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5D6E4-1146-4EFD-B26E-4084CDCDA551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C2EFF-D184-431A-9A2E-608DA6F9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2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C2EFF-D184-431A-9A2E-608DA6F9FA2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478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C2EFF-D184-431A-9A2E-608DA6F9FA2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47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r="12610" b="13906"/>
          <a:stretch/>
        </p:blipFill>
        <p:spPr bwMode="auto">
          <a:xfrm>
            <a:off x="323528" y="404664"/>
            <a:ext cx="858573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657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364"/>
          <a:stretch/>
        </p:blipFill>
        <p:spPr bwMode="auto">
          <a:xfrm>
            <a:off x="1244601" y="61879"/>
            <a:ext cx="6718300" cy="671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509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r="12693" b="18483"/>
          <a:stretch/>
        </p:blipFill>
        <p:spPr bwMode="auto">
          <a:xfrm>
            <a:off x="863600" y="323474"/>
            <a:ext cx="7670800" cy="628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327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r="12167"/>
          <a:stretch/>
        </p:blipFill>
        <p:spPr bwMode="auto">
          <a:xfrm>
            <a:off x="1295401" y="240075"/>
            <a:ext cx="6604001" cy="649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388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3303" b="27643"/>
          <a:stretch/>
        </p:blipFill>
        <p:spPr bwMode="auto">
          <a:xfrm>
            <a:off x="393701" y="225990"/>
            <a:ext cx="8413751" cy="61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49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13182" b="11442"/>
          <a:stretch/>
        </p:blipFill>
        <p:spPr bwMode="auto">
          <a:xfrm>
            <a:off x="17759" y="260648"/>
            <a:ext cx="904232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0" r="12254" b="13000"/>
          <a:stretch/>
        </p:blipFill>
        <p:spPr bwMode="auto">
          <a:xfrm>
            <a:off x="467544" y="548680"/>
            <a:ext cx="839448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52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2347" b="14168"/>
          <a:stretch/>
        </p:blipFill>
        <p:spPr bwMode="auto">
          <a:xfrm>
            <a:off x="133149" y="476672"/>
            <a:ext cx="896184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2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-2027" r="12404" b="11865"/>
          <a:stretch/>
        </p:blipFill>
        <p:spPr bwMode="auto">
          <a:xfrm>
            <a:off x="31563" y="116632"/>
            <a:ext cx="902288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r="12866"/>
          <a:stretch/>
        </p:blipFill>
        <p:spPr bwMode="auto">
          <a:xfrm>
            <a:off x="323528" y="17021"/>
            <a:ext cx="8640960" cy="666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225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r="13842"/>
          <a:stretch/>
        </p:blipFill>
        <p:spPr bwMode="auto">
          <a:xfrm>
            <a:off x="179512" y="188640"/>
            <a:ext cx="8458461" cy="645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473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r="12839"/>
          <a:stretch/>
        </p:blipFill>
        <p:spPr bwMode="auto">
          <a:xfrm>
            <a:off x="1115616" y="476672"/>
            <a:ext cx="7377771" cy="621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800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r="12368"/>
          <a:stretch/>
        </p:blipFill>
        <p:spPr bwMode="auto">
          <a:xfrm>
            <a:off x="1225550" y="96855"/>
            <a:ext cx="6610350" cy="663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2628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</Words>
  <Application>Microsoft Office PowerPoint</Application>
  <PresentationFormat>Экран (4:3)</PresentationFormat>
  <Paragraphs>2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2022-02-13T10:50:27Z</dcterms:created>
  <dcterms:modified xsi:type="dcterms:W3CDTF">2022-02-13T14:27:23Z</dcterms:modified>
</cp:coreProperties>
</file>