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0638"/>
            <a:ext cx="8632587" cy="39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299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347"/>
            <a:ext cx="6840760" cy="628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696744" cy="594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870"/>
            <a:ext cx="6984776" cy="40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5"/>
          <a:stretch/>
        </p:blipFill>
        <p:spPr bwMode="auto">
          <a:xfrm>
            <a:off x="611559" y="4244163"/>
            <a:ext cx="7128793" cy="161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9</cp:revision>
  <dcterms:created xsi:type="dcterms:W3CDTF">2024-07-05T13:46:16Z</dcterms:created>
  <dcterms:modified xsi:type="dcterms:W3CDTF">2024-08-19T12:43:11Z</dcterms:modified>
</cp:coreProperties>
</file>