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1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803680-86D5-46E8-87B2-EE45F5B9DE95}" v="538" dt="2024-01-14T22:33:52.937"/>
    <p1510:client id="{9B46C2AD-7680-40FF-9050-BDBA563BCB03}" v="88" dt="2024-01-14T23:06:11.9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d Alex" userId="4d3b499dcde1cc5b" providerId="Windows Live" clId="Web-{9B46C2AD-7680-40FF-9050-BDBA563BCB03}"/>
    <pc:docChg chg="addSld delSld modSld">
      <pc:chgData name="Fed Alex" userId="4d3b499dcde1cc5b" providerId="Windows Live" clId="Web-{9B46C2AD-7680-40FF-9050-BDBA563BCB03}" dt="2024-01-14T23:06:11.988" v="77"/>
      <pc:docMkLst>
        <pc:docMk/>
      </pc:docMkLst>
      <pc:sldChg chg="modSp">
        <pc:chgData name="Fed Alex" userId="4d3b499dcde1cc5b" providerId="Windows Live" clId="Web-{9B46C2AD-7680-40FF-9050-BDBA563BCB03}" dt="2024-01-14T23:02:58.974" v="48"/>
        <pc:sldMkLst>
          <pc:docMk/>
          <pc:sldMk cId="4098446106" sldId="258"/>
        </pc:sldMkLst>
        <pc:spChg chg="ord">
          <ac:chgData name="Fed Alex" userId="4d3b499dcde1cc5b" providerId="Windows Live" clId="Web-{9B46C2AD-7680-40FF-9050-BDBA563BCB03}" dt="2024-01-14T23:02:58.974" v="48"/>
          <ac:spMkLst>
            <pc:docMk/>
            <pc:sldMk cId="4098446106" sldId="258"/>
            <ac:spMk id="8" creationId="{1C799903-48D5-4A31-A1A2-541072D9771E}"/>
          </ac:spMkLst>
        </pc:spChg>
        <pc:picChg chg="ord">
          <ac:chgData name="Fed Alex" userId="4d3b499dcde1cc5b" providerId="Windows Live" clId="Web-{9B46C2AD-7680-40FF-9050-BDBA563BCB03}" dt="2024-01-14T23:02:50.708" v="47"/>
          <ac:picMkLst>
            <pc:docMk/>
            <pc:sldMk cId="4098446106" sldId="258"/>
            <ac:picMk id="16" creationId="{87E19B24-74FD-00E2-8F9F-B18A16FF64C8}"/>
          </ac:picMkLst>
        </pc:picChg>
      </pc:sldChg>
      <pc:sldChg chg="addSp delSp modSp del mod setBg">
        <pc:chgData name="Fed Alex" userId="4d3b499dcde1cc5b" providerId="Windows Live" clId="Web-{9B46C2AD-7680-40FF-9050-BDBA563BCB03}" dt="2024-01-14T22:36:29.670" v="3"/>
        <pc:sldMkLst>
          <pc:docMk/>
          <pc:sldMk cId="1305935193" sldId="262"/>
        </pc:sldMkLst>
        <pc:picChg chg="add del mod">
          <ac:chgData name="Fed Alex" userId="4d3b499dcde1cc5b" providerId="Windows Live" clId="Web-{9B46C2AD-7680-40FF-9050-BDBA563BCB03}" dt="2024-01-14T22:36:02.465" v="2"/>
          <ac:picMkLst>
            <pc:docMk/>
            <pc:sldMk cId="1305935193" sldId="262"/>
            <ac:picMk id="3" creationId="{BEC2D6A8-0B99-4D55-1386-DA28717C1631}"/>
          </ac:picMkLst>
        </pc:picChg>
      </pc:sldChg>
      <pc:sldChg chg="addSp delSp modSp addAnim modAnim">
        <pc:chgData name="Fed Alex" userId="4d3b499dcde1cc5b" providerId="Windows Live" clId="Web-{9B46C2AD-7680-40FF-9050-BDBA563BCB03}" dt="2024-01-14T23:06:11.988" v="77"/>
        <pc:sldMkLst>
          <pc:docMk/>
          <pc:sldMk cId="2577461800" sldId="263"/>
        </pc:sldMkLst>
        <pc:spChg chg="mod">
          <ac:chgData name="Fed Alex" userId="4d3b499dcde1cc5b" providerId="Windows Live" clId="Web-{9B46C2AD-7680-40FF-9050-BDBA563BCB03}" dt="2024-01-14T22:36:46.281" v="6" actId="20577"/>
          <ac:spMkLst>
            <pc:docMk/>
            <pc:sldMk cId="2577461800" sldId="263"/>
            <ac:spMk id="2" creationId="{91579222-FF46-F27D-9870-2A550FAD5FC3}"/>
          </ac:spMkLst>
        </pc:spChg>
        <pc:picChg chg="add mod ord">
          <ac:chgData name="Fed Alex" userId="4d3b499dcde1cc5b" providerId="Windows Live" clId="Web-{9B46C2AD-7680-40FF-9050-BDBA563BCB03}" dt="2024-01-14T22:37:22.299" v="12"/>
          <ac:picMkLst>
            <pc:docMk/>
            <pc:sldMk cId="2577461800" sldId="263"/>
            <ac:picMk id="3" creationId="{CCE72D05-4480-FDAA-8CBE-9221F48252A8}"/>
          </ac:picMkLst>
        </pc:picChg>
        <pc:picChg chg="add mod">
          <ac:chgData name="Fed Alex" userId="4d3b499dcde1cc5b" providerId="Windows Live" clId="Web-{9B46C2AD-7680-40FF-9050-BDBA563BCB03}" dt="2024-01-14T22:43:36.483" v="14" actId="1076"/>
          <ac:picMkLst>
            <pc:docMk/>
            <pc:sldMk cId="2577461800" sldId="263"/>
            <ac:picMk id="4" creationId="{980012A5-4687-9356-E4BF-9D6A51F70F4C}"/>
          </ac:picMkLst>
        </pc:picChg>
        <pc:picChg chg="add mod">
          <ac:chgData name="Fed Alex" userId="4d3b499dcde1cc5b" providerId="Windows Live" clId="Web-{9B46C2AD-7680-40FF-9050-BDBA563BCB03}" dt="2024-01-14T22:45:15.318" v="16" actId="1076"/>
          <ac:picMkLst>
            <pc:docMk/>
            <pc:sldMk cId="2577461800" sldId="263"/>
            <ac:picMk id="6" creationId="{BCBF6082-F680-5C93-D928-476000942DAF}"/>
          </ac:picMkLst>
        </pc:picChg>
        <pc:picChg chg="add mod">
          <ac:chgData name="Fed Alex" userId="4d3b499dcde1cc5b" providerId="Windows Live" clId="Web-{9B46C2AD-7680-40FF-9050-BDBA563BCB03}" dt="2024-01-14T22:51:23.657" v="21" actId="1076"/>
          <ac:picMkLst>
            <pc:docMk/>
            <pc:sldMk cId="2577461800" sldId="263"/>
            <ac:picMk id="7" creationId="{A604107E-092D-A104-F26F-7E6C2BB3EC52}"/>
          </ac:picMkLst>
        </pc:picChg>
        <pc:picChg chg="add mod">
          <ac:chgData name="Fed Alex" userId="4d3b499dcde1cc5b" providerId="Windows Live" clId="Web-{9B46C2AD-7680-40FF-9050-BDBA563BCB03}" dt="2024-01-14T22:53:49.449" v="23" actId="1076"/>
          <ac:picMkLst>
            <pc:docMk/>
            <pc:sldMk cId="2577461800" sldId="263"/>
            <ac:picMk id="9" creationId="{A915045E-1D19-18A6-589A-EFEBF1F2AA0F}"/>
          </ac:picMkLst>
        </pc:picChg>
        <pc:picChg chg="add mod">
          <ac:chgData name="Fed Alex" userId="4d3b499dcde1cc5b" providerId="Windows Live" clId="Web-{9B46C2AD-7680-40FF-9050-BDBA563BCB03}" dt="2024-01-14T22:55:19.503" v="28" actId="1076"/>
          <ac:picMkLst>
            <pc:docMk/>
            <pc:sldMk cId="2577461800" sldId="263"/>
            <ac:picMk id="11" creationId="{F03291AE-26E9-DE41-5199-D8626422A596}"/>
          </ac:picMkLst>
        </pc:picChg>
        <pc:picChg chg="add del mod">
          <ac:chgData name="Fed Alex" userId="4d3b499dcde1cc5b" providerId="Windows Live" clId="Web-{9B46C2AD-7680-40FF-9050-BDBA563BCB03}" dt="2024-01-14T22:58:42.502" v="32"/>
          <ac:picMkLst>
            <pc:docMk/>
            <pc:sldMk cId="2577461800" sldId="263"/>
            <ac:picMk id="13" creationId="{DEFC74AC-90A9-9D9A-B90E-3F6EC7AA4ED2}"/>
          </ac:picMkLst>
        </pc:picChg>
      </pc:sldChg>
      <pc:sldChg chg="addSp delSp modSp add replId">
        <pc:chgData name="Fed Alex" userId="4d3b499dcde1cc5b" providerId="Windows Live" clId="Web-{9B46C2AD-7680-40FF-9050-BDBA563BCB03}" dt="2024-01-14T23:00:17.181" v="46"/>
        <pc:sldMkLst>
          <pc:docMk/>
          <pc:sldMk cId="1199007082" sldId="264"/>
        </pc:sldMkLst>
        <pc:spChg chg="mod">
          <ac:chgData name="Fed Alex" userId="4d3b499dcde1cc5b" providerId="Windows Live" clId="Web-{9B46C2AD-7680-40FF-9050-BDBA563BCB03}" dt="2024-01-14T22:59:00.503" v="34" actId="20577"/>
          <ac:spMkLst>
            <pc:docMk/>
            <pc:sldMk cId="1199007082" sldId="264"/>
            <ac:spMk id="2" creationId="{C5EA3D73-C099-A69F-3ECE-A239E831E348}"/>
          </ac:spMkLst>
        </pc:spChg>
        <pc:spChg chg="ord">
          <ac:chgData name="Fed Alex" userId="4d3b499dcde1cc5b" providerId="Windows Live" clId="Web-{9B46C2AD-7680-40FF-9050-BDBA563BCB03}" dt="2024-01-14T23:00:12.524" v="45"/>
          <ac:spMkLst>
            <pc:docMk/>
            <pc:sldMk cId="1199007082" sldId="264"/>
            <ac:spMk id="8" creationId="{BB96D055-DB51-76CE-8D9A-8F387D4763E4}"/>
          </ac:spMkLst>
        </pc:spChg>
        <pc:picChg chg="add mod">
          <ac:chgData name="Fed Alex" userId="4d3b499dcde1cc5b" providerId="Windows Live" clId="Web-{9B46C2AD-7680-40FF-9050-BDBA563BCB03}" dt="2024-01-14T22:59:33.396" v="38" actId="1076"/>
          <ac:picMkLst>
            <pc:docMk/>
            <pc:sldMk cId="1199007082" sldId="264"/>
            <ac:picMk id="3" creationId="{2040073F-B397-7D7F-0489-4C2C553AFF91}"/>
          </ac:picMkLst>
        </pc:picChg>
        <pc:picChg chg="add del mod ord">
          <ac:chgData name="Fed Alex" userId="4d3b499dcde1cc5b" providerId="Windows Live" clId="Web-{9B46C2AD-7680-40FF-9050-BDBA563BCB03}" dt="2024-01-14T23:00:17.181" v="46"/>
          <ac:picMkLst>
            <pc:docMk/>
            <pc:sldMk cId="1199007082" sldId="264"/>
            <ac:picMk id="4" creationId="{1FBF3E97-FB58-A21B-C182-35CD80BBD367}"/>
          </ac:picMkLst>
        </pc:picChg>
      </pc:sldChg>
    </pc:docChg>
  </pc:docChgLst>
  <pc:docChgLst>
    <pc:chgData name="Fed Alex" userId="4d3b499dcde1cc5b" providerId="Windows Live" clId="Web-{73803680-86D5-46E8-87B2-EE45F5B9DE95}"/>
    <pc:docChg chg="addSld delSld modSld">
      <pc:chgData name="Fed Alex" userId="4d3b499dcde1cc5b" providerId="Windows Live" clId="Web-{73803680-86D5-46E8-87B2-EE45F5B9DE95}" dt="2024-01-14T22:33:52.937" v="498" actId="1076"/>
      <pc:docMkLst>
        <pc:docMk/>
      </pc:docMkLst>
      <pc:sldChg chg="addSp delSp modSp mod setBg">
        <pc:chgData name="Fed Alex" userId="4d3b499dcde1cc5b" providerId="Windows Live" clId="Web-{73803680-86D5-46E8-87B2-EE45F5B9DE95}" dt="2024-01-14T21:50:48.222" v="240"/>
        <pc:sldMkLst>
          <pc:docMk/>
          <pc:sldMk cId="1351651579" sldId="256"/>
        </pc:sldMkLst>
        <pc:spChg chg="mod ord">
          <ac:chgData name="Fed Alex" userId="4d3b499dcde1cc5b" providerId="Windows Live" clId="Web-{73803680-86D5-46E8-87B2-EE45F5B9DE95}" dt="2024-01-14T20:48:33.786" v="42" actId="14100"/>
          <ac:spMkLst>
            <pc:docMk/>
            <pc:sldMk cId="1351651579" sldId="256"/>
            <ac:spMk id="2" creationId="{00000000-0000-0000-0000-000000000000}"/>
          </ac:spMkLst>
        </pc:spChg>
        <pc:spChg chg="mod ord">
          <ac:chgData name="Fed Alex" userId="4d3b499dcde1cc5b" providerId="Windows Live" clId="Web-{73803680-86D5-46E8-87B2-EE45F5B9DE95}" dt="2024-01-14T20:45:58.604" v="16"/>
          <ac:spMkLst>
            <pc:docMk/>
            <pc:sldMk cId="1351651579" sldId="256"/>
            <ac:spMk id="3" creationId="{00000000-0000-0000-0000-000000000000}"/>
          </ac:spMkLst>
        </pc:spChg>
        <pc:spChg chg="add">
          <ac:chgData name="Fed Alex" userId="4d3b499dcde1cc5b" providerId="Windows Live" clId="Web-{73803680-86D5-46E8-87B2-EE45F5B9DE95}" dt="2024-01-14T20:45:58.604" v="16"/>
          <ac:spMkLst>
            <pc:docMk/>
            <pc:sldMk cId="1351651579" sldId="256"/>
            <ac:spMk id="8" creationId="{6234BCC6-39B9-47D9-8BF8-C665401AE23C}"/>
          </ac:spMkLst>
        </pc:spChg>
        <pc:spChg chg="add del">
          <ac:chgData name="Fed Alex" userId="4d3b499dcde1cc5b" providerId="Windows Live" clId="Web-{73803680-86D5-46E8-87B2-EE45F5B9DE95}" dt="2024-01-14T20:36:51.909" v="4"/>
          <ac:spMkLst>
            <pc:docMk/>
            <pc:sldMk cId="1351651579" sldId="256"/>
            <ac:spMk id="9" creationId="{C6B158B5-50B5-4927-A367-7C9F3AFE5DCB}"/>
          </ac:spMkLst>
        </pc:spChg>
        <pc:spChg chg="add">
          <ac:chgData name="Fed Alex" userId="4d3b499dcde1cc5b" providerId="Windows Live" clId="Web-{73803680-86D5-46E8-87B2-EE45F5B9DE95}" dt="2024-01-14T20:45:58.604" v="16"/>
          <ac:spMkLst>
            <pc:docMk/>
            <pc:sldMk cId="1351651579" sldId="256"/>
            <ac:spMk id="10" creationId="{72A9CE9D-DAC3-40AF-B504-78A64A909F9D}"/>
          </ac:spMkLst>
        </pc:spChg>
        <pc:spChg chg="add del">
          <ac:chgData name="Fed Alex" userId="4d3b499dcde1cc5b" providerId="Windows Live" clId="Web-{73803680-86D5-46E8-87B2-EE45F5B9DE95}" dt="2024-01-14T20:36:51.909" v="4"/>
          <ac:spMkLst>
            <pc:docMk/>
            <pc:sldMk cId="1351651579" sldId="256"/>
            <ac:spMk id="11" creationId="{B01367A3-F670-4BD9-9972-F7E97FC227ED}"/>
          </ac:spMkLst>
        </pc:spChg>
        <pc:spChg chg="add del">
          <ac:chgData name="Fed Alex" userId="4d3b499dcde1cc5b" providerId="Windows Live" clId="Web-{73803680-86D5-46E8-87B2-EE45F5B9DE95}" dt="2024-01-14T20:36:51.909" v="4"/>
          <ac:spMkLst>
            <pc:docMk/>
            <pc:sldMk cId="1351651579" sldId="256"/>
            <ac:spMk id="13" creationId="{38C3DB02-606C-40EC-8381-7A29A1ADFAE7}"/>
          </ac:spMkLst>
        </pc:spChg>
        <pc:spChg chg="add">
          <ac:chgData name="Fed Alex" userId="4d3b499dcde1cc5b" providerId="Windows Live" clId="Web-{73803680-86D5-46E8-87B2-EE45F5B9DE95}" dt="2024-01-14T20:45:58.604" v="16"/>
          <ac:spMkLst>
            <pc:docMk/>
            <pc:sldMk cId="1351651579" sldId="256"/>
            <ac:spMk id="15" creationId="{506D7452-6CDE-4381-86CE-07B2459383D5}"/>
          </ac:spMkLst>
        </pc:spChg>
        <pc:spChg chg="add del">
          <ac:chgData name="Fed Alex" userId="4d3b499dcde1cc5b" providerId="Windows Live" clId="Web-{73803680-86D5-46E8-87B2-EE45F5B9DE95}" dt="2024-01-14T21:50:48.222" v="240"/>
          <ac:spMkLst>
            <pc:docMk/>
            <pc:sldMk cId="1351651579" sldId="256"/>
            <ac:spMk id="17" creationId="{762DA937-8B55-4317-BD32-98D7AF30E39E}"/>
          </ac:spMkLst>
        </pc:spChg>
        <pc:spChg chg="add">
          <ac:chgData name="Fed Alex" userId="4d3b499dcde1cc5b" providerId="Windows Live" clId="Web-{73803680-86D5-46E8-87B2-EE45F5B9DE95}" dt="2024-01-14T20:45:58.604" v="16"/>
          <ac:spMkLst>
            <pc:docMk/>
            <pc:sldMk cId="1351651579" sldId="256"/>
            <ac:spMk id="19" creationId="{C52EE5A8-045B-4D39-8ED1-513334085EEC}"/>
          </ac:spMkLst>
        </pc:spChg>
        <pc:picChg chg="add del mod">
          <ac:chgData name="Fed Alex" userId="4d3b499dcde1cc5b" providerId="Windows Live" clId="Web-{73803680-86D5-46E8-87B2-EE45F5B9DE95}" dt="2024-01-14T20:36:57.768" v="7"/>
          <ac:picMkLst>
            <pc:docMk/>
            <pc:sldMk cId="1351651579" sldId="256"/>
            <ac:picMk id="4" creationId="{6C569D06-270B-0778-0040-A502F80C2D24}"/>
          </ac:picMkLst>
        </pc:picChg>
        <pc:picChg chg="add mod">
          <ac:chgData name="Fed Alex" userId="4d3b499dcde1cc5b" providerId="Windows Live" clId="Web-{73803680-86D5-46E8-87B2-EE45F5B9DE95}" dt="2024-01-14T20:45:58.604" v="16"/>
          <ac:picMkLst>
            <pc:docMk/>
            <pc:sldMk cId="1351651579" sldId="256"/>
            <ac:picMk id="5" creationId="{0926DA28-2371-2FDC-708C-7F5E3A5DABA9}"/>
          </ac:picMkLst>
        </pc:picChg>
        <pc:picChg chg="add mod">
          <ac:chgData name="Fed Alex" userId="4d3b499dcde1cc5b" providerId="Windows Live" clId="Web-{73803680-86D5-46E8-87B2-EE45F5B9DE95}" dt="2024-01-14T20:45:58.604" v="16"/>
          <ac:picMkLst>
            <pc:docMk/>
            <pc:sldMk cId="1351651579" sldId="256"/>
            <ac:picMk id="6" creationId="{209BC450-FC46-25C8-4409-B2CE0496A918}"/>
          </ac:picMkLst>
        </pc:picChg>
        <pc:picChg chg="add mod">
          <ac:chgData name="Fed Alex" userId="4d3b499dcde1cc5b" providerId="Windows Live" clId="Web-{73803680-86D5-46E8-87B2-EE45F5B9DE95}" dt="2024-01-14T20:49:48.932" v="45" actId="14100"/>
          <ac:picMkLst>
            <pc:docMk/>
            <pc:sldMk cId="1351651579" sldId="256"/>
            <ac:picMk id="7" creationId="{0D5D556F-6040-D8AA-0F07-91F7A0BC579A}"/>
          </ac:picMkLst>
        </pc:picChg>
      </pc:sldChg>
      <pc:sldChg chg="addSp delSp modSp new mod setBg addAnim delAnim modAnim">
        <pc:chgData name="Fed Alex" userId="4d3b499dcde1cc5b" providerId="Windows Live" clId="Web-{73803680-86D5-46E8-87B2-EE45F5B9DE95}" dt="2024-01-14T21:49:17.841" v="232"/>
        <pc:sldMkLst>
          <pc:docMk/>
          <pc:sldMk cId="2911751026" sldId="257"/>
        </pc:sldMkLst>
        <pc:spChg chg="mod">
          <ac:chgData name="Fed Alex" userId="4d3b499dcde1cc5b" providerId="Windows Live" clId="Web-{73803680-86D5-46E8-87B2-EE45F5B9DE95}" dt="2024-01-14T21:11:56.354" v="97" actId="20577"/>
          <ac:spMkLst>
            <pc:docMk/>
            <pc:sldMk cId="2911751026" sldId="257"/>
            <ac:spMk id="2" creationId="{21649130-9C5E-F75E-B627-08840517807E}"/>
          </ac:spMkLst>
        </pc:spChg>
        <pc:spChg chg="del mod">
          <ac:chgData name="Fed Alex" userId="4d3b499dcde1cc5b" providerId="Windows Live" clId="Web-{73803680-86D5-46E8-87B2-EE45F5B9DE95}" dt="2024-01-14T20:54:00.013" v="59"/>
          <ac:spMkLst>
            <pc:docMk/>
            <pc:sldMk cId="2911751026" sldId="257"/>
            <ac:spMk id="3" creationId="{2395CCC8-08B1-B821-344F-F47A8B82200E}"/>
          </ac:spMkLst>
        </pc:spChg>
        <pc:spChg chg="add del mod">
          <ac:chgData name="Fed Alex" userId="4d3b499dcde1cc5b" providerId="Windows Live" clId="Web-{73803680-86D5-46E8-87B2-EE45F5B9DE95}" dt="2024-01-14T21:03:12.833" v="66"/>
          <ac:spMkLst>
            <pc:docMk/>
            <pc:sldMk cId="2911751026" sldId="257"/>
            <ac:spMk id="6" creationId="{14CA0EE5-2CD0-773E-8F41-330A154DC898}"/>
          </ac:spMkLst>
        </pc:spChg>
        <pc:spChg chg="add del">
          <ac:chgData name="Fed Alex" userId="4d3b499dcde1cc5b" providerId="Windows Live" clId="Web-{73803680-86D5-46E8-87B2-EE45F5B9DE95}" dt="2024-01-14T20:52:44.820" v="49"/>
          <ac:spMkLst>
            <pc:docMk/>
            <pc:sldMk cId="2911751026" sldId="257"/>
            <ac:spMk id="8" creationId="{09588DA8-065E-4F6F-8EFD-43104AB2E0CF}"/>
          </ac:spMkLst>
        </pc:spChg>
        <pc:spChg chg="add del">
          <ac:chgData name="Fed Alex" userId="4d3b499dcde1cc5b" providerId="Windows Live" clId="Web-{73803680-86D5-46E8-87B2-EE45F5B9DE95}" dt="2024-01-14T20:52:44.820" v="49"/>
          <ac:spMkLst>
            <pc:docMk/>
            <pc:sldMk cId="2911751026" sldId="257"/>
            <ac:spMk id="10" creationId="{C4285719-470E-454C-AF62-8323075F1F5B}"/>
          </ac:spMkLst>
        </pc:spChg>
        <pc:spChg chg="add del">
          <ac:chgData name="Fed Alex" userId="4d3b499dcde1cc5b" providerId="Windows Live" clId="Web-{73803680-86D5-46E8-87B2-EE45F5B9DE95}" dt="2024-01-14T20:52:44.820" v="49"/>
          <ac:spMkLst>
            <pc:docMk/>
            <pc:sldMk cId="2911751026" sldId="257"/>
            <ac:spMk id="12" creationId="{CD9FE4EF-C4D8-49A0-B2FF-81D8DB7D8A24}"/>
          </ac:spMkLst>
        </pc:spChg>
        <pc:spChg chg="add del">
          <ac:chgData name="Fed Alex" userId="4d3b499dcde1cc5b" providerId="Windows Live" clId="Web-{73803680-86D5-46E8-87B2-EE45F5B9DE95}" dt="2024-01-14T20:52:44.820" v="49"/>
          <ac:spMkLst>
            <pc:docMk/>
            <pc:sldMk cId="2911751026" sldId="257"/>
            <ac:spMk id="14" creationId="{4300840D-0A0B-4512-BACA-B439D5B9C57C}"/>
          </ac:spMkLst>
        </pc:spChg>
        <pc:spChg chg="add del">
          <ac:chgData name="Fed Alex" userId="4d3b499dcde1cc5b" providerId="Windows Live" clId="Web-{73803680-86D5-46E8-87B2-EE45F5B9DE95}" dt="2024-01-14T20:52:44.820" v="49"/>
          <ac:spMkLst>
            <pc:docMk/>
            <pc:sldMk cId="2911751026" sldId="257"/>
            <ac:spMk id="16" creationId="{D2B78728-A580-49A7-84F9-6EF6F583ADE0}"/>
          </ac:spMkLst>
        </pc:spChg>
        <pc:spChg chg="add del">
          <ac:chgData name="Fed Alex" userId="4d3b499dcde1cc5b" providerId="Windows Live" clId="Web-{73803680-86D5-46E8-87B2-EE45F5B9DE95}" dt="2024-01-14T20:52:44.820" v="49"/>
          <ac:spMkLst>
            <pc:docMk/>
            <pc:sldMk cId="2911751026" sldId="257"/>
            <ac:spMk id="18" creationId="{38FAA1A1-D861-433F-88FA-1E9D6FD31D11}"/>
          </ac:spMkLst>
        </pc:spChg>
        <pc:spChg chg="add del">
          <ac:chgData name="Fed Alex" userId="4d3b499dcde1cc5b" providerId="Windows Live" clId="Web-{73803680-86D5-46E8-87B2-EE45F5B9DE95}" dt="2024-01-14T20:52:44.820" v="49"/>
          <ac:spMkLst>
            <pc:docMk/>
            <pc:sldMk cId="2911751026" sldId="257"/>
            <ac:spMk id="20" creationId="{8D71EDA1-87BF-4D5D-AB79-F346FD19278A}"/>
          </ac:spMkLst>
        </pc:spChg>
        <pc:spChg chg="add ord">
          <ac:chgData name="Fed Alex" userId="4d3b499dcde1cc5b" providerId="Windows Live" clId="Web-{73803680-86D5-46E8-87B2-EE45F5B9DE95}" dt="2024-01-14T21:36:44.069" v="161"/>
          <ac:spMkLst>
            <pc:docMk/>
            <pc:sldMk cId="2911751026" sldId="257"/>
            <ac:spMk id="25" creationId="{1C799903-48D5-4A31-A1A2-541072D9771E}"/>
          </ac:spMkLst>
        </pc:spChg>
        <pc:spChg chg="add del">
          <ac:chgData name="Fed Alex" userId="4d3b499dcde1cc5b" providerId="Windows Live" clId="Web-{73803680-86D5-46E8-87B2-EE45F5B9DE95}" dt="2024-01-14T21:38:19.201" v="176"/>
          <ac:spMkLst>
            <pc:docMk/>
            <pc:sldMk cId="2911751026" sldId="257"/>
            <ac:spMk id="26" creationId="{4A4E7C24-DE62-E242-09E7-206255F1C39C}"/>
          </ac:spMkLst>
        </pc:spChg>
        <pc:spChg chg="add">
          <ac:chgData name="Fed Alex" userId="4d3b499dcde1cc5b" providerId="Windows Live" clId="Web-{73803680-86D5-46E8-87B2-EE45F5B9DE95}" dt="2024-01-14T20:52:44.820" v="49"/>
          <ac:spMkLst>
            <pc:docMk/>
            <pc:sldMk cId="2911751026" sldId="257"/>
            <ac:spMk id="27" creationId="{8EFFF109-FC58-4FD3-BE05-9775A1310F55}"/>
          </ac:spMkLst>
        </pc:spChg>
        <pc:spChg chg="add">
          <ac:chgData name="Fed Alex" userId="4d3b499dcde1cc5b" providerId="Windows Live" clId="Web-{73803680-86D5-46E8-87B2-EE45F5B9DE95}" dt="2024-01-14T20:52:44.820" v="49"/>
          <ac:spMkLst>
            <pc:docMk/>
            <pc:sldMk cId="2911751026" sldId="257"/>
            <ac:spMk id="29" creationId="{E1B96AD6-92A9-4273-A62B-96A1C3E0BA95}"/>
          </ac:spMkLst>
        </pc:spChg>
        <pc:spChg chg="add">
          <ac:chgData name="Fed Alex" userId="4d3b499dcde1cc5b" providerId="Windows Live" clId="Web-{73803680-86D5-46E8-87B2-EE45F5B9DE95}" dt="2024-01-14T20:52:44.820" v="49"/>
          <ac:spMkLst>
            <pc:docMk/>
            <pc:sldMk cId="2911751026" sldId="257"/>
            <ac:spMk id="31" creationId="{463EEC44-1BA3-44ED-81FC-A644B04B2A44}"/>
          </ac:spMkLst>
        </pc:spChg>
        <pc:picChg chg="add del mod ord">
          <ac:chgData name="Fed Alex" userId="4d3b499dcde1cc5b" providerId="Windows Live" clId="Web-{73803680-86D5-46E8-87B2-EE45F5B9DE95}" dt="2024-01-14T20:54:25.061" v="65"/>
          <ac:picMkLst>
            <pc:docMk/>
            <pc:sldMk cId="2911751026" sldId="257"/>
            <ac:picMk id="4" creationId="{785669C8-E6F9-3AAE-41EB-E1E688BE1D64}"/>
          </ac:picMkLst>
        </pc:picChg>
        <pc:picChg chg="add mod ord">
          <ac:chgData name="Fed Alex" userId="4d3b499dcde1cc5b" providerId="Windows Live" clId="Web-{73803680-86D5-46E8-87B2-EE45F5B9DE95}" dt="2024-01-14T21:38:56.219" v="183" actId="14100"/>
          <ac:picMkLst>
            <pc:docMk/>
            <pc:sldMk cId="2911751026" sldId="257"/>
            <ac:picMk id="7" creationId="{3B422E24-03CE-9DE1-FDAF-A0F501D3EB0C}"/>
          </ac:picMkLst>
        </pc:picChg>
        <pc:picChg chg="add mod">
          <ac:chgData name="Fed Alex" userId="4d3b499dcde1cc5b" providerId="Windows Live" clId="Web-{73803680-86D5-46E8-87B2-EE45F5B9DE95}" dt="2024-01-14T21:39:12.283" v="186" actId="1076"/>
          <ac:picMkLst>
            <pc:docMk/>
            <pc:sldMk cId="2911751026" sldId="257"/>
            <ac:picMk id="9" creationId="{97620DF3-B3B6-6E61-C787-B1725A3616E6}"/>
          </ac:picMkLst>
        </pc:picChg>
        <pc:picChg chg="add mod">
          <ac:chgData name="Fed Alex" userId="4d3b499dcde1cc5b" providerId="Windows Live" clId="Web-{73803680-86D5-46E8-87B2-EE45F5B9DE95}" dt="2024-01-14T21:39:27.377" v="189" actId="1076"/>
          <ac:picMkLst>
            <pc:docMk/>
            <pc:sldMk cId="2911751026" sldId="257"/>
            <ac:picMk id="11" creationId="{7A134BDA-2AD7-B473-E87A-7DCAC5A8BEF1}"/>
          </ac:picMkLst>
        </pc:picChg>
        <pc:picChg chg="add del mod">
          <ac:chgData name="Fed Alex" userId="4d3b499dcde1cc5b" providerId="Windows Live" clId="Web-{73803680-86D5-46E8-87B2-EE45F5B9DE95}" dt="2024-01-14T21:23:40.264" v="145"/>
          <ac:picMkLst>
            <pc:docMk/>
            <pc:sldMk cId="2911751026" sldId="257"/>
            <ac:picMk id="13" creationId="{2E4CC5AE-32C5-B639-D7D3-2DD752A3AED6}"/>
          </ac:picMkLst>
        </pc:picChg>
        <pc:picChg chg="add mod ord">
          <ac:chgData name="Fed Alex" userId="4d3b499dcde1cc5b" providerId="Windows Live" clId="Web-{73803680-86D5-46E8-87B2-EE45F5B9DE95}" dt="2024-01-14T21:12:48.733" v="105"/>
          <ac:picMkLst>
            <pc:docMk/>
            <pc:sldMk cId="2911751026" sldId="257"/>
            <ac:picMk id="15" creationId="{26F41A9E-5800-2DE0-58AF-7196848245E9}"/>
          </ac:picMkLst>
        </pc:picChg>
        <pc:picChg chg="add del mod ord">
          <ac:chgData name="Fed Alex" userId="4d3b499dcde1cc5b" providerId="Windows Live" clId="Web-{73803680-86D5-46E8-87B2-EE45F5B9DE95}" dt="2024-01-14T21:16:07.216" v="123"/>
          <ac:picMkLst>
            <pc:docMk/>
            <pc:sldMk cId="2911751026" sldId="257"/>
            <ac:picMk id="17" creationId="{F485CACA-B7F6-8BF8-283B-EF89DD802329}"/>
          </ac:picMkLst>
        </pc:picChg>
        <pc:picChg chg="add del mod ord">
          <ac:chgData name="Fed Alex" userId="4d3b499dcde1cc5b" providerId="Windows Live" clId="Web-{73803680-86D5-46E8-87B2-EE45F5B9DE95}" dt="2024-01-14T21:36:50.101" v="162"/>
          <ac:picMkLst>
            <pc:docMk/>
            <pc:sldMk cId="2911751026" sldId="257"/>
            <ac:picMk id="19" creationId="{8891EA82-6F28-5DB1-1DB9-41E461EFCCBC}"/>
          </ac:picMkLst>
        </pc:picChg>
        <pc:picChg chg="add mod ord">
          <ac:chgData name="Fed Alex" userId="4d3b499dcde1cc5b" providerId="Windows Live" clId="Web-{73803680-86D5-46E8-87B2-EE45F5B9DE95}" dt="2024-01-14T21:38:26.561" v="177" actId="14100"/>
          <ac:picMkLst>
            <pc:docMk/>
            <pc:sldMk cId="2911751026" sldId="257"/>
            <ac:picMk id="21" creationId="{D93233A7-0F0E-72DA-05D0-C748109BFA45}"/>
          </ac:picMkLst>
        </pc:picChg>
        <pc:picChg chg="add del mod">
          <ac:chgData name="Fed Alex" userId="4d3b499dcde1cc5b" providerId="Windows Live" clId="Web-{73803680-86D5-46E8-87B2-EE45F5B9DE95}" dt="2024-01-14T21:37:04.258" v="164"/>
          <ac:picMkLst>
            <pc:docMk/>
            <pc:sldMk cId="2911751026" sldId="257"/>
            <ac:picMk id="22" creationId="{0A801B7C-0624-FAF9-9340-0C091FC92878}"/>
          </ac:picMkLst>
        </pc:picChg>
        <pc:picChg chg="add del mod">
          <ac:chgData name="Fed Alex" userId="4d3b499dcde1cc5b" providerId="Windows Live" clId="Web-{73803680-86D5-46E8-87B2-EE45F5B9DE95}" dt="2024-01-14T21:37:58.356" v="174"/>
          <ac:picMkLst>
            <pc:docMk/>
            <pc:sldMk cId="2911751026" sldId="257"/>
            <ac:picMk id="23" creationId="{2F4A34C5-1CE5-60F3-5EA0-9CFF2C121365}"/>
          </ac:picMkLst>
        </pc:picChg>
        <pc:picChg chg="add del mod">
          <ac:chgData name="Fed Alex" userId="4d3b499dcde1cc5b" providerId="Windows Live" clId="Web-{73803680-86D5-46E8-87B2-EE45F5B9DE95}" dt="2024-01-14T21:37:56.809" v="173"/>
          <ac:picMkLst>
            <pc:docMk/>
            <pc:sldMk cId="2911751026" sldId="257"/>
            <ac:picMk id="24" creationId="{3181CA88-57C4-7F1B-2DA1-3C91AB561BA5}"/>
          </ac:picMkLst>
        </pc:picChg>
        <pc:picChg chg="add mod">
          <ac:chgData name="Fed Alex" userId="4d3b499dcde1cc5b" providerId="Windows Live" clId="Web-{73803680-86D5-46E8-87B2-EE45F5B9DE95}" dt="2024-01-14T21:40:10.662" v="191" actId="1076"/>
          <ac:picMkLst>
            <pc:docMk/>
            <pc:sldMk cId="2911751026" sldId="257"/>
            <ac:picMk id="28" creationId="{2AAE1173-4793-7236-0E46-A0617C22F214}"/>
          </ac:picMkLst>
        </pc:picChg>
        <pc:picChg chg="add mod">
          <ac:chgData name="Fed Alex" userId="4d3b499dcde1cc5b" providerId="Windows Live" clId="Web-{73803680-86D5-46E8-87B2-EE45F5B9DE95}" dt="2024-01-14T21:45:18.433" v="220" actId="1076"/>
          <ac:picMkLst>
            <pc:docMk/>
            <pc:sldMk cId="2911751026" sldId="257"/>
            <ac:picMk id="30" creationId="{9CDD7065-45F2-9B74-DFE9-137B9372E007}"/>
          </ac:picMkLst>
        </pc:picChg>
        <pc:picChg chg="add del mod">
          <ac:chgData name="Fed Alex" userId="4d3b499dcde1cc5b" providerId="Windows Live" clId="Web-{73803680-86D5-46E8-87B2-EE45F5B9DE95}" dt="2024-01-14T21:41:10.197" v="199"/>
          <ac:picMkLst>
            <pc:docMk/>
            <pc:sldMk cId="2911751026" sldId="257"/>
            <ac:picMk id="32" creationId="{B532F706-C781-251A-0284-438B6F6EA628}"/>
          </ac:picMkLst>
        </pc:picChg>
        <pc:picChg chg="add mod">
          <ac:chgData name="Fed Alex" userId="4d3b499dcde1cc5b" providerId="Windows Live" clId="Web-{73803680-86D5-46E8-87B2-EE45F5B9DE95}" dt="2024-01-14T21:45:25.121" v="221" actId="1076"/>
          <ac:picMkLst>
            <pc:docMk/>
            <pc:sldMk cId="2911751026" sldId="257"/>
            <ac:picMk id="33" creationId="{D51FADCB-3337-016C-74F6-DEDE362321AF}"/>
          </ac:picMkLst>
        </pc:picChg>
      </pc:sldChg>
      <pc:sldChg chg="addSp delSp modSp new mod setBg addAnim modAnim">
        <pc:chgData name="Fed Alex" userId="4d3b499dcde1cc5b" providerId="Windows Live" clId="Web-{73803680-86D5-46E8-87B2-EE45F5B9DE95}" dt="2024-01-14T22:10:33.572" v="333" actId="1076"/>
        <pc:sldMkLst>
          <pc:docMk/>
          <pc:sldMk cId="4098446106" sldId="258"/>
        </pc:sldMkLst>
        <pc:spChg chg="mod">
          <ac:chgData name="Fed Alex" userId="4d3b499dcde1cc5b" providerId="Windows Live" clId="Web-{73803680-86D5-46E8-87B2-EE45F5B9DE95}" dt="2024-01-14T21:51:35.804" v="242" actId="14100"/>
          <ac:spMkLst>
            <pc:docMk/>
            <pc:sldMk cId="4098446106" sldId="258"/>
            <ac:spMk id="2" creationId="{85D0990C-580E-C5EB-C277-4FCEF9494E85}"/>
          </ac:spMkLst>
        </pc:spChg>
        <pc:spChg chg="del mod">
          <ac:chgData name="Fed Alex" userId="4d3b499dcde1cc5b" providerId="Windows Live" clId="Web-{73803680-86D5-46E8-87B2-EE45F5B9DE95}" dt="2024-01-14T21:54:10.205" v="246"/>
          <ac:spMkLst>
            <pc:docMk/>
            <pc:sldMk cId="4098446106" sldId="258"/>
            <ac:spMk id="3" creationId="{8A3D8DDC-C859-8AD8-2E3F-6FE1927DB827}"/>
          </ac:spMkLst>
        </pc:spChg>
        <pc:spChg chg="add">
          <ac:chgData name="Fed Alex" userId="4d3b499dcde1cc5b" providerId="Windows Live" clId="Web-{73803680-86D5-46E8-87B2-EE45F5B9DE95}" dt="2024-01-14T20:52:52.992" v="50"/>
          <ac:spMkLst>
            <pc:docMk/>
            <pc:sldMk cId="4098446106" sldId="258"/>
            <ac:spMk id="8" creationId="{1C799903-48D5-4A31-A1A2-541072D9771E}"/>
          </ac:spMkLst>
        </pc:spChg>
        <pc:spChg chg="add">
          <ac:chgData name="Fed Alex" userId="4d3b499dcde1cc5b" providerId="Windows Live" clId="Web-{73803680-86D5-46E8-87B2-EE45F5B9DE95}" dt="2024-01-14T20:52:52.992" v="50"/>
          <ac:spMkLst>
            <pc:docMk/>
            <pc:sldMk cId="4098446106" sldId="258"/>
            <ac:spMk id="10" creationId="{8EFFF109-FC58-4FD3-BE05-9775A1310F55}"/>
          </ac:spMkLst>
        </pc:spChg>
        <pc:spChg chg="add">
          <ac:chgData name="Fed Alex" userId="4d3b499dcde1cc5b" providerId="Windows Live" clId="Web-{73803680-86D5-46E8-87B2-EE45F5B9DE95}" dt="2024-01-14T20:52:52.992" v="50"/>
          <ac:spMkLst>
            <pc:docMk/>
            <pc:sldMk cId="4098446106" sldId="258"/>
            <ac:spMk id="12" creationId="{E1B96AD6-92A9-4273-A62B-96A1C3E0BA95}"/>
          </ac:spMkLst>
        </pc:spChg>
        <pc:spChg chg="add del">
          <ac:chgData name="Fed Alex" userId="4d3b499dcde1cc5b" providerId="Windows Live" clId="Web-{73803680-86D5-46E8-87B2-EE45F5B9DE95}" dt="2024-01-14T21:51:44.930" v="243"/>
          <ac:spMkLst>
            <pc:docMk/>
            <pc:sldMk cId="4098446106" sldId="258"/>
            <ac:spMk id="14" creationId="{463EEC44-1BA3-44ED-81FC-A644B04B2A44}"/>
          </ac:spMkLst>
        </pc:spChg>
        <pc:picChg chg="add mod ord">
          <ac:chgData name="Fed Alex" userId="4d3b499dcde1cc5b" providerId="Windows Live" clId="Web-{73803680-86D5-46E8-87B2-EE45F5B9DE95}" dt="2024-01-14T22:02:31.694" v="271"/>
          <ac:picMkLst>
            <pc:docMk/>
            <pc:sldMk cId="4098446106" sldId="258"/>
            <ac:picMk id="5" creationId="{D53BCE36-DE80-38DC-D053-DA2F321A1046}"/>
          </ac:picMkLst>
        </pc:picChg>
        <pc:picChg chg="add mod ord">
          <ac:chgData name="Fed Alex" userId="4d3b499dcde1cc5b" providerId="Windows Live" clId="Web-{73803680-86D5-46E8-87B2-EE45F5B9DE95}" dt="2024-01-14T22:08:43.408" v="325" actId="1076"/>
          <ac:picMkLst>
            <pc:docMk/>
            <pc:sldMk cId="4098446106" sldId="258"/>
            <ac:picMk id="6" creationId="{14CD4674-36E9-807D-851B-59B2E42BDBF5}"/>
          </ac:picMkLst>
        </pc:picChg>
        <pc:picChg chg="add mod ord">
          <ac:chgData name="Fed Alex" userId="4d3b499dcde1cc5b" providerId="Windows Live" clId="Web-{73803680-86D5-46E8-87B2-EE45F5B9DE95}" dt="2024-01-14T22:08:22.328" v="319" actId="1076"/>
          <ac:picMkLst>
            <pc:docMk/>
            <pc:sldMk cId="4098446106" sldId="258"/>
            <ac:picMk id="7" creationId="{3672FA7C-D2CE-EB23-CFA1-91575A21FDC5}"/>
          </ac:picMkLst>
        </pc:picChg>
        <pc:picChg chg="add mod ord">
          <ac:chgData name="Fed Alex" userId="4d3b499dcde1cc5b" providerId="Windows Live" clId="Web-{73803680-86D5-46E8-87B2-EE45F5B9DE95}" dt="2024-01-14T22:08:32.173" v="323" actId="1076"/>
          <ac:picMkLst>
            <pc:docMk/>
            <pc:sldMk cId="4098446106" sldId="258"/>
            <ac:picMk id="9" creationId="{9E25B031-D9E0-459E-891A-24829BE64682}"/>
          </ac:picMkLst>
        </pc:picChg>
        <pc:picChg chg="add mod">
          <ac:chgData name="Fed Alex" userId="4d3b499dcde1cc5b" providerId="Windows Live" clId="Web-{73803680-86D5-46E8-87B2-EE45F5B9DE95}" dt="2024-01-14T22:08:56.190" v="327" actId="1076"/>
          <ac:picMkLst>
            <pc:docMk/>
            <pc:sldMk cId="4098446106" sldId="258"/>
            <ac:picMk id="11" creationId="{3631C12B-121A-0604-5E71-CC0C2B05220D}"/>
          </ac:picMkLst>
        </pc:picChg>
        <pc:picChg chg="add mod">
          <ac:chgData name="Fed Alex" userId="4d3b499dcde1cc5b" providerId="Windows Live" clId="Web-{73803680-86D5-46E8-87B2-EE45F5B9DE95}" dt="2024-01-14T22:09:01.612" v="328" actId="1076"/>
          <ac:picMkLst>
            <pc:docMk/>
            <pc:sldMk cId="4098446106" sldId="258"/>
            <ac:picMk id="13" creationId="{531B37B6-2E33-BA89-4FF5-B54B60A2747F}"/>
          </ac:picMkLst>
        </pc:picChg>
        <pc:picChg chg="add del mod">
          <ac:chgData name="Fed Alex" userId="4d3b499dcde1cc5b" providerId="Windows Live" clId="Web-{73803680-86D5-46E8-87B2-EE45F5B9DE95}" dt="2024-01-14T22:09:33.255" v="331"/>
          <ac:picMkLst>
            <pc:docMk/>
            <pc:sldMk cId="4098446106" sldId="258"/>
            <ac:picMk id="15" creationId="{3BD2D233-9401-1F2F-425A-FC59ACE32D4E}"/>
          </ac:picMkLst>
        </pc:picChg>
        <pc:picChg chg="add mod">
          <ac:chgData name="Fed Alex" userId="4d3b499dcde1cc5b" providerId="Windows Live" clId="Web-{73803680-86D5-46E8-87B2-EE45F5B9DE95}" dt="2024-01-14T22:10:33.572" v="333" actId="1076"/>
          <ac:picMkLst>
            <pc:docMk/>
            <pc:sldMk cId="4098446106" sldId="258"/>
            <ac:picMk id="16" creationId="{87E19B24-74FD-00E2-8F9F-B18A16FF64C8}"/>
          </ac:picMkLst>
        </pc:picChg>
      </pc:sldChg>
      <pc:sldChg chg="addSp delSp modSp new del mod setBg">
        <pc:chgData name="Fed Alex" userId="4d3b499dcde1cc5b" providerId="Windows Live" clId="Web-{73803680-86D5-46E8-87B2-EE45F5B9DE95}" dt="2024-01-14T22:12:20.533" v="348"/>
        <pc:sldMkLst>
          <pc:docMk/>
          <pc:sldMk cId="65486542" sldId="259"/>
        </pc:sldMkLst>
        <pc:spChg chg="mod">
          <ac:chgData name="Fed Alex" userId="4d3b499dcde1cc5b" providerId="Windows Live" clId="Web-{73803680-86D5-46E8-87B2-EE45F5B9DE95}" dt="2024-01-14T22:11:32.264" v="336"/>
          <ac:spMkLst>
            <pc:docMk/>
            <pc:sldMk cId="65486542" sldId="259"/>
            <ac:spMk id="2" creationId="{2D4CDC8D-E22E-587D-A3FD-AAE12C98197D}"/>
          </ac:spMkLst>
        </pc:spChg>
        <pc:spChg chg="mod">
          <ac:chgData name="Fed Alex" userId="4d3b499dcde1cc5b" providerId="Windows Live" clId="Web-{73803680-86D5-46E8-87B2-EE45F5B9DE95}" dt="2024-01-14T22:11:32.264" v="336"/>
          <ac:spMkLst>
            <pc:docMk/>
            <pc:sldMk cId="65486542" sldId="259"/>
            <ac:spMk id="3" creationId="{A810AF79-9DF6-0EC5-8AE6-85A2AF484FFF}"/>
          </ac:spMkLst>
        </pc:spChg>
        <pc:spChg chg="add del">
          <ac:chgData name="Fed Alex" userId="4d3b499dcde1cc5b" providerId="Windows Live" clId="Web-{73803680-86D5-46E8-87B2-EE45F5B9DE95}" dt="2024-01-14T22:11:32.264" v="336"/>
          <ac:spMkLst>
            <pc:docMk/>
            <pc:sldMk cId="65486542" sldId="259"/>
            <ac:spMk id="8" creationId="{907EF6B7-1338-4443-8C46-6A318D952DFD}"/>
          </ac:spMkLst>
        </pc:spChg>
        <pc:spChg chg="add del">
          <ac:chgData name="Fed Alex" userId="4d3b499dcde1cc5b" providerId="Windows Live" clId="Web-{73803680-86D5-46E8-87B2-EE45F5B9DE95}" dt="2024-01-14T22:11:32.264" v="336"/>
          <ac:spMkLst>
            <pc:docMk/>
            <pc:sldMk cId="65486542" sldId="259"/>
            <ac:spMk id="10" creationId="{DAAE4CDD-124C-4DCF-9584-B6033B545DD5}"/>
          </ac:spMkLst>
        </pc:spChg>
        <pc:spChg chg="add del">
          <ac:chgData name="Fed Alex" userId="4d3b499dcde1cc5b" providerId="Windows Live" clId="Web-{73803680-86D5-46E8-87B2-EE45F5B9DE95}" dt="2024-01-14T22:11:32.264" v="336"/>
          <ac:spMkLst>
            <pc:docMk/>
            <pc:sldMk cId="65486542" sldId="259"/>
            <ac:spMk id="12" creationId="{081E4A58-353D-44AE-B2FC-2A74E2E400F7}"/>
          </ac:spMkLst>
        </pc:spChg>
      </pc:sldChg>
      <pc:sldChg chg="addSp delSp modSp add mod replId setBg addAnim delAnim modAnim">
        <pc:chgData name="Fed Alex" userId="4d3b499dcde1cc5b" providerId="Windows Live" clId="Web-{73803680-86D5-46E8-87B2-EE45F5B9DE95}" dt="2024-01-14T22:24:42.257" v="455"/>
        <pc:sldMkLst>
          <pc:docMk/>
          <pc:sldMk cId="2363646296" sldId="260"/>
        </pc:sldMkLst>
        <pc:spChg chg="mod">
          <ac:chgData name="Fed Alex" userId="4d3b499dcde1cc5b" providerId="Windows Live" clId="Web-{73803680-86D5-46E8-87B2-EE45F5B9DE95}" dt="2024-01-14T22:12:10.282" v="346" actId="20577"/>
          <ac:spMkLst>
            <pc:docMk/>
            <pc:sldMk cId="2363646296" sldId="260"/>
            <ac:spMk id="2" creationId="{18CF294A-3E73-BD94-548D-81170803A627}"/>
          </ac:spMkLst>
        </pc:spChg>
        <pc:spChg chg="add del mod">
          <ac:chgData name="Fed Alex" userId="4d3b499dcde1cc5b" providerId="Windows Live" clId="Web-{73803680-86D5-46E8-87B2-EE45F5B9DE95}" dt="2024-01-14T22:11:57.406" v="344"/>
          <ac:spMkLst>
            <pc:docMk/>
            <pc:sldMk cId="2363646296" sldId="260"/>
            <ac:spMk id="4" creationId="{78FE25C7-CDBC-6165-7DDD-69319161E81F}"/>
          </ac:spMkLst>
        </pc:spChg>
        <pc:picChg chg="del">
          <ac:chgData name="Fed Alex" userId="4d3b499dcde1cc5b" providerId="Windows Live" clId="Web-{73803680-86D5-46E8-87B2-EE45F5B9DE95}" dt="2024-01-14T22:11:50.077" v="341"/>
          <ac:picMkLst>
            <pc:docMk/>
            <pc:sldMk cId="2363646296" sldId="260"/>
            <ac:picMk id="6" creationId="{831A3DCA-E0F5-4017-CA56-474F2F564DE6}"/>
          </ac:picMkLst>
        </pc:picChg>
        <pc:picChg chg="del">
          <ac:chgData name="Fed Alex" userId="4d3b499dcde1cc5b" providerId="Windows Live" clId="Web-{73803680-86D5-46E8-87B2-EE45F5B9DE95}" dt="2024-01-14T22:11:53.953" v="343"/>
          <ac:picMkLst>
            <pc:docMk/>
            <pc:sldMk cId="2363646296" sldId="260"/>
            <ac:picMk id="7" creationId="{BBE75301-90CF-EF6C-9210-885C5FEE19FE}"/>
          </ac:picMkLst>
        </pc:picChg>
        <pc:picChg chg="del">
          <ac:chgData name="Fed Alex" userId="4d3b499dcde1cc5b" providerId="Windows Live" clId="Web-{73803680-86D5-46E8-87B2-EE45F5B9DE95}" dt="2024-01-14T22:11:50.984" v="342"/>
          <ac:picMkLst>
            <pc:docMk/>
            <pc:sldMk cId="2363646296" sldId="260"/>
            <ac:picMk id="9" creationId="{B5C1F697-5846-9F25-3693-BFB633D2BF83}"/>
          </ac:picMkLst>
        </pc:picChg>
        <pc:picChg chg="del">
          <ac:chgData name="Fed Alex" userId="4d3b499dcde1cc5b" providerId="Windows Live" clId="Web-{73803680-86D5-46E8-87B2-EE45F5B9DE95}" dt="2024-01-14T22:11:49.140" v="340"/>
          <ac:picMkLst>
            <pc:docMk/>
            <pc:sldMk cId="2363646296" sldId="260"/>
            <ac:picMk id="11" creationId="{554842A5-4C06-88E8-A26E-1CAF0D78EDEF}"/>
          </ac:picMkLst>
        </pc:picChg>
        <pc:picChg chg="del">
          <ac:chgData name="Fed Alex" userId="4d3b499dcde1cc5b" providerId="Windows Live" clId="Web-{73803680-86D5-46E8-87B2-EE45F5B9DE95}" dt="2024-01-14T22:11:48.140" v="339"/>
          <ac:picMkLst>
            <pc:docMk/>
            <pc:sldMk cId="2363646296" sldId="260"/>
            <ac:picMk id="13" creationId="{CD2C1DBB-F02F-A448-AC0A-A7CEB7478B0F}"/>
          </ac:picMkLst>
        </pc:picChg>
        <pc:picChg chg="add del mod ord">
          <ac:chgData name="Fed Alex" userId="4d3b499dcde1cc5b" providerId="Windows Live" clId="Web-{73803680-86D5-46E8-87B2-EE45F5B9DE95}" dt="2024-01-14T22:13:37.319" v="362"/>
          <ac:picMkLst>
            <pc:docMk/>
            <pc:sldMk cId="2363646296" sldId="260"/>
            <ac:picMk id="14" creationId="{5063E627-092C-8E66-04B0-DB2518C7A01C}"/>
          </ac:picMkLst>
        </pc:picChg>
        <pc:picChg chg="add del mod">
          <ac:chgData name="Fed Alex" userId="4d3b499dcde1cc5b" providerId="Windows Live" clId="Web-{73803680-86D5-46E8-87B2-EE45F5B9DE95}" dt="2024-01-14T22:15:47.360" v="375"/>
          <ac:picMkLst>
            <pc:docMk/>
            <pc:sldMk cId="2363646296" sldId="260"/>
            <ac:picMk id="15" creationId="{CD2FF5D7-D8A6-8BEC-B699-53726FF9EEF6}"/>
          </ac:picMkLst>
        </pc:picChg>
        <pc:picChg chg="del">
          <ac:chgData name="Fed Alex" userId="4d3b499dcde1cc5b" providerId="Windows Live" clId="Web-{73803680-86D5-46E8-87B2-EE45F5B9DE95}" dt="2024-01-14T22:11:46.780" v="338"/>
          <ac:picMkLst>
            <pc:docMk/>
            <pc:sldMk cId="2363646296" sldId="260"/>
            <ac:picMk id="16" creationId="{8F613751-D85C-713C-B633-0D138ED52680}"/>
          </ac:picMkLst>
        </pc:picChg>
        <pc:picChg chg="add del mod ord">
          <ac:chgData name="Fed Alex" userId="4d3b499dcde1cc5b" providerId="Windows Live" clId="Web-{73803680-86D5-46E8-87B2-EE45F5B9DE95}" dt="2024-01-14T22:14:36.886" v="368"/>
          <ac:picMkLst>
            <pc:docMk/>
            <pc:sldMk cId="2363646296" sldId="260"/>
            <ac:picMk id="17" creationId="{1D3765C4-B809-9621-C249-70478BFFAA6F}"/>
          </ac:picMkLst>
        </pc:picChg>
        <pc:picChg chg="add del mod">
          <ac:chgData name="Fed Alex" userId="4d3b499dcde1cc5b" providerId="Windows Live" clId="Web-{73803680-86D5-46E8-87B2-EE45F5B9DE95}" dt="2024-01-14T22:15:48.891" v="376"/>
          <ac:picMkLst>
            <pc:docMk/>
            <pc:sldMk cId="2363646296" sldId="260"/>
            <ac:picMk id="18" creationId="{F5E53920-1328-FA11-53F3-C866566111B9}"/>
          </ac:picMkLst>
        </pc:picChg>
        <pc:picChg chg="add mod">
          <ac:chgData name="Fed Alex" userId="4d3b499dcde1cc5b" providerId="Windows Live" clId="Web-{73803680-86D5-46E8-87B2-EE45F5B9DE95}" dt="2024-01-14T22:21:07.414" v="403" actId="1076"/>
          <ac:picMkLst>
            <pc:docMk/>
            <pc:sldMk cId="2363646296" sldId="260"/>
            <ac:picMk id="19" creationId="{896F5DF1-E340-0BEB-D2F3-1510AE616541}"/>
          </ac:picMkLst>
        </pc:picChg>
        <pc:picChg chg="add mod">
          <ac:chgData name="Fed Alex" userId="4d3b499dcde1cc5b" providerId="Windows Live" clId="Web-{73803680-86D5-46E8-87B2-EE45F5B9DE95}" dt="2024-01-14T22:21:05.023" v="402" actId="1076"/>
          <ac:picMkLst>
            <pc:docMk/>
            <pc:sldMk cId="2363646296" sldId="260"/>
            <ac:picMk id="20" creationId="{61F1102E-1E86-7FCC-5975-49DCAEB0B20D}"/>
          </ac:picMkLst>
        </pc:picChg>
        <pc:picChg chg="add mod">
          <ac:chgData name="Fed Alex" userId="4d3b499dcde1cc5b" providerId="Windows Live" clId="Web-{73803680-86D5-46E8-87B2-EE45F5B9DE95}" dt="2024-01-14T22:21:03.398" v="401" actId="1076"/>
          <ac:picMkLst>
            <pc:docMk/>
            <pc:sldMk cId="2363646296" sldId="260"/>
            <ac:picMk id="21" creationId="{C525D545-5C3A-B4A0-656A-8E8A9CB7C961}"/>
          </ac:picMkLst>
        </pc:picChg>
        <pc:picChg chg="add mod">
          <ac:chgData name="Fed Alex" userId="4d3b499dcde1cc5b" providerId="Windows Live" clId="Web-{73803680-86D5-46E8-87B2-EE45F5B9DE95}" dt="2024-01-14T22:21:14.461" v="405" actId="1076"/>
          <ac:picMkLst>
            <pc:docMk/>
            <pc:sldMk cId="2363646296" sldId="260"/>
            <ac:picMk id="22" creationId="{F886BEC8-9809-4FDD-BA5E-3E753C1367BC}"/>
          </ac:picMkLst>
        </pc:picChg>
        <pc:picChg chg="add mod">
          <ac:chgData name="Fed Alex" userId="4d3b499dcde1cc5b" providerId="Windows Live" clId="Web-{73803680-86D5-46E8-87B2-EE45F5B9DE95}" dt="2024-01-14T22:21:19.930" v="406" actId="1076"/>
          <ac:picMkLst>
            <pc:docMk/>
            <pc:sldMk cId="2363646296" sldId="260"/>
            <ac:picMk id="23" creationId="{D2C3F030-E5EF-6284-524F-B672F013FE63}"/>
          </ac:picMkLst>
        </pc:picChg>
        <pc:picChg chg="add mod">
          <ac:chgData name="Fed Alex" userId="4d3b499dcde1cc5b" providerId="Windows Live" clId="Web-{73803680-86D5-46E8-87B2-EE45F5B9DE95}" dt="2024-01-14T22:21:25.087" v="407" actId="1076"/>
          <ac:picMkLst>
            <pc:docMk/>
            <pc:sldMk cId="2363646296" sldId="260"/>
            <ac:picMk id="24" creationId="{A8559373-6320-50B6-BA5C-066FECE907B7}"/>
          </ac:picMkLst>
        </pc:picChg>
        <pc:picChg chg="add mod">
          <ac:chgData name="Fed Alex" userId="4d3b499dcde1cc5b" providerId="Windows Live" clId="Web-{73803680-86D5-46E8-87B2-EE45F5B9DE95}" dt="2024-01-14T22:22:07.230" v="408" actId="1076"/>
          <ac:picMkLst>
            <pc:docMk/>
            <pc:sldMk cId="2363646296" sldId="260"/>
            <ac:picMk id="25" creationId="{6C951221-C396-DA67-D607-B4FA3632DC79}"/>
          </ac:picMkLst>
        </pc:picChg>
        <pc:picChg chg="add mod">
          <ac:chgData name="Fed Alex" userId="4d3b499dcde1cc5b" providerId="Windows Live" clId="Web-{73803680-86D5-46E8-87B2-EE45F5B9DE95}" dt="2024-01-14T22:22:40.092" v="410" actId="1076"/>
          <ac:picMkLst>
            <pc:docMk/>
            <pc:sldMk cId="2363646296" sldId="260"/>
            <ac:picMk id="26" creationId="{62F967C5-96EC-0AD5-3751-953C594805D0}"/>
          </ac:picMkLst>
        </pc:picChg>
      </pc:sldChg>
      <pc:sldChg chg="addSp delSp modSp add replId addAnim modAnim">
        <pc:chgData name="Fed Alex" userId="4d3b499dcde1cc5b" providerId="Windows Live" clId="Web-{73803680-86D5-46E8-87B2-EE45F5B9DE95}" dt="2024-01-14T22:29:56.139" v="490" actId="1076"/>
        <pc:sldMkLst>
          <pc:docMk/>
          <pc:sldMk cId="1765836416" sldId="261"/>
        </pc:sldMkLst>
        <pc:spChg chg="mod">
          <ac:chgData name="Fed Alex" userId="4d3b499dcde1cc5b" providerId="Windows Live" clId="Web-{73803680-86D5-46E8-87B2-EE45F5B9DE95}" dt="2024-01-14T22:25:58.965" v="460" actId="14100"/>
          <ac:spMkLst>
            <pc:docMk/>
            <pc:sldMk cId="1765836416" sldId="261"/>
            <ac:spMk id="2" creationId="{064C85B9-F71E-644B-1CB8-140B1EB1771C}"/>
          </ac:spMkLst>
        </pc:spChg>
        <pc:spChg chg="ord">
          <ac:chgData name="Fed Alex" userId="4d3b499dcde1cc5b" providerId="Windows Live" clId="Web-{73803680-86D5-46E8-87B2-EE45F5B9DE95}" dt="2024-01-14T22:27:33.488" v="472"/>
          <ac:spMkLst>
            <pc:docMk/>
            <pc:sldMk cId="1765836416" sldId="261"/>
            <ac:spMk id="8" creationId="{E99F8EE8-B523-1DA3-728F-79E019B7E844}"/>
          </ac:spMkLst>
        </pc:spChg>
        <pc:picChg chg="add del mod">
          <ac:chgData name="Fed Alex" userId="4d3b499dcde1cc5b" providerId="Windows Live" clId="Web-{73803680-86D5-46E8-87B2-EE45F5B9DE95}" dt="2024-01-14T22:26:33.749" v="464"/>
          <ac:picMkLst>
            <pc:docMk/>
            <pc:sldMk cId="1765836416" sldId="261"/>
            <ac:picMk id="3" creationId="{3F8E7E19-DA7A-794F-2780-E53B522EB933}"/>
          </ac:picMkLst>
        </pc:picChg>
        <pc:picChg chg="add del mod">
          <ac:chgData name="Fed Alex" userId="4d3b499dcde1cc5b" providerId="Windows Live" clId="Web-{73803680-86D5-46E8-87B2-EE45F5B9DE95}" dt="2024-01-14T22:26:57.173" v="467"/>
          <ac:picMkLst>
            <pc:docMk/>
            <pc:sldMk cId="1765836416" sldId="261"/>
            <ac:picMk id="4" creationId="{E1A1B16E-F35C-6BD1-36C0-1450BEA0A205}"/>
          </ac:picMkLst>
        </pc:picChg>
        <pc:picChg chg="add mod ord">
          <ac:chgData name="Fed Alex" userId="4d3b499dcde1cc5b" providerId="Windows Live" clId="Web-{73803680-86D5-46E8-87B2-EE45F5B9DE95}" dt="2024-01-14T22:27:30.644" v="471"/>
          <ac:picMkLst>
            <pc:docMk/>
            <pc:sldMk cId="1765836416" sldId="261"/>
            <ac:picMk id="6" creationId="{094FFD88-BD6C-E766-8915-5C90AE45367A}"/>
          </ac:picMkLst>
        </pc:picChg>
        <pc:picChg chg="add mod">
          <ac:chgData name="Fed Alex" userId="4d3b499dcde1cc5b" providerId="Windows Live" clId="Web-{73803680-86D5-46E8-87B2-EE45F5B9DE95}" dt="2024-01-14T22:28:14.225" v="474" actId="1076"/>
          <ac:picMkLst>
            <pc:docMk/>
            <pc:sldMk cId="1765836416" sldId="261"/>
            <ac:picMk id="7" creationId="{5013AE10-2D06-1B2C-F037-F7BB09297507}"/>
          </ac:picMkLst>
        </pc:picChg>
        <pc:picChg chg="add mod">
          <ac:chgData name="Fed Alex" userId="4d3b499dcde1cc5b" providerId="Windows Live" clId="Web-{73803680-86D5-46E8-87B2-EE45F5B9DE95}" dt="2024-01-14T22:29:56.139" v="490" actId="1076"/>
          <ac:picMkLst>
            <pc:docMk/>
            <pc:sldMk cId="1765836416" sldId="261"/>
            <ac:picMk id="9" creationId="{A5BBFA5E-FDE3-381B-5F44-625EB14200AF}"/>
          </ac:picMkLst>
        </pc:picChg>
      </pc:sldChg>
      <pc:sldChg chg="addSp delSp modSp add mod replId setBg">
        <pc:chgData name="Fed Alex" userId="4d3b499dcde1cc5b" providerId="Windows Live" clId="Web-{73803680-86D5-46E8-87B2-EE45F5B9DE95}" dt="2024-01-14T22:33:52.937" v="498" actId="1076"/>
        <pc:sldMkLst>
          <pc:docMk/>
          <pc:sldMk cId="1305935193" sldId="262"/>
        </pc:sldMkLst>
        <pc:spChg chg="mod">
          <ac:chgData name="Fed Alex" userId="4d3b499dcde1cc5b" providerId="Windows Live" clId="Web-{73803680-86D5-46E8-87B2-EE45F5B9DE95}" dt="2024-01-14T22:30:41.314" v="495" actId="20577"/>
          <ac:spMkLst>
            <pc:docMk/>
            <pc:sldMk cId="1305935193" sldId="262"/>
            <ac:spMk id="2" creationId="{732B6AD3-4AF3-D454-A7B3-5B2F356140AE}"/>
          </ac:spMkLst>
        </pc:spChg>
        <pc:picChg chg="add del mod">
          <ac:chgData name="Fed Alex" userId="4d3b499dcde1cc5b" providerId="Windows Live" clId="Web-{73803680-86D5-46E8-87B2-EE45F5B9DE95}" dt="2024-01-14T22:33:17.684" v="497"/>
          <ac:picMkLst>
            <pc:docMk/>
            <pc:sldMk cId="1305935193" sldId="262"/>
            <ac:picMk id="3" creationId="{FF6BB5B4-F141-5BE6-49BD-47448700B854}"/>
          </ac:picMkLst>
        </pc:picChg>
        <pc:picChg chg="mod">
          <ac:chgData name="Fed Alex" userId="4d3b499dcde1cc5b" providerId="Windows Live" clId="Web-{73803680-86D5-46E8-87B2-EE45F5B9DE95}" dt="2024-01-14T22:33:52.937" v="498" actId="1076"/>
          <ac:picMkLst>
            <pc:docMk/>
            <pc:sldMk cId="1305935193" sldId="262"/>
            <ac:picMk id="5" creationId="{114A1D10-2BF3-1168-9CA5-06E8B957F48C}"/>
          </ac:picMkLst>
        </pc:picChg>
      </pc:sldChg>
      <pc:sldChg chg="new del">
        <pc:chgData name="Fed Alex" userId="4d3b499dcde1cc5b" providerId="Windows Live" clId="Web-{73803680-86D5-46E8-87B2-EE45F5B9DE95}" dt="2024-01-14T22:15:53.782" v="378"/>
        <pc:sldMkLst>
          <pc:docMk/>
          <pc:sldMk cId="2765136383" sldId="262"/>
        </pc:sldMkLst>
      </pc:sldChg>
      <pc:sldChg chg="new del">
        <pc:chgData name="Fed Alex" userId="4d3b499dcde1cc5b" providerId="Windows Live" clId="Web-{73803680-86D5-46E8-87B2-EE45F5B9DE95}" dt="2024-01-14T22:30:18.578" v="492"/>
        <pc:sldMkLst>
          <pc:docMk/>
          <pc:sldMk cId="2306163774" sldId="263"/>
        </pc:sldMkLst>
      </pc:sldChg>
      <pc:sldChg chg="add replId">
        <pc:chgData name="Fed Alex" userId="4d3b499dcde1cc5b" providerId="Windows Live" clId="Web-{73803680-86D5-46E8-87B2-EE45F5B9DE95}" dt="2024-01-14T22:30:22.453" v="493"/>
        <pc:sldMkLst>
          <pc:docMk/>
          <pc:sldMk cId="2577461800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3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одежда, в помещении, человек, Обслуживание&#10;&#10;Автоматически созданное описание">
            <a:extLst>
              <a:ext uri="{FF2B5EF4-FFF2-40B4-BE49-F238E27FC236}">
                <a16:creationId xmlns:a16="http://schemas.microsoft.com/office/drawing/2014/main" id="{0926DA28-2371-2FDC-708C-7F5E3A5DAB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50" r="-2" b="15171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6" name="Рисунок 5" descr="Изображение выглядит как на открытом воздухе, небо, челове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209BC450-FC46-25C8-4409-B2CE0496A9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14" r="-2" b="13803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0" name="Freeform: Shape 12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8912" y="771624"/>
            <a:ext cx="5019074" cy="2191382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dirty="0">
                <a:solidFill>
                  <a:srgbClr val="FF0000"/>
                </a:solidFill>
                <a:ea typeface="+mj-lt"/>
                <a:cs typeface="+mj-lt"/>
              </a:rPr>
              <a:t>Белорусское общество</a:t>
            </a:r>
            <a:r>
              <a:rPr lang="ru-RU" sz="5400" dirty="0">
                <a:solidFill>
                  <a:schemeClr val="bg1">
                    <a:lumMod val="50000"/>
                  </a:schemeClr>
                </a:solidFill>
                <a:ea typeface="+mj-lt"/>
                <a:cs typeface="+mj-lt"/>
              </a:rPr>
              <a:t> </a:t>
            </a:r>
            <a:r>
              <a:rPr lang="ru-RU" sz="5400" u="sng" dirty="0">
                <a:solidFill>
                  <a:srgbClr val="FF0000"/>
                </a:solidFill>
                <a:ea typeface="+mj-lt"/>
                <a:cs typeface="+mj-lt"/>
              </a:rPr>
              <a:t>красного креста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8912" y="4687367"/>
            <a:ext cx="4917948" cy="1335024"/>
          </a:xfrm>
        </p:spPr>
        <p:txBody>
          <a:bodyPr>
            <a:normAutofit/>
          </a:bodyPr>
          <a:lstStyle/>
          <a:p>
            <a:pPr algn="l"/>
            <a:endParaRPr lang="ru-RU" sz="2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 descr="Изображение выглядит как текст, Шрифт, логотип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0D5D556F-6040-D8AA-0F07-91F7A0BC5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38726"/>
            <a:ext cx="5917260" cy="153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 descr="Изображение выглядит как человек, Человеческое лицо, одежд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891EA82-6F28-5DB1-1DB9-41E461EFC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4628"/>
            <a:ext cx="8636000" cy="55787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кст, Шриф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D93233A7-0F0E-72DA-05D0-C748109BF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038" y="5125788"/>
            <a:ext cx="8588962" cy="1733461"/>
          </a:xfrm>
          <a:prstGeom prst="rect">
            <a:avLst/>
          </a:prstGeom>
        </p:spPr>
      </p:pic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49130-9C5E-F75E-B627-088405178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895021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cs typeface="Calibri Light"/>
              </a:rPr>
              <a:t>История</a:t>
            </a:r>
            <a:endParaRPr lang="ru-RU" sz="4000" b="1" dirty="0" err="1">
              <a:solidFill>
                <a:schemeClr val="bg1">
                  <a:lumMod val="50000"/>
                </a:schemeClr>
              </a:solidFill>
              <a:cs typeface="Calibri Ligh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Объект 6" descr="Изображение выглядит как одежда, в помещении, человек, Обслуживание&#10;&#10;Автоматически созданное описание">
            <a:extLst>
              <a:ext uri="{FF2B5EF4-FFF2-40B4-BE49-F238E27FC236}">
                <a16:creationId xmlns:a16="http://schemas.microsoft.com/office/drawing/2014/main" id="{3B422E24-03CE-9DE1-FDAF-A0F501D3EB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655875" y="175302"/>
            <a:ext cx="4340327" cy="3296356"/>
          </a:xfrm>
        </p:spPr>
      </p:pic>
      <p:pic>
        <p:nvPicPr>
          <p:cNvPr id="9" name="Рисунок 8" descr="Изображение выглядит как одежда, Человеческое лицо, человек,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97620DF3-B3B6-6E61-C787-B1725A3616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7392" y="346192"/>
            <a:ext cx="4376326" cy="329635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дежда, человек, люди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7A134BDA-2AD7-B473-E87A-7DCAC5A8BE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3972" y="515525"/>
            <a:ext cx="4388058" cy="329635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, Шрифт, логотип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26F41A9E-5800-2DE0-58AF-7196848245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276726"/>
            <a:ext cx="4688542" cy="153358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человек, на открытом воздухе, одежда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2AAE1173-4793-7236-0E46-A0617C22F2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6963" y="682772"/>
            <a:ext cx="6096000" cy="330993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дежда, человек, на открытом воздухе, Карминный цвет&#10;&#10;Автоматически созданное описание">
            <a:extLst>
              <a:ext uri="{FF2B5EF4-FFF2-40B4-BE49-F238E27FC236}">
                <a16:creationId xmlns:a16="http://schemas.microsoft.com/office/drawing/2014/main" id="{9CDD7065-45F2-9B74-DFE9-137B9372E0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1777" y="856167"/>
            <a:ext cx="6096000" cy="330181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на открытом воздухе, небо, челове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D51FADCB-3337-016C-74F6-DEDE362321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6593" y="1030175"/>
            <a:ext cx="6096000" cy="340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5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одежда, человек, обувь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87E19B24-74FD-00E2-8F9F-B18A16FF6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359" y="1371600"/>
            <a:ext cx="5501682" cy="4114800"/>
          </a:xfrm>
          <a:prstGeom prst="rect">
            <a:avLst/>
          </a:prstGeom>
        </p:spPr>
      </p:pic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0990C-580E-C5EB-C277-4FCEF949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080606"/>
            <a:ext cx="3701347" cy="1576892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Söhne"/>
                <a:ea typeface="Söhne"/>
                <a:cs typeface="Söhne"/>
              </a:rPr>
              <a:t>Структура и организация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Изображение выглядит как текст, Шрифт, логотип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D53BCE36-DE80-38DC-D053-DA2F321A1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7" y="2399022"/>
            <a:ext cx="4688542" cy="1533585"/>
          </a:xfrm>
          <a:prstGeom prst="rect">
            <a:avLst/>
          </a:prstGeom>
        </p:spPr>
      </p:pic>
      <p:pic>
        <p:nvPicPr>
          <p:cNvPr id="7" name="Рисунок 6" descr="Изображение выглядит как красный, текст, мешок&#10;&#10;Автоматически созданное описание">
            <a:extLst>
              <a:ext uri="{FF2B5EF4-FFF2-40B4-BE49-F238E27FC236}">
                <a16:creationId xmlns:a16="http://schemas.microsoft.com/office/drawing/2014/main" id="{3672FA7C-D2CE-EB23-CFA1-91575A21F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785" y="1185316"/>
            <a:ext cx="6096000" cy="3953691"/>
          </a:xfrm>
          <a:prstGeom prst="rect">
            <a:avLst/>
          </a:prstGeom>
        </p:spPr>
      </p:pic>
      <p:pic>
        <p:nvPicPr>
          <p:cNvPr id="9" name="Рисунок 8" descr="Изображение выглядит как одежда, человек, строительство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9E25B031-D9E0-459E-891A-24829BE646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6584" y="1110627"/>
            <a:ext cx="5486400" cy="4114800"/>
          </a:xfrm>
          <a:prstGeom prst="rect">
            <a:avLst/>
          </a:prstGeom>
        </p:spPr>
      </p:pic>
      <p:pic>
        <p:nvPicPr>
          <p:cNvPr id="6" name="Объект 5" descr="Изображение выглядит как одежда, человек, в помещении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14CD4674-36E9-807D-851B-59B2E42BD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328071" y="1110627"/>
            <a:ext cx="5486400" cy="4114800"/>
          </a:xfrm>
        </p:spPr>
      </p:pic>
      <p:pic>
        <p:nvPicPr>
          <p:cNvPr id="11" name="Рисунок 10" descr="Изображение выглядит как транспорт, транспортное средство, на открытом воздухе, небо&#10;&#10;Автоматически созданное описание">
            <a:extLst>
              <a:ext uri="{FF2B5EF4-FFF2-40B4-BE49-F238E27FC236}">
                <a16:creationId xmlns:a16="http://schemas.microsoft.com/office/drawing/2014/main" id="{3631C12B-121A-0604-5E71-CC0C2B0522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5102" y="1334467"/>
            <a:ext cx="5810250" cy="3667125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ранспортное средство, Наземный транспорт, небо, колесо&#10;&#10;Автоматически созданное описание">
            <a:extLst>
              <a:ext uri="{FF2B5EF4-FFF2-40B4-BE49-F238E27FC236}">
                <a16:creationId xmlns:a16="http://schemas.microsoft.com/office/drawing/2014/main" id="{531B37B6-2E33-BA89-4FF5-B54B60A274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6432" y="1334467"/>
            <a:ext cx="581025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4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4FED4A-96A2-9387-582A-3C4A7E3C0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BC7C8-E86C-CA6A-1FF6-E2A8A5AB8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C891EFD1-6E4C-8125-E99D-8BF7A6CF0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12F3763B-6AB1-F072-4635-F6CE21A5D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F294A-3E73-BD94-548D-81170803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080606"/>
            <a:ext cx="3701347" cy="157689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ea typeface="+mj-lt"/>
                <a:cs typeface="+mj-lt"/>
              </a:rPr>
              <a:t>Гуманитарная помощь</a:t>
            </a:r>
            <a:endParaRPr lang="ru-RU" sz="4000" dirty="0"/>
          </a:p>
        </p:txBody>
      </p:sp>
      <p:pic>
        <p:nvPicPr>
          <p:cNvPr id="5" name="Рисунок 4" descr="Изображение выглядит как текст, Шрифт, логотип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44895830-E245-B74E-3A49-909E8982E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7" y="2399022"/>
            <a:ext cx="4688542" cy="153358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кст, одежда, человек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896F5DF1-E340-0BEB-D2F3-1510AE616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958" y="-1881"/>
            <a:ext cx="2444085" cy="41148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кст, в помещении, снимок экрана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61F1102E-1E86-7FCC-5975-49DCAEB0B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7007" y="-1881"/>
            <a:ext cx="2750873" cy="41148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кст, электроника, снимок экрана, мультимедиа&#10;&#10;Автоматически созданное описание">
            <a:extLst>
              <a:ext uri="{FF2B5EF4-FFF2-40B4-BE49-F238E27FC236}">
                <a16:creationId xmlns:a16="http://schemas.microsoft.com/office/drawing/2014/main" id="{C525D545-5C3A-B4A0-656A-8E8A9CB7C9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7523" y="-1882"/>
            <a:ext cx="2805545" cy="411480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, снимок экрана, одежда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F886BEC8-9809-4FDD-BA5E-3E753C1367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7500" y="2745082"/>
            <a:ext cx="2512257" cy="411480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кст, электроника, Человеческое лицо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D2C3F030-E5EF-6284-524F-B672F013FE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0788" y="2745082"/>
            <a:ext cx="2432795" cy="411480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кст, снимок экрана, одежда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A8559373-6320-50B6-BA5C-066FECE907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81387" y="2745081"/>
            <a:ext cx="2711894" cy="411480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кст, обувь, снимок экран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6C951221-C396-DA67-D607-B4FA3632DC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6153" y="1108192"/>
            <a:ext cx="2414954" cy="411480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кст, снимок экрана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62F967C5-96EC-0AD5-3751-953C594805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766" y="1108193"/>
            <a:ext cx="249239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4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0BA0F2-9BD4-073C-4C3D-589CFB1A5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9F8EE8-B523-1DA3-728F-79E019B7E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одежда, человек, строительство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094FFD88-BD6C-E766-8915-5C90AE453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DBE54AA0-E8C9-56FA-75C9-6DCE86408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95EA2C5-499C-16DB-1863-62C3C33AA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C85B9-F71E-644B-1CB8-140B1EB17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87" y="1080606"/>
            <a:ext cx="4033040" cy="157689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ea typeface="+mj-lt"/>
                <a:cs typeface="+mj-lt"/>
              </a:rPr>
              <a:t>Добровольческое движение</a:t>
            </a:r>
            <a:endParaRPr lang="ru-RU" sz="4000" dirty="0"/>
          </a:p>
        </p:txBody>
      </p:sp>
      <p:pic>
        <p:nvPicPr>
          <p:cNvPr id="5" name="Рисунок 4" descr="Изображение выглядит как текст, Шрифт, логотип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EAAAC30A-1ECA-AA83-4D21-8448E439E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7" y="2399022"/>
            <a:ext cx="4688542" cy="1533585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, на открытом воздухе, одежда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5013AE10-2D06-1B2C-F037-F7BB09297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506" y="1514055"/>
            <a:ext cx="6096000" cy="33099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на открытом воздухе, небо, челове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A5BBFA5E-FDE3-381B-5F44-625EB14200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991" y="1291038"/>
            <a:ext cx="6735703" cy="375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3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91E22D-C9E4-1549-6EE6-078521047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EEA43AE-4A83-5285-3743-579133B53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74958FFB-C0B4-7CA2-0EF3-E425630EA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на открытом воздухе, транспортное средство, Наземный транспорт, земля&#10;&#10;Автоматически созданное описание">
            <a:extLst>
              <a:ext uri="{FF2B5EF4-FFF2-40B4-BE49-F238E27FC236}">
                <a16:creationId xmlns:a16="http://schemas.microsoft.com/office/drawing/2014/main" id="{CCE72D05-4480-FDAA-8CBE-9221F4825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9"/>
            <a:ext cx="12192000" cy="6851959"/>
          </a:xfrm>
          <a:prstGeom prst="rect">
            <a:avLst/>
          </a:pr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3DD76C60-0E4D-83C1-8D90-DFF357A89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79222-FF46-F27D-9870-2A550FAD5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080606"/>
            <a:ext cx="3701347" cy="157689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ea typeface="+mj-lt"/>
                <a:cs typeface="+mj-lt"/>
              </a:rPr>
              <a:t>Сотрудничество и вызовы</a:t>
            </a:r>
            <a:endParaRPr lang="ru-RU" sz="4000" dirty="0"/>
          </a:p>
        </p:txBody>
      </p:sp>
      <p:pic>
        <p:nvPicPr>
          <p:cNvPr id="5" name="Рисунок 4" descr="Изображение выглядит как текст, Шрифт, логотип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7FCD5AC4-421C-6398-2754-666ED7EAB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7" y="2399022"/>
            <a:ext cx="4688542" cy="1533585"/>
          </a:xfrm>
          <a:prstGeom prst="rect">
            <a:avLst/>
          </a:prstGeom>
        </p:spPr>
      </p:pic>
      <p:pic>
        <p:nvPicPr>
          <p:cNvPr id="4" name="Рисунок 3" descr="Изображение выглядит как пожар, жара, пламя, пожарный&#10;&#10;Автоматически созданное описание">
            <a:extLst>
              <a:ext uri="{FF2B5EF4-FFF2-40B4-BE49-F238E27FC236}">
                <a16:creationId xmlns:a16="http://schemas.microsoft.com/office/drawing/2014/main" id="{980012A5-4687-9356-E4BF-9D6A51F70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481" y="152870"/>
            <a:ext cx="6096000" cy="3429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на открытом воздухе, транспорт, танк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BCBF6082-F680-5C93-D928-476000942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4963" y="296616"/>
            <a:ext cx="6096000" cy="3611880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A604107E-092D-A104-F26F-7E6C2BB3EC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8732" y="440267"/>
            <a:ext cx="6105053" cy="3606800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снимок экрана, Шрифт, меню&#10;&#10;Автоматически созданное описание">
            <a:extLst>
              <a:ext uri="{FF2B5EF4-FFF2-40B4-BE49-F238E27FC236}">
                <a16:creationId xmlns:a16="http://schemas.microsoft.com/office/drawing/2014/main" id="{A915045E-1D19-18A6-589A-EFEBF1F2AA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2093" y="2651007"/>
            <a:ext cx="5484852" cy="41148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03291AE-26E9-DE41-5199-D8626422A5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5333" y="2450629"/>
            <a:ext cx="5493926" cy="411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6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F75755-28A1-22EE-3AF9-E5854EEFA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B96D055-DB51-76CE-8D9A-8F387D476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7B5C74D0-4DFA-2551-2670-BA8AD39BC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0EB17734-908A-74F2-B46D-8A3F22635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A3D73-C099-A69F-3ECE-A239E831E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080606"/>
            <a:ext cx="3701347" cy="157689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ea typeface="+mj-lt"/>
                <a:cs typeface="+mj-lt"/>
              </a:rPr>
              <a:t>Завершение </a:t>
            </a:r>
            <a:endParaRPr lang="ru-RU"/>
          </a:p>
        </p:txBody>
      </p:sp>
      <p:pic>
        <p:nvPicPr>
          <p:cNvPr id="5" name="Рисунок 4" descr="Изображение выглядит как текст, Шрифт, логотип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68D88CA-80EE-ADE5-FCCB-F5606F0A4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7" y="2399022"/>
            <a:ext cx="4688542" cy="1533585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, снимок экрана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040073F-B397-7D7F-0489-4C2C553AF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735" y="580050"/>
            <a:ext cx="4749501" cy="570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070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Белорусское общество красного креста</vt:lpstr>
      <vt:lpstr>История</vt:lpstr>
      <vt:lpstr>Структура и организация</vt:lpstr>
      <vt:lpstr>Гуманитарная помощь</vt:lpstr>
      <vt:lpstr>Добровольческое движение</vt:lpstr>
      <vt:lpstr>Сотрудничество и вызовы</vt:lpstr>
      <vt:lpstr>Завершение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400</cp:revision>
  <dcterms:created xsi:type="dcterms:W3CDTF">2024-01-14T20:14:05Z</dcterms:created>
  <dcterms:modified xsi:type="dcterms:W3CDTF">2024-01-14T23:06:17Z</dcterms:modified>
</cp:coreProperties>
</file>