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5" r:id="rId5"/>
    <p:sldId id="266" r:id="rId6"/>
    <p:sldId id="267" r:id="rId7"/>
    <p:sldId id="268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91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B95B21-17CC-489F-AE8A-788FFC175CE3}" v="10" dt="2022-10-31T17:39:35.4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91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Роман Жигалов" userId="0d3bd4b38cf0220e" providerId="LiveId" clId="{21B95B21-17CC-489F-AE8A-788FFC175CE3}"/>
    <pc:docChg chg="undo custSel addSld modSld">
      <pc:chgData name="Роман Жигалов" userId="0d3bd4b38cf0220e" providerId="LiveId" clId="{21B95B21-17CC-489F-AE8A-788FFC175CE3}" dt="2022-10-31T17:39:35.478" v="511"/>
      <pc:docMkLst>
        <pc:docMk/>
      </pc:docMkLst>
      <pc:sldChg chg="modSp new mod">
        <pc:chgData name="Роман Жигалов" userId="0d3bd4b38cf0220e" providerId="LiveId" clId="{21B95B21-17CC-489F-AE8A-788FFC175CE3}" dt="2022-10-31T17:27:03.538" v="18" actId="20577"/>
        <pc:sldMkLst>
          <pc:docMk/>
          <pc:sldMk cId="2467927018" sldId="256"/>
        </pc:sldMkLst>
        <pc:spChg chg="mod">
          <ac:chgData name="Роман Жигалов" userId="0d3bd4b38cf0220e" providerId="LiveId" clId="{21B95B21-17CC-489F-AE8A-788FFC175CE3}" dt="2022-10-31T17:27:03.538" v="18" actId="20577"/>
          <ac:spMkLst>
            <pc:docMk/>
            <pc:sldMk cId="2467927018" sldId="256"/>
            <ac:spMk id="2" creationId="{2F703662-751E-C976-F890-777DB7EFCE8B}"/>
          </ac:spMkLst>
        </pc:spChg>
      </pc:sldChg>
      <pc:sldChg chg="addSp modSp new mod setBg">
        <pc:chgData name="Роман Жигалов" userId="0d3bd4b38cf0220e" providerId="LiveId" clId="{21B95B21-17CC-489F-AE8A-788FFC175CE3}" dt="2022-10-31T17:27:53.177" v="22" actId="26606"/>
        <pc:sldMkLst>
          <pc:docMk/>
          <pc:sldMk cId="127798408" sldId="257"/>
        </pc:sldMkLst>
        <pc:spChg chg="mod">
          <ac:chgData name="Роман Жигалов" userId="0d3bd4b38cf0220e" providerId="LiveId" clId="{21B95B21-17CC-489F-AE8A-788FFC175CE3}" dt="2022-10-31T17:27:53.177" v="22" actId="26606"/>
          <ac:spMkLst>
            <pc:docMk/>
            <pc:sldMk cId="127798408" sldId="257"/>
            <ac:spMk id="2" creationId="{00F32CF2-73AD-6ADB-FE47-9D60CA557FE1}"/>
          </ac:spMkLst>
        </pc:spChg>
        <pc:spChg chg="mod">
          <ac:chgData name="Роман Жигалов" userId="0d3bd4b38cf0220e" providerId="LiveId" clId="{21B95B21-17CC-489F-AE8A-788FFC175CE3}" dt="2022-10-31T17:27:53.177" v="22" actId="26606"/>
          <ac:spMkLst>
            <pc:docMk/>
            <pc:sldMk cId="127798408" sldId="257"/>
            <ac:spMk id="3" creationId="{D5699835-B97A-5D53-F45A-7A8AE3CCCF9C}"/>
          </ac:spMkLst>
        </pc:spChg>
        <pc:spChg chg="add">
          <ac:chgData name="Роман Жигалов" userId="0d3bd4b38cf0220e" providerId="LiveId" clId="{21B95B21-17CC-489F-AE8A-788FFC175CE3}" dt="2022-10-31T17:27:53.177" v="22" actId="26606"/>
          <ac:spMkLst>
            <pc:docMk/>
            <pc:sldMk cId="127798408" sldId="257"/>
            <ac:spMk id="8" creationId="{4522B21E-B2B9-4C72-9A71-C87EFD137480}"/>
          </ac:spMkLst>
        </pc:spChg>
        <pc:spChg chg="add">
          <ac:chgData name="Роман Жигалов" userId="0d3bd4b38cf0220e" providerId="LiveId" clId="{21B95B21-17CC-489F-AE8A-788FFC175CE3}" dt="2022-10-31T17:27:53.177" v="22" actId="26606"/>
          <ac:spMkLst>
            <pc:docMk/>
            <pc:sldMk cId="127798408" sldId="257"/>
            <ac:spMk id="10" creationId="{5EB7D2A2-F448-44D4-938C-DC84CBCB3B1E}"/>
          </ac:spMkLst>
        </pc:spChg>
        <pc:spChg chg="add">
          <ac:chgData name="Роман Жигалов" userId="0d3bd4b38cf0220e" providerId="LiveId" clId="{21B95B21-17CC-489F-AE8A-788FFC175CE3}" dt="2022-10-31T17:27:53.177" v="22" actId="26606"/>
          <ac:spMkLst>
            <pc:docMk/>
            <pc:sldMk cId="127798408" sldId="257"/>
            <ac:spMk id="12" creationId="{871AEA07-1E14-44B4-8E55-64EF049CD66F}"/>
          </ac:spMkLst>
        </pc:spChg>
        <pc:cxnChg chg="add">
          <ac:chgData name="Роман Жигалов" userId="0d3bd4b38cf0220e" providerId="LiveId" clId="{21B95B21-17CC-489F-AE8A-788FFC175CE3}" dt="2022-10-31T17:27:53.177" v="22" actId="26606"/>
          <ac:cxnSpMkLst>
            <pc:docMk/>
            <pc:sldMk cId="127798408" sldId="257"/>
            <ac:cxnSpMk id="14" creationId="{F7C8EA93-3210-4C62-99E9-153C275E3A87}"/>
          </ac:cxnSpMkLst>
        </pc:cxnChg>
      </pc:sldChg>
      <pc:sldChg chg="addSp modSp new mod setBg">
        <pc:chgData name="Роман Жигалов" userId="0d3bd4b38cf0220e" providerId="LiveId" clId="{21B95B21-17CC-489F-AE8A-788FFC175CE3}" dt="2022-10-31T17:32:38.627" v="89" actId="26606"/>
        <pc:sldMkLst>
          <pc:docMk/>
          <pc:sldMk cId="1972243268" sldId="258"/>
        </pc:sldMkLst>
        <pc:spChg chg="mod">
          <ac:chgData name="Роман Жигалов" userId="0d3bd4b38cf0220e" providerId="LiveId" clId="{21B95B21-17CC-489F-AE8A-788FFC175CE3}" dt="2022-10-31T17:32:38.627" v="89" actId="26606"/>
          <ac:spMkLst>
            <pc:docMk/>
            <pc:sldMk cId="1972243268" sldId="258"/>
            <ac:spMk id="2" creationId="{921DA67C-CCEB-C725-0DC5-880547FE82F7}"/>
          </ac:spMkLst>
        </pc:spChg>
        <pc:spChg chg="mod">
          <ac:chgData name="Роман Жигалов" userId="0d3bd4b38cf0220e" providerId="LiveId" clId="{21B95B21-17CC-489F-AE8A-788FFC175CE3}" dt="2022-10-31T17:32:38.627" v="89" actId="26606"/>
          <ac:spMkLst>
            <pc:docMk/>
            <pc:sldMk cId="1972243268" sldId="258"/>
            <ac:spMk id="3" creationId="{BD3057EF-B4E6-1158-2653-EE392600585D}"/>
          </ac:spMkLst>
        </pc:spChg>
        <pc:spChg chg="add">
          <ac:chgData name="Роман Жигалов" userId="0d3bd4b38cf0220e" providerId="LiveId" clId="{21B95B21-17CC-489F-AE8A-788FFC175CE3}" dt="2022-10-31T17:32:38.627" v="89" actId="26606"/>
          <ac:spMkLst>
            <pc:docMk/>
            <pc:sldMk cId="1972243268" sldId="258"/>
            <ac:spMk id="8" creationId="{827B839B-9ADE-406B-8590-F1CAEDED45A1}"/>
          </ac:spMkLst>
        </pc:spChg>
        <pc:spChg chg="add">
          <ac:chgData name="Роман Жигалов" userId="0d3bd4b38cf0220e" providerId="LiveId" clId="{21B95B21-17CC-489F-AE8A-788FFC175CE3}" dt="2022-10-31T17:32:38.627" v="89" actId="26606"/>
          <ac:spMkLst>
            <pc:docMk/>
            <pc:sldMk cId="1972243268" sldId="258"/>
            <ac:spMk id="10" creationId="{CFE45BF0-46DB-408C-B5F7-7B11716805D4}"/>
          </ac:spMkLst>
        </pc:spChg>
        <pc:spChg chg="add">
          <ac:chgData name="Роман Жигалов" userId="0d3bd4b38cf0220e" providerId="LiveId" clId="{21B95B21-17CC-489F-AE8A-788FFC175CE3}" dt="2022-10-31T17:32:38.627" v="89" actId="26606"/>
          <ac:spMkLst>
            <pc:docMk/>
            <pc:sldMk cId="1972243268" sldId="258"/>
            <ac:spMk id="12" creationId="{2AEBC8F2-97B1-41B4-93F1-2D289E197FBA}"/>
          </ac:spMkLst>
        </pc:spChg>
        <pc:spChg chg="add">
          <ac:chgData name="Роман Жигалов" userId="0d3bd4b38cf0220e" providerId="LiveId" clId="{21B95B21-17CC-489F-AE8A-788FFC175CE3}" dt="2022-10-31T17:32:38.627" v="89" actId="26606"/>
          <ac:spMkLst>
            <pc:docMk/>
            <pc:sldMk cId="1972243268" sldId="258"/>
            <ac:spMk id="14" creationId="{472E3A19-F5D5-48FC-BB9C-48C2F68F598B}"/>
          </ac:spMkLst>
        </pc:spChg>
        <pc:spChg chg="add">
          <ac:chgData name="Роман Жигалов" userId="0d3bd4b38cf0220e" providerId="LiveId" clId="{21B95B21-17CC-489F-AE8A-788FFC175CE3}" dt="2022-10-31T17:32:38.627" v="89" actId="26606"/>
          <ac:spMkLst>
            <pc:docMk/>
            <pc:sldMk cId="1972243268" sldId="258"/>
            <ac:spMk id="16" creationId="{7A62E32F-BB65-43A8-8EB5-92346890E549}"/>
          </ac:spMkLst>
        </pc:spChg>
        <pc:spChg chg="add">
          <ac:chgData name="Роман Жигалов" userId="0d3bd4b38cf0220e" providerId="LiveId" clId="{21B95B21-17CC-489F-AE8A-788FFC175CE3}" dt="2022-10-31T17:32:38.627" v="89" actId="26606"/>
          <ac:spMkLst>
            <pc:docMk/>
            <pc:sldMk cId="1972243268" sldId="258"/>
            <ac:spMk id="18" creationId="{14E91B64-9FCC-451E-AFB4-A827D6329367}"/>
          </ac:spMkLst>
        </pc:spChg>
      </pc:sldChg>
      <pc:sldChg chg="addSp delSp modSp add mod setBg setClrOvrMap delDesignElem">
        <pc:chgData name="Роман Жигалов" userId="0d3bd4b38cf0220e" providerId="LiveId" clId="{21B95B21-17CC-489F-AE8A-788FFC175CE3}" dt="2022-10-31T17:32:49.530" v="92" actId="26606"/>
        <pc:sldMkLst>
          <pc:docMk/>
          <pc:sldMk cId="3142291824" sldId="265"/>
        </pc:sldMkLst>
        <pc:spChg chg="mod">
          <ac:chgData name="Роман Жигалов" userId="0d3bd4b38cf0220e" providerId="LiveId" clId="{21B95B21-17CC-489F-AE8A-788FFC175CE3}" dt="2022-10-31T17:32:49.530" v="92" actId="26606"/>
          <ac:spMkLst>
            <pc:docMk/>
            <pc:sldMk cId="3142291824" sldId="265"/>
            <ac:spMk id="2" creationId="{E90DEFEC-DCE7-4ABC-80D0-C86904171D90}"/>
          </ac:spMkLst>
        </pc:spChg>
        <pc:spChg chg="mod">
          <ac:chgData name="Роман Жигалов" userId="0d3bd4b38cf0220e" providerId="LiveId" clId="{21B95B21-17CC-489F-AE8A-788FFC175CE3}" dt="2022-10-31T17:32:49.530" v="92" actId="26606"/>
          <ac:spMkLst>
            <pc:docMk/>
            <pc:sldMk cId="3142291824" sldId="265"/>
            <ac:spMk id="4" creationId="{094460B4-9AC0-47CD-81E3-E3F48277516A}"/>
          </ac:spMkLst>
        </pc:spChg>
        <pc:spChg chg="del">
          <ac:chgData name="Роман Жигалов" userId="0d3bd4b38cf0220e" providerId="LiveId" clId="{21B95B21-17CC-489F-AE8A-788FFC175CE3}" dt="2022-10-31T17:32:46.567" v="91"/>
          <ac:spMkLst>
            <pc:docMk/>
            <pc:sldMk cId="3142291824" sldId="265"/>
            <ac:spMk id="71" creationId="{665DBBEF-238B-476B-96AB-8AAC3224ECEA}"/>
          </ac:spMkLst>
        </pc:spChg>
        <pc:spChg chg="del">
          <ac:chgData name="Роман Жигалов" userId="0d3bd4b38cf0220e" providerId="LiveId" clId="{21B95B21-17CC-489F-AE8A-788FFC175CE3}" dt="2022-10-31T17:32:46.567" v="91"/>
          <ac:spMkLst>
            <pc:docMk/>
            <pc:sldMk cId="3142291824" sldId="265"/>
            <ac:spMk id="73" creationId="{3FCFB1DE-0B7E-48CC-BA90-B2AB0889F9D6}"/>
          </ac:spMkLst>
        </pc:spChg>
        <pc:spChg chg="add">
          <ac:chgData name="Роман Жигалов" userId="0d3bd4b38cf0220e" providerId="LiveId" clId="{21B95B21-17CC-489F-AE8A-788FFC175CE3}" dt="2022-10-31T17:32:49.530" v="92" actId="26606"/>
          <ac:spMkLst>
            <pc:docMk/>
            <pc:sldMk cId="3142291824" sldId="265"/>
            <ac:spMk id="1031" creationId="{E49CC64F-7275-4E33-961B-0C5CDC439875}"/>
          </ac:spMkLst>
        </pc:spChg>
        <pc:picChg chg="mod">
          <ac:chgData name="Роман Жигалов" userId="0d3bd4b38cf0220e" providerId="LiveId" clId="{21B95B21-17CC-489F-AE8A-788FFC175CE3}" dt="2022-10-31T17:32:49.530" v="92" actId="26606"/>
          <ac:picMkLst>
            <pc:docMk/>
            <pc:sldMk cId="3142291824" sldId="265"/>
            <ac:picMk id="1026" creationId="{7F57FCAB-D23F-41DA-8A42-7655972D3269}"/>
          </ac:picMkLst>
        </pc:picChg>
      </pc:sldChg>
      <pc:sldChg chg="addSp delSp modSp add mod setBg delDesignElem">
        <pc:chgData name="Роман Жигалов" userId="0d3bd4b38cf0220e" providerId="LiveId" clId="{21B95B21-17CC-489F-AE8A-788FFC175CE3}" dt="2022-10-31T17:33:04.609" v="101" actId="26606"/>
        <pc:sldMkLst>
          <pc:docMk/>
          <pc:sldMk cId="239993583" sldId="266"/>
        </pc:sldMkLst>
        <pc:spChg chg="mod">
          <ac:chgData name="Роман Жигалов" userId="0d3bd4b38cf0220e" providerId="LiveId" clId="{21B95B21-17CC-489F-AE8A-788FFC175CE3}" dt="2022-10-31T17:33:04.609" v="101" actId="26606"/>
          <ac:spMkLst>
            <pc:docMk/>
            <pc:sldMk cId="239993583" sldId="266"/>
            <ac:spMk id="2" creationId="{E3AD9C12-2CD9-4500-A436-E3BAF07685D7}"/>
          </ac:spMkLst>
        </pc:spChg>
        <pc:spChg chg="mod ord">
          <ac:chgData name="Роман Жигалов" userId="0d3bd4b38cf0220e" providerId="LiveId" clId="{21B95B21-17CC-489F-AE8A-788FFC175CE3}" dt="2022-10-31T17:33:04.609" v="101" actId="26606"/>
          <ac:spMkLst>
            <pc:docMk/>
            <pc:sldMk cId="239993583" sldId="266"/>
            <ac:spMk id="3" creationId="{03B66980-41B4-489E-AF4F-2237140DE270}"/>
          </ac:spMkLst>
        </pc:spChg>
        <pc:spChg chg="del">
          <ac:chgData name="Роман Жигалов" userId="0d3bd4b38cf0220e" providerId="LiveId" clId="{21B95B21-17CC-489F-AE8A-788FFC175CE3}" dt="2022-10-31T17:32:55.503" v="94"/>
          <ac:spMkLst>
            <pc:docMk/>
            <pc:sldMk cId="239993583" sldId="266"/>
            <ac:spMk id="9" creationId="{F13C74B1-5B17-4795-BED0-7140497B445A}"/>
          </ac:spMkLst>
        </pc:spChg>
        <pc:spChg chg="add del">
          <ac:chgData name="Роман Жигалов" userId="0d3bd4b38cf0220e" providerId="LiveId" clId="{21B95B21-17CC-489F-AE8A-788FFC175CE3}" dt="2022-10-31T17:33:00.324" v="96" actId="26606"/>
          <ac:spMkLst>
            <pc:docMk/>
            <pc:sldMk cId="239993583" sldId="266"/>
            <ac:spMk id="10" creationId="{AC5782D3-6CED-43A7-BE35-09C48F8091FB}"/>
          </ac:spMkLst>
        </pc:spChg>
        <pc:spChg chg="del">
          <ac:chgData name="Роман Жигалов" userId="0d3bd4b38cf0220e" providerId="LiveId" clId="{21B95B21-17CC-489F-AE8A-788FFC175CE3}" dt="2022-10-31T17:32:55.503" v="94"/>
          <ac:spMkLst>
            <pc:docMk/>
            <pc:sldMk cId="239993583" sldId="266"/>
            <ac:spMk id="11" creationId="{D4974D33-8DC5-464E-8C6D-BE58F0669C17}"/>
          </ac:spMkLst>
        </pc:spChg>
        <pc:spChg chg="add del">
          <ac:chgData name="Роман Жигалов" userId="0d3bd4b38cf0220e" providerId="LiveId" clId="{21B95B21-17CC-489F-AE8A-788FFC175CE3}" dt="2022-10-31T17:33:00.324" v="96" actId="26606"/>
          <ac:spMkLst>
            <pc:docMk/>
            <pc:sldMk cId="239993583" sldId="266"/>
            <ac:spMk id="12" creationId="{6721F593-ECD2-4B5B-AAE4-0866A4CDC970}"/>
          </ac:spMkLst>
        </pc:spChg>
        <pc:spChg chg="add del">
          <ac:chgData name="Роман Жигалов" userId="0d3bd4b38cf0220e" providerId="LiveId" clId="{21B95B21-17CC-489F-AE8A-788FFC175CE3}" dt="2022-10-31T17:33:00.324" v="96" actId="26606"/>
          <ac:spMkLst>
            <pc:docMk/>
            <pc:sldMk cId="239993583" sldId="266"/>
            <ac:spMk id="14" creationId="{71DEE99F-D18C-4025-BA3F-CEBF5258ED3D}"/>
          </ac:spMkLst>
        </pc:spChg>
        <pc:spChg chg="add del">
          <ac:chgData name="Роман Жигалов" userId="0d3bd4b38cf0220e" providerId="LiveId" clId="{21B95B21-17CC-489F-AE8A-788FFC175CE3}" dt="2022-10-31T17:33:00.324" v="96" actId="26606"/>
          <ac:spMkLst>
            <pc:docMk/>
            <pc:sldMk cId="239993583" sldId="266"/>
            <ac:spMk id="16" creationId="{976FA5D9-3A7C-4FA7-9BA8-1905D703FD77}"/>
          </ac:spMkLst>
        </pc:spChg>
        <pc:spChg chg="add del">
          <ac:chgData name="Роман Жигалов" userId="0d3bd4b38cf0220e" providerId="LiveId" clId="{21B95B21-17CC-489F-AE8A-788FFC175CE3}" dt="2022-10-31T17:33:04.592" v="100" actId="26606"/>
          <ac:spMkLst>
            <pc:docMk/>
            <pc:sldMk cId="239993583" sldId="266"/>
            <ac:spMk id="17" creationId="{D5B0017B-2ECA-49AF-B397-DC140825DF8D}"/>
          </ac:spMkLst>
        </pc:spChg>
        <pc:spChg chg="add del">
          <ac:chgData name="Роман Жигалов" userId="0d3bd4b38cf0220e" providerId="LiveId" clId="{21B95B21-17CC-489F-AE8A-788FFC175CE3}" dt="2022-10-31T17:33:00.324" v="96" actId="26606"/>
          <ac:spMkLst>
            <pc:docMk/>
            <pc:sldMk cId="239993583" sldId="266"/>
            <ac:spMk id="18" creationId="{4652D57C-331F-43B8-9C07-69FBA9C0279E}"/>
          </ac:spMkLst>
        </pc:spChg>
        <pc:spChg chg="add del">
          <ac:chgData name="Роман Жигалов" userId="0d3bd4b38cf0220e" providerId="LiveId" clId="{21B95B21-17CC-489F-AE8A-788FFC175CE3}" dt="2022-10-31T17:33:01.589" v="98" actId="26606"/>
          <ac:spMkLst>
            <pc:docMk/>
            <pc:sldMk cId="239993583" sldId="266"/>
            <ac:spMk id="20" creationId="{1453BF6C-B012-48B7-B4E8-6D7AC7C27D02}"/>
          </ac:spMkLst>
        </pc:spChg>
        <pc:spChg chg="add del">
          <ac:chgData name="Роман Жигалов" userId="0d3bd4b38cf0220e" providerId="LiveId" clId="{21B95B21-17CC-489F-AE8A-788FFC175CE3}" dt="2022-10-31T17:33:01.589" v="98" actId="26606"/>
          <ac:spMkLst>
            <pc:docMk/>
            <pc:sldMk cId="239993583" sldId="266"/>
            <ac:spMk id="21" creationId="{09CFCDAF-46CE-4056-866C-5EE9122FDCAB}"/>
          </ac:spMkLst>
        </pc:spChg>
        <pc:spChg chg="add del">
          <ac:chgData name="Роман Жигалов" userId="0d3bd4b38cf0220e" providerId="LiveId" clId="{21B95B21-17CC-489F-AE8A-788FFC175CE3}" dt="2022-10-31T17:33:01.589" v="98" actId="26606"/>
          <ac:spMkLst>
            <pc:docMk/>
            <pc:sldMk cId="239993583" sldId="266"/>
            <ac:spMk id="22" creationId="{9F587EB1-1674-4B8B-88AD-2A81FFFB5F36}"/>
          </ac:spMkLst>
        </pc:spChg>
        <pc:spChg chg="add del">
          <ac:chgData name="Роман Жигалов" userId="0d3bd4b38cf0220e" providerId="LiveId" clId="{21B95B21-17CC-489F-AE8A-788FFC175CE3}" dt="2022-10-31T17:33:01.589" v="98" actId="26606"/>
          <ac:spMkLst>
            <pc:docMk/>
            <pc:sldMk cId="239993583" sldId="266"/>
            <ac:spMk id="24" creationId="{6CB927A4-E432-4310-9CD5-E89FF5063179}"/>
          </ac:spMkLst>
        </pc:spChg>
        <pc:spChg chg="add del">
          <ac:chgData name="Роман Жигалов" userId="0d3bd4b38cf0220e" providerId="LiveId" clId="{21B95B21-17CC-489F-AE8A-788FFC175CE3}" dt="2022-10-31T17:33:01.589" v="98" actId="26606"/>
          <ac:spMkLst>
            <pc:docMk/>
            <pc:sldMk cId="239993583" sldId="266"/>
            <ac:spMk id="25" creationId="{E3020543-B24B-4EC4-8FFC-8DD88EEA91A8}"/>
          </ac:spMkLst>
        </pc:spChg>
        <pc:spChg chg="add del">
          <ac:chgData name="Роман Жигалов" userId="0d3bd4b38cf0220e" providerId="LiveId" clId="{21B95B21-17CC-489F-AE8A-788FFC175CE3}" dt="2022-10-31T17:33:04.592" v="100" actId="26606"/>
          <ac:spMkLst>
            <pc:docMk/>
            <pc:sldMk cId="239993583" sldId="266"/>
            <ac:spMk id="27" creationId="{B0B8DCBA-FEED-46EF-A140-35B904015B49}"/>
          </ac:spMkLst>
        </pc:spChg>
        <pc:spChg chg="add">
          <ac:chgData name="Роман Жигалов" userId="0d3bd4b38cf0220e" providerId="LiveId" clId="{21B95B21-17CC-489F-AE8A-788FFC175CE3}" dt="2022-10-31T17:33:04.609" v="101" actId="26606"/>
          <ac:spMkLst>
            <pc:docMk/>
            <pc:sldMk cId="239993583" sldId="266"/>
            <ac:spMk id="31" creationId="{C5E1D13B-3A3C-462E-A6FF-A3D5A3881F31}"/>
          </ac:spMkLst>
        </pc:spChg>
        <pc:spChg chg="add">
          <ac:chgData name="Роман Жигалов" userId="0d3bd4b38cf0220e" providerId="LiveId" clId="{21B95B21-17CC-489F-AE8A-788FFC175CE3}" dt="2022-10-31T17:33:04.609" v="101" actId="26606"/>
          <ac:spMkLst>
            <pc:docMk/>
            <pc:sldMk cId="239993583" sldId="266"/>
            <ac:spMk id="32" creationId="{B82AB0A7-5ADB-43AA-A85D-9EB9D8BC09DC}"/>
          </ac:spMkLst>
        </pc:spChg>
        <pc:spChg chg="add">
          <ac:chgData name="Роман Жигалов" userId="0d3bd4b38cf0220e" providerId="LiveId" clId="{21B95B21-17CC-489F-AE8A-788FFC175CE3}" dt="2022-10-31T17:33:04.609" v="101" actId="26606"/>
          <ac:spMkLst>
            <pc:docMk/>
            <pc:sldMk cId="239993583" sldId="266"/>
            <ac:spMk id="33" creationId="{94214E17-97F3-4B04-AAE9-03BA148AE969}"/>
          </ac:spMkLst>
        </pc:spChg>
        <pc:spChg chg="add">
          <ac:chgData name="Роман Жигалов" userId="0d3bd4b38cf0220e" providerId="LiveId" clId="{21B95B21-17CC-489F-AE8A-788FFC175CE3}" dt="2022-10-31T17:33:04.609" v="101" actId="26606"/>
          <ac:spMkLst>
            <pc:docMk/>
            <pc:sldMk cId="239993583" sldId="266"/>
            <ac:spMk id="34" creationId="{EC9D92EA-1FC7-47BC-8749-59CAF27E94C9}"/>
          </ac:spMkLst>
        </pc:spChg>
        <pc:grpChg chg="add del">
          <ac:chgData name="Роман Жигалов" userId="0d3bd4b38cf0220e" providerId="LiveId" clId="{21B95B21-17CC-489F-AE8A-788FFC175CE3}" dt="2022-10-31T17:33:04.592" v="100" actId="26606"/>
          <ac:grpSpMkLst>
            <pc:docMk/>
            <pc:sldMk cId="239993583" sldId="266"/>
            <ac:grpSpMk id="28" creationId="{AE1C45F0-260A-458C-96ED-C1F6D2151219}"/>
          </ac:grpSpMkLst>
        </pc:grpChg>
        <pc:picChg chg="mod ord">
          <ac:chgData name="Роман Жигалов" userId="0d3bd4b38cf0220e" providerId="LiveId" clId="{21B95B21-17CC-489F-AE8A-788FFC175CE3}" dt="2022-10-31T17:33:04.609" v="101" actId="26606"/>
          <ac:picMkLst>
            <pc:docMk/>
            <pc:sldMk cId="239993583" sldId="266"/>
            <ac:picMk id="5" creationId="{C2E65034-7C59-42AB-B1A9-A2E5A8BEA5BD}"/>
          </ac:picMkLst>
        </pc:picChg>
        <pc:cxnChg chg="add del">
          <ac:chgData name="Роман Жигалов" userId="0d3bd4b38cf0220e" providerId="LiveId" clId="{21B95B21-17CC-489F-AE8A-788FFC175CE3}" dt="2022-10-31T17:33:04.592" v="100" actId="26606"/>
          <ac:cxnSpMkLst>
            <pc:docMk/>
            <pc:sldMk cId="239993583" sldId="266"/>
            <ac:cxnSpMk id="19" creationId="{6CF1BAF6-AD41-4082-B212-8A1F9A2E8779}"/>
          </ac:cxnSpMkLst>
        </pc:cxnChg>
        <pc:cxnChg chg="add del">
          <ac:chgData name="Роман Жигалов" userId="0d3bd4b38cf0220e" providerId="LiveId" clId="{21B95B21-17CC-489F-AE8A-788FFC175CE3}" dt="2022-10-31T17:33:01.589" v="98" actId="26606"/>
          <ac:cxnSpMkLst>
            <pc:docMk/>
            <pc:sldMk cId="239993583" sldId="266"/>
            <ac:cxnSpMk id="23" creationId="{C49DA8F6-BCC1-4447-B54C-57856834B94B}"/>
          </ac:cxnSpMkLst>
        </pc:cxnChg>
      </pc:sldChg>
      <pc:sldChg chg="addSp delSp modSp add mod setBg delDesignElem">
        <pc:chgData name="Роман Жигалов" userId="0d3bd4b38cf0220e" providerId="LiveId" clId="{21B95B21-17CC-489F-AE8A-788FFC175CE3}" dt="2022-10-31T17:33:16.727" v="104" actId="26606"/>
        <pc:sldMkLst>
          <pc:docMk/>
          <pc:sldMk cId="1238402415" sldId="267"/>
        </pc:sldMkLst>
        <pc:spChg chg="mod">
          <ac:chgData name="Роман Жигалов" userId="0d3bd4b38cf0220e" providerId="LiveId" clId="{21B95B21-17CC-489F-AE8A-788FFC175CE3}" dt="2022-10-31T17:33:16.727" v="104" actId="26606"/>
          <ac:spMkLst>
            <pc:docMk/>
            <pc:sldMk cId="1238402415" sldId="267"/>
            <ac:spMk id="2" creationId="{E816B781-2CA2-47FB-AF3B-3CEB6CDD5B71}"/>
          </ac:spMkLst>
        </pc:spChg>
        <pc:spChg chg="mod">
          <ac:chgData name="Роман Жигалов" userId="0d3bd4b38cf0220e" providerId="LiveId" clId="{21B95B21-17CC-489F-AE8A-788FFC175CE3}" dt="2022-10-31T17:33:16.727" v="104" actId="26606"/>
          <ac:spMkLst>
            <pc:docMk/>
            <pc:sldMk cId="1238402415" sldId="267"/>
            <ac:spMk id="4" creationId="{71FDFB74-3DB1-4026-9989-D9815BC12F16}"/>
          </ac:spMkLst>
        </pc:spChg>
        <pc:spChg chg="del">
          <ac:chgData name="Роман Жигалов" userId="0d3bd4b38cf0220e" providerId="LiveId" clId="{21B95B21-17CC-489F-AE8A-788FFC175CE3}" dt="2022-10-31T17:33:13.041" v="103"/>
          <ac:spMkLst>
            <pc:docMk/>
            <pc:sldMk cId="1238402415" sldId="267"/>
            <ac:spMk id="2052" creationId="{2B97F24A-32CE-4C1C-A50D-3016B394DCFB}"/>
          </ac:spMkLst>
        </pc:spChg>
        <pc:spChg chg="del">
          <ac:chgData name="Роман Жигалов" userId="0d3bd4b38cf0220e" providerId="LiveId" clId="{21B95B21-17CC-489F-AE8A-788FFC175CE3}" dt="2022-10-31T17:33:13.041" v="103"/>
          <ac:spMkLst>
            <pc:docMk/>
            <pc:sldMk cId="1238402415" sldId="267"/>
            <ac:spMk id="2053" creationId="{CD8B4F24-440B-49E9-B85D-733523DC064B}"/>
          </ac:spMkLst>
        </pc:spChg>
        <pc:spChg chg="add">
          <ac:chgData name="Роман Жигалов" userId="0d3bd4b38cf0220e" providerId="LiveId" clId="{21B95B21-17CC-489F-AE8A-788FFC175CE3}" dt="2022-10-31T17:33:16.727" v="104" actId="26606"/>
          <ac:spMkLst>
            <pc:docMk/>
            <pc:sldMk cId="1238402415" sldId="267"/>
            <ac:spMk id="2055" creationId="{F13C74B1-5B17-4795-BED0-7140497B445A}"/>
          </ac:spMkLst>
        </pc:spChg>
        <pc:spChg chg="add">
          <ac:chgData name="Роман Жигалов" userId="0d3bd4b38cf0220e" providerId="LiveId" clId="{21B95B21-17CC-489F-AE8A-788FFC175CE3}" dt="2022-10-31T17:33:16.727" v="104" actId="26606"/>
          <ac:spMkLst>
            <pc:docMk/>
            <pc:sldMk cId="1238402415" sldId="267"/>
            <ac:spMk id="2057" creationId="{D4974D33-8DC5-464E-8C6D-BE58F0669C17}"/>
          </ac:spMkLst>
        </pc:spChg>
        <pc:picChg chg="mod">
          <ac:chgData name="Роман Жигалов" userId="0d3bd4b38cf0220e" providerId="LiveId" clId="{21B95B21-17CC-489F-AE8A-788FFC175CE3}" dt="2022-10-31T17:33:16.727" v="104" actId="26606"/>
          <ac:picMkLst>
            <pc:docMk/>
            <pc:sldMk cId="1238402415" sldId="267"/>
            <ac:picMk id="2050" creationId="{B7E2F4AA-2DE0-4E7A-B284-1C926A986B37}"/>
          </ac:picMkLst>
        </pc:picChg>
      </pc:sldChg>
      <pc:sldChg chg="addSp delSp modSp add mod setBg addAnim delAnim setClrOvrMap delDesignElem">
        <pc:chgData name="Роман Жигалов" userId="0d3bd4b38cf0220e" providerId="LiveId" clId="{21B95B21-17CC-489F-AE8A-788FFC175CE3}" dt="2022-10-31T17:33:23.800" v="111"/>
        <pc:sldMkLst>
          <pc:docMk/>
          <pc:sldMk cId="759639217" sldId="268"/>
        </pc:sldMkLst>
        <pc:spChg chg="mod">
          <ac:chgData name="Роман Жигалов" userId="0d3bd4b38cf0220e" providerId="LiveId" clId="{21B95B21-17CC-489F-AE8A-788FFC175CE3}" dt="2022-10-31T17:33:23.799" v="110" actId="26606"/>
          <ac:spMkLst>
            <pc:docMk/>
            <pc:sldMk cId="759639217" sldId="268"/>
            <ac:spMk id="2" creationId="{6CC22F52-D8F1-4008-A060-3E297F1DB435}"/>
          </ac:spMkLst>
        </pc:spChg>
        <pc:spChg chg="mod">
          <ac:chgData name="Роман Жигалов" userId="0d3bd4b38cf0220e" providerId="LiveId" clId="{21B95B21-17CC-489F-AE8A-788FFC175CE3}" dt="2022-10-31T17:33:23.799" v="110" actId="26606"/>
          <ac:spMkLst>
            <pc:docMk/>
            <pc:sldMk cId="759639217" sldId="268"/>
            <ac:spMk id="4" creationId="{8418390D-00C8-4F26-A0CD-141D4A8B3BFE}"/>
          </ac:spMkLst>
        </pc:spChg>
        <pc:spChg chg="del">
          <ac:chgData name="Роман Жигалов" userId="0d3bd4b38cf0220e" providerId="LiveId" clId="{21B95B21-17CC-489F-AE8A-788FFC175CE3}" dt="2022-10-31T17:33:21.512" v="106"/>
          <ac:spMkLst>
            <pc:docMk/>
            <pc:sldMk cId="759639217" sldId="268"/>
            <ac:spMk id="71" creationId="{665DBBEF-238B-476B-96AB-8AAC3224ECEA}"/>
          </ac:spMkLst>
        </pc:spChg>
        <pc:spChg chg="del">
          <ac:chgData name="Роман Жигалов" userId="0d3bd4b38cf0220e" providerId="LiveId" clId="{21B95B21-17CC-489F-AE8A-788FFC175CE3}" dt="2022-10-31T17:33:21.512" v="106"/>
          <ac:spMkLst>
            <pc:docMk/>
            <pc:sldMk cId="759639217" sldId="268"/>
            <ac:spMk id="73" creationId="{3FCFB1DE-0B7E-48CC-BA90-B2AB0889F9D6}"/>
          </ac:spMkLst>
        </pc:spChg>
        <pc:spChg chg="add del">
          <ac:chgData name="Роман Жигалов" userId="0d3bd4b38cf0220e" providerId="LiveId" clId="{21B95B21-17CC-489F-AE8A-788FFC175CE3}" dt="2022-10-31T17:33:23.709" v="109" actId="26606"/>
          <ac:spMkLst>
            <pc:docMk/>
            <pc:sldMk cId="759639217" sldId="268"/>
            <ac:spMk id="3079" creationId="{ECC07320-C2CA-4E29-8481-9D9E143C7788}"/>
          </ac:spMkLst>
        </pc:spChg>
        <pc:spChg chg="add del">
          <ac:chgData name="Роман Жигалов" userId="0d3bd4b38cf0220e" providerId="LiveId" clId="{21B95B21-17CC-489F-AE8A-788FFC175CE3}" dt="2022-10-31T17:33:23.709" v="109" actId="26606"/>
          <ac:spMkLst>
            <pc:docMk/>
            <pc:sldMk cId="759639217" sldId="268"/>
            <ac:spMk id="3081" creationId="{178FB36B-5BFE-42CA-BC60-1115E0D95EEC}"/>
          </ac:spMkLst>
        </pc:spChg>
        <pc:spChg chg="add">
          <ac:chgData name="Роман Жигалов" userId="0d3bd4b38cf0220e" providerId="LiveId" clId="{21B95B21-17CC-489F-AE8A-788FFC175CE3}" dt="2022-10-31T17:33:23.799" v="110" actId="26606"/>
          <ac:spMkLst>
            <pc:docMk/>
            <pc:sldMk cId="759639217" sldId="268"/>
            <ac:spMk id="3083" creationId="{71B2258F-86CA-4D4D-8270-BC05FCDEBFB3}"/>
          </ac:spMkLst>
        </pc:spChg>
        <pc:picChg chg="mod ord">
          <ac:chgData name="Роман Жигалов" userId="0d3bd4b38cf0220e" providerId="LiveId" clId="{21B95B21-17CC-489F-AE8A-788FFC175CE3}" dt="2022-10-31T17:33:23.799" v="110" actId="26606"/>
          <ac:picMkLst>
            <pc:docMk/>
            <pc:sldMk cId="759639217" sldId="268"/>
            <ac:picMk id="3074" creationId="{396AC3D2-1973-43C6-8072-55F78902F553}"/>
          </ac:picMkLst>
        </pc:picChg>
      </pc:sldChg>
      <pc:sldChg chg="addSp delSp modSp add mod setBg delDesignElem">
        <pc:chgData name="Роман Жигалов" userId="0d3bd4b38cf0220e" providerId="LiveId" clId="{21B95B21-17CC-489F-AE8A-788FFC175CE3}" dt="2022-10-31T17:33:48.819" v="116" actId="207"/>
        <pc:sldMkLst>
          <pc:docMk/>
          <pc:sldMk cId="1238143782" sldId="273"/>
        </pc:sldMkLst>
        <pc:spChg chg="mod">
          <ac:chgData name="Роман Жигалов" userId="0d3bd4b38cf0220e" providerId="LiveId" clId="{21B95B21-17CC-489F-AE8A-788FFC175CE3}" dt="2022-10-31T17:33:48.819" v="116" actId="207"/>
          <ac:spMkLst>
            <pc:docMk/>
            <pc:sldMk cId="1238143782" sldId="273"/>
            <ac:spMk id="2" creationId="{EDB7CDFC-8D5F-4105-8F57-BEE3BFC8E92D}"/>
          </ac:spMkLst>
        </pc:spChg>
        <pc:spChg chg="del">
          <ac:chgData name="Роман Жигалов" userId="0d3bd4b38cf0220e" providerId="LiveId" clId="{21B95B21-17CC-489F-AE8A-788FFC175CE3}" dt="2022-10-31T17:33:40.146" v="113"/>
          <ac:spMkLst>
            <pc:docMk/>
            <pc:sldMk cId="1238143782" sldId="273"/>
            <ac:spMk id="11" creationId="{B819A166-7571-4003-A6B8-B62034C3ED30}"/>
          </ac:spMkLst>
        </pc:spChg>
        <pc:spChg chg="add del">
          <ac:chgData name="Роман Жигалов" userId="0d3bd4b38cf0220e" providerId="LiveId" clId="{21B95B21-17CC-489F-AE8A-788FFC175CE3}" dt="2022-10-31T17:33:45.596" v="115" actId="26606"/>
          <ac:spMkLst>
            <pc:docMk/>
            <pc:sldMk cId="1238143782" sldId="273"/>
            <ac:spMk id="17" creationId="{B819A166-7571-4003-A6B8-B62034C3ED30}"/>
          </ac:spMkLst>
        </pc:spChg>
        <pc:graphicFrameChg chg="mod modGraphic">
          <ac:chgData name="Роман Жигалов" userId="0d3bd4b38cf0220e" providerId="LiveId" clId="{21B95B21-17CC-489F-AE8A-788FFC175CE3}" dt="2022-10-31T17:33:45.596" v="115" actId="26606"/>
          <ac:graphicFrameMkLst>
            <pc:docMk/>
            <pc:sldMk cId="1238143782" sldId="273"/>
            <ac:graphicFrameMk id="12" creationId="{2D1FC448-A65F-4D9C-A2A0-9C84320D98F3}"/>
          </ac:graphicFrameMkLst>
        </pc:graphicFrameChg>
      </pc:sldChg>
      <pc:sldChg chg="delSp add setBg delDesignElem">
        <pc:chgData name="Роман Жигалов" userId="0d3bd4b38cf0220e" providerId="LiveId" clId="{21B95B21-17CC-489F-AE8A-788FFC175CE3}" dt="2022-10-31T17:34:00.140" v="118"/>
        <pc:sldMkLst>
          <pc:docMk/>
          <pc:sldMk cId="737097836" sldId="274"/>
        </pc:sldMkLst>
        <pc:spChg chg="del">
          <ac:chgData name="Роман Жигалов" userId="0d3bd4b38cf0220e" providerId="LiveId" clId="{21B95B21-17CC-489F-AE8A-788FFC175CE3}" dt="2022-10-31T17:34:00.140" v="118"/>
          <ac:spMkLst>
            <pc:docMk/>
            <pc:sldMk cId="737097836" sldId="274"/>
            <ac:spMk id="71" creationId="{42A4FC2C-047E-45A5-965D-8E1E3BF09BC6}"/>
          </ac:spMkLst>
        </pc:spChg>
      </pc:sldChg>
      <pc:sldChg chg="delSp add setBg delDesignElem">
        <pc:chgData name="Роман Жигалов" userId="0d3bd4b38cf0220e" providerId="LiveId" clId="{21B95B21-17CC-489F-AE8A-788FFC175CE3}" dt="2022-10-31T17:34:04.387" v="120"/>
        <pc:sldMkLst>
          <pc:docMk/>
          <pc:sldMk cId="2433455015" sldId="275"/>
        </pc:sldMkLst>
        <pc:spChg chg="del">
          <ac:chgData name="Роман Жигалов" userId="0d3bd4b38cf0220e" providerId="LiveId" clId="{21B95B21-17CC-489F-AE8A-788FFC175CE3}" dt="2022-10-31T17:34:04.387" v="120"/>
          <ac:spMkLst>
            <pc:docMk/>
            <pc:sldMk cId="2433455015" sldId="275"/>
            <ac:spMk id="71" creationId="{42A4FC2C-047E-45A5-965D-8E1E3BF09BC6}"/>
          </ac:spMkLst>
        </pc:spChg>
      </pc:sldChg>
      <pc:sldChg chg="delSp add setBg delDesignElem">
        <pc:chgData name="Роман Жигалов" userId="0d3bd4b38cf0220e" providerId="LiveId" clId="{21B95B21-17CC-489F-AE8A-788FFC175CE3}" dt="2022-10-31T17:34:07.917" v="122"/>
        <pc:sldMkLst>
          <pc:docMk/>
          <pc:sldMk cId="2593275518" sldId="276"/>
        </pc:sldMkLst>
        <pc:spChg chg="del">
          <ac:chgData name="Роман Жигалов" userId="0d3bd4b38cf0220e" providerId="LiveId" clId="{21B95B21-17CC-489F-AE8A-788FFC175CE3}" dt="2022-10-31T17:34:07.917" v="122"/>
          <ac:spMkLst>
            <pc:docMk/>
            <pc:sldMk cId="2593275518" sldId="276"/>
            <ac:spMk id="71" creationId="{42A4FC2C-047E-45A5-965D-8E1E3BF09BC6}"/>
          </ac:spMkLst>
        </pc:spChg>
      </pc:sldChg>
      <pc:sldChg chg="delSp add setBg delDesignElem">
        <pc:chgData name="Роман Жигалов" userId="0d3bd4b38cf0220e" providerId="LiveId" clId="{21B95B21-17CC-489F-AE8A-788FFC175CE3}" dt="2022-10-31T17:34:11.641" v="124"/>
        <pc:sldMkLst>
          <pc:docMk/>
          <pc:sldMk cId="2513051118" sldId="277"/>
        </pc:sldMkLst>
        <pc:spChg chg="del">
          <ac:chgData name="Роман Жигалов" userId="0d3bd4b38cf0220e" providerId="LiveId" clId="{21B95B21-17CC-489F-AE8A-788FFC175CE3}" dt="2022-10-31T17:34:11.641" v="124"/>
          <ac:spMkLst>
            <pc:docMk/>
            <pc:sldMk cId="2513051118" sldId="277"/>
            <ac:spMk id="71" creationId="{42A4FC2C-047E-45A5-965D-8E1E3BF09BC6}"/>
          </ac:spMkLst>
        </pc:spChg>
      </pc:sldChg>
      <pc:sldChg chg="addSp delSp modSp new mod setBg setClrOvrMap">
        <pc:chgData name="Роман Жигалов" userId="0d3bd4b38cf0220e" providerId="LiveId" clId="{21B95B21-17CC-489F-AE8A-788FFC175CE3}" dt="2022-10-31T17:36:25.581" v="187" actId="26606"/>
        <pc:sldMkLst>
          <pc:docMk/>
          <pc:sldMk cId="3768390896" sldId="278"/>
        </pc:sldMkLst>
        <pc:spChg chg="mod">
          <ac:chgData name="Роман Жигалов" userId="0d3bd4b38cf0220e" providerId="LiveId" clId="{21B95B21-17CC-489F-AE8A-788FFC175CE3}" dt="2022-10-31T17:36:25.581" v="187" actId="26606"/>
          <ac:spMkLst>
            <pc:docMk/>
            <pc:sldMk cId="3768390896" sldId="278"/>
            <ac:spMk id="2" creationId="{6B13991A-16AE-79C1-F793-5353833F76D8}"/>
          </ac:spMkLst>
        </pc:spChg>
        <pc:spChg chg="mod">
          <ac:chgData name="Роман Жигалов" userId="0d3bd4b38cf0220e" providerId="LiveId" clId="{21B95B21-17CC-489F-AE8A-788FFC175CE3}" dt="2022-10-31T17:36:25.581" v="187" actId="26606"/>
          <ac:spMkLst>
            <pc:docMk/>
            <pc:sldMk cId="3768390896" sldId="278"/>
            <ac:spMk id="3" creationId="{8C2388D6-8A0F-FB7D-0FE6-E4090F66E8BC}"/>
          </ac:spMkLst>
        </pc:spChg>
        <pc:spChg chg="add del">
          <ac:chgData name="Роман Жигалов" userId="0d3bd4b38cf0220e" providerId="LiveId" clId="{21B95B21-17CC-489F-AE8A-788FFC175CE3}" dt="2022-10-31T17:36:23.497" v="184" actId="26606"/>
          <ac:spMkLst>
            <pc:docMk/>
            <pc:sldMk cId="3768390896" sldId="278"/>
            <ac:spMk id="9" creationId="{F13C74B1-5B17-4795-BED0-7140497B445A}"/>
          </ac:spMkLst>
        </pc:spChg>
        <pc:spChg chg="add del">
          <ac:chgData name="Роман Жигалов" userId="0d3bd4b38cf0220e" providerId="LiveId" clId="{21B95B21-17CC-489F-AE8A-788FFC175CE3}" dt="2022-10-31T17:36:23.497" v="184" actId="26606"/>
          <ac:spMkLst>
            <pc:docMk/>
            <pc:sldMk cId="3768390896" sldId="278"/>
            <ac:spMk id="11" creationId="{D4974D33-8DC5-464E-8C6D-BE58F0669C17}"/>
          </ac:spMkLst>
        </pc:spChg>
        <pc:spChg chg="add del">
          <ac:chgData name="Роман Жигалов" userId="0d3bd4b38cf0220e" providerId="LiveId" clId="{21B95B21-17CC-489F-AE8A-788FFC175CE3}" dt="2022-10-31T17:36:25.511" v="186" actId="26606"/>
          <ac:spMkLst>
            <pc:docMk/>
            <pc:sldMk cId="3768390896" sldId="278"/>
            <ac:spMk id="13" creationId="{9228552E-C8B1-4A80-8448-0787CE0FC704}"/>
          </ac:spMkLst>
        </pc:spChg>
        <pc:spChg chg="add">
          <ac:chgData name="Роман Жигалов" userId="0d3bd4b38cf0220e" providerId="LiveId" clId="{21B95B21-17CC-489F-AE8A-788FFC175CE3}" dt="2022-10-31T17:36:25.581" v="187" actId="26606"/>
          <ac:spMkLst>
            <pc:docMk/>
            <pc:sldMk cId="3768390896" sldId="278"/>
            <ac:spMk id="16" creationId="{F13C74B1-5B17-4795-BED0-7140497B445A}"/>
          </ac:spMkLst>
        </pc:spChg>
        <pc:spChg chg="add">
          <ac:chgData name="Роман Жигалов" userId="0d3bd4b38cf0220e" providerId="LiveId" clId="{21B95B21-17CC-489F-AE8A-788FFC175CE3}" dt="2022-10-31T17:36:25.581" v="187" actId="26606"/>
          <ac:spMkLst>
            <pc:docMk/>
            <pc:sldMk cId="3768390896" sldId="278"/>
            <ac:spMk id="17" creationId="{D4974D33-8DC5-464E-8C6D-BE58F0669C17}"/>
          </ac:spMkLst>
        </pc:spChg>
        <pc:picChg chg="add del">
          <ac:chgData name="Роман Жигалов" userId="0d3bd4b38cf0220e" providerId="LiveId" clId="{21B95B21-17CC-489F-AE8A-788FFC175CE3}" dt="2022-10-31T17:36:23.497" v="184" actId="26606"/>
          <ac:picMkLst>
            <pc:docMk/>
            <pc:sldMk cId="3768390896" sldId="278"/>
            <ac:picMk id="5" creationId="{48E334C1-6143-B658-BAFC-B726FEBD70BE}"/>
          </ac:picMkLst>
        </pc:picChg>
        <pc:picChg chg="add del">
          <ac:chgData name="Роман Жигалов" userId="0d3bd4b38cf0220e" providerId="LiveId" clId="{21B95B21-17CC-489F-AE8A-788FFC175CE3}" dt="2022-10-31T17:36:25.511" v="186" actId="26606"/>
          <ac:picMkLst>
            <pc:docMk/>
            <pc:sldMk cId="3768390896" sldId="278"/>
            <ac:picMk id="14" creationId="{7AE3CB1B-7C62-71D5-3C64-DA603C66823A}"/>
          </ac:picMkLst>
        </pc:picChg>
        <pc:picChg chg="add">
          <ac:chgData name="Роман Жигалов" userId="0d3bd4b38cf0220e" providerId="LiveId" clId="{21B95B21-17CC-489F-AE8A-788FFC175CE3}" dt="2022-10-31T17:36:25.581" v="187" actId="26606"/>
          <ac:picMkLst>
            <pc:docMk/>
            <pc:sldMk cId="3768390896" sldId="278"/>
            <ac:picMk id="18" creationId="{48E334C1-6143-B658-BAFC-B726FEBD70BE}"/>
          </ac:picMkLst>
        </pc:picChg>
      </pc:sldChg>
      <pc:sldChg chg="addSp delSp modSp new mod setBg">
        <pc:chgData name="Роман Жигалов" userId="0d3bd4b38cf0220e" providerId="LiveId" clId="{21B95B21-17CC-489F-AE8A-788FFC175CE3}" dt="2022-10-31T17:38:02.579" v="367" actId="26606"/>
        <pc:sldMkLst>
          <pc:docMk/>
          <pc:sldMk cId="941947319" sldId="279"/>
        </pc:sldMkLst>
        <pc:spChg chg="mod">
          <ac:chgData name="Роман Жигалов" userId="0d3bd4b38cf0220e" providerId="LiveId" clId="{21B95B21-17CC-489F-AE8A-788FFC175CE3}" dt="2022-10-31T17:38:02.579" v="367" actId="26606"/>
          <ac:spMkLst>
            <pc:docMk/>
            <pc:sldMk cId="941947319" sldId="279"/>
            <ac:spMk id="2" creationId="{39A3CCAC-871A-B289-785E-6CF5D65C243F}"/>
          </ac:spMkLst>
        </pc:spChg>
        <pc:spChg chg="mod">
          <ac:chgData name="Роман Жигалов" userId="0d3bd4b38cf0220e" providerId="LiveId" clId="{21B95B21-17CC-489F-AE8A-788FFC175CE3}" dt="2022-10-31T17:38:02.579" v="367" actId="26606"/>
          <ac:spMkLst>
            <pc:docMk/>
            <pc:sldMk cId="941947319" sldId="279"/>
            <ac:spMk id="3" creationId="{23BC2316-147E-3617-63EF-5D0B34C19B07}"/>
          </ac:spMkLst>
        </pc:spChg>
        <pc:spChg chg="add del">
          <ac:chgData name="Роман Жигалов" userId="0d3bd4b38cf0220e" providerId="LiveId" clId="{21B95B21-17CC-489F-AE8A-788FFC175CE3}" dt="2022-10-31T17:38:00.810" v="364" actId="26606"/>
          <ac:spMkLst>
            <pc:docMk/>
            <pc:sldMk cId="941947319" sldId="279"/>
            <ac:spMk id="9" creationId="{F13C74B1-5B17-4795-BED0-7140497B445A}"/>
          </ac:spMkLst>
        </pc:spChg>
        <pc:spChg chg="add del">
          <ac:chgData name="Роман Жигалов" userId="0d3bd4b38cf0220e" providerId="LiveId" clId="{21B95B21-17CC-489F-AE8A-788FFC175CE3}" dt="2022-10-31T17:38:00.810" v="364" actId="26606"/>
          <ac:spMkLst>
            <pc:docMk/>
            <pc:sldMk cId="941947319" sldId="279"/>
            <ac:spMk id="11" creationId="{D4974D33-8DC5-464E-8C6D-BE58F0669C17}"/>
          </ac:spMkLst>
        </pc:spChg>
        <pc:spChg chg="add del">
          <ac:chgData name="Роман Жигалов" userId="0d3bd4b38cf0220e" providerId="LiveId" clId="{21B95B21-17CC-489F-AE8A-788FFC175CE3}" dt="2022-10-31T17:38:02.570" v="366" actId="26606"/>
          <ac:spMkLst>
            <pc:docMk/>
            <pc:sldMk cId="941947319" sldId="279"/>
            <ac:spMk id="13" creationId="{F13C74B1-5B17-4795-BED0-7140497B445A}"/>
          </ac:spMkLst>
        </pc:spChg>
        <pc:spChg chg="add del">
          <ac:chgData name="Роман Жигалов" userId="0d3bd4b38cf0220e" providerId="LiveId" clId="{21B95B21-17CC-489F-AE8A-788FFC175CE3}" dt="2022-10-31T17:38:02.570" v="366" actId="26606"/>
          <ac:spMkLst>
            <pc:docMk/>
            <pc:sldMk cId="941947319" sldId="279"/>
            <ac:spMk id="14" creationId="{D4974D33-8DC5-464E-8C6D-BE58F0669C17}"/>
          </ac:spMkLst>
        </pc:spChg>
        <pc:spChg chg="add">
          <ac:chgData name="Роман Жигалов" userId="0d3bd4b38cf0220e" providerId="LiveId" clId="{21B95B21-17CC-489F-AE8A-788FFC175CE3}" dt="2022-10-31T17:38:02.579" v="367" actId="26606"/>
          <ac:spMkLst>
            <pc:docMk/>
            <pc:sldMk cId="941947319" sldId="279"/>
            <ac:spMk id="17" creationId="{F13C74B1-5B17-4795-BED0-7140497B445A}"/>
          </ac:spMkLst>
        </pc:spChg>
        <pc:spChg chg="add">
          <ac:chgData name="Роман Жигалов" userId="0d3bd4b38cf0220e" providerId="LiveId" clId="{21B95B21-17CC-489F-AE8A-788FFC175CE3}" dt="2022-10-31T17:38:02.579" v="367" actId="26606"/>
          <ac:spMkLst>
            <pc:docMk/>
            <pc:sldMk cId="941947319" sldId="279"/>
            <ac:spMk id="18" creationId="{D4974D33-8DC5-464E-8C6D-BE58F0669C17}"/>
          </ac:spMkLst>
        </pc:spChg>
        <pc:picChg chg="add del">
          <ac:chgData name="Роман Жигалов" userId="0d3bd4b38cf0220e" providerId="LiveId" clId="{21B95B21-17CC-489F-AE8A-788FFC175CE3}" dt="2022-10-31T17:38:00.810" v="364" actId="26606"/>
          <ac:picMkLst>
            <pc:docMk/>
            <pc:sldMk cId="941947319" sldId="279"/>
            <ac:picMk id="5" creationId="{D4E55D9D-CDD3-D61E-2B2F-959A5BDD3065}"/>
          </ac:picMkLst>
        </pc:picChg>
        <pc:picChg chg="add del">
          <ac:chgData name="Роман Жигалов" userId="0d3bd4b38cf0220e" providerId="LiveId" clId="{21B95B21-17CC-489F-AE8A-788FFC175CE3}" dt="2022-10-31T17:38:02.570" v="366" actId="26606"/>
          <ac:picMkLst>
            <pc:docMk/>
            <pc:sldMk cId="941947319" sldId="279"/>
            <ac:picMk id="15" creationId="{EB9401CA-2B99-F65A-681D-40D3CFEED1D0}"/>
          </ac:picMkLst>
        </pc:picChg>
        <pc:picChg chg="add">
          <ac:chgData name="Роман Жигалов" userId="0d3bd4b38cf0220e" providerId="LiveId" clId="{21B95B21-17CC-489F-AE8A-788FFC175CE3}" dt="2022-10-31T17:38:02.579" v="367" actId="26606"/>
          <ac:picMkLst>
            <pc:docMk/>
            <pc:sldMk cId="941947319" sldId="279"/>
            <ac:picMk id="19" creationId="{80EA0394-9273-B78A-CAA7-3D94DB478F8A}"/>
          </ac:picMkLst>
        </pc:picChg>
      </pc:sldChg>
      <pc:sldChg chg="addSp delSp modSp new mod setBg">
        <pc:chgData name="Роман Жигалов" userId="0d3bd4b38cf0220e" providerId="LiveId" clId="{21B95B21-17CC-489F-AE8A-788FFC175CE3}" dt="2022-10-31T17:38:27.683" v="411" actId="26606"/>
        <pc:sldMkLst>
          <pc:docMk/>
          <pc:sldMk cId="2947307058" sldId="280"/>
        </pc:sldMkLst>
        <pc:spChg chg="mod">
          <ac:chgData name="Роман Жигалов" userId="0d3bd4b38cf0220e" providerId="LiveId" clId="{21B95B21-17CC-489F-AE8A-788FFC175CE3}" dt="2022-10-31T17:38:27.683" v="411" actId="26606"/>
          <ac:spMkLst>
            <pc:docMk/>
            <pc:sldMk cId="2947307058" sldId="280"/>
            <ac:spMk id="2" creationId="{21C02587-E51F-D191-487E-3811B9855354}"/>
          </ac:spMkLst>
        </pc:spChg>
        <pc:spChg chg="mod">
          <ac:chgData name="Роман Жигалов" userId="0d3bd4b38cf0220e" providerId="LiveId" clId="{21B95B21-17CC-489F-AE8A-788FFC175CE3}" dt="2022-10-31T17:38:27.683" v="411" actId="26606"/>
          <ac:spMkLst>
            <pc:docMk/>
            <pc:sldMk cId="2947307058" sldId="280"/>
            <ac:spMk id="3" creationId="{21ED8557-A5E7-1B99-425F-8033A9C8C2A6}"/>
          </ac:spMkLst>
        </pc:spChg>
        <pc:spChg chg="add del">
          <ac:chgData name="Роман Жигалов" userId="0d3bd4b38cf0220e" providerId="LiveId" clId="{21B95B21-17CC-489F-AE8A-788FFC175CE3}" dt="2022-10-31T17:38:27.675" v="410" actId="26606"/>
          <ac:spMkLst>
            <pc:docMk/>
            <pc:sldMk cId="2947307058" sldId="280"/>
            <ac:spMk id="8" creationId="{777A147A-9ED8-46B4-8660-1B3C2AA880B5}"/>
          </ac:spMkLst>
        </pc:spChg>
        <pc:spChg chg="add del">
          <ac:chgData name="Роман Жигалов" userId="0d3bd4b38cf0220e" providerId="LiveId" clId="{21B95B21-17CC-489F-AE8A-788FFC175CE3}" dt="2022-10-31T17:38:27.675" v="410" actId="26606"/>
          <ac:spMkLst>
            <pc:docMk/>
            <pc:sldMk cId="2947307058" sldId="280"/>
            <ac:spMk id="10" creationId="{5D6C15A0-C087-4593-8414-2B4EC1CDC3DE}"/>
          </ac:spMkLst>
        </pc:spChg>
        <pc:spChg chg="add">
          <ac:chgData name="Роман Жигалов" userId="0d3bd4b38cf0220e" providerId="LiveId" clId="{21B95B21-17CC-489F-AE8A-788FFC175CE3}" dt="2022-10-31T17:38:27.683" v="411" actId="26606"/>
          <ac:spMkLst>
            <pc:docMk/>
            <pc:sldMk cId="2947307058" sldId="280"/>
            <ac:spMk id="14" creationId="{6A1473A6-3F22-483E-8A30-80B9D2B14592}"/>
          </ac:spMkLst>
        </pc:spChg>
        <pc:grpChg chg="add">
          <ac:chgData name="Роман Жигалов" userId="0d3bd4b38cf0220e" providerId="LiveId" clId="{21B95B21-17CC-489F-AE8A-788FFC175CE3}" dt="2022-10-31T17:38:27.683" v="411" actId="26606"/>
          <ac:grpSpMkLst>
            <pc:docMk/>
            <pc:sldMk cId="2947307058" sldId="280"/>
            <ac:grpSpMk id="15" creationId="{AA1375E3-3E53-4D75-BAB7-E5929BFCB25F}"/>
          </ac:grpSpMkLst>
        </pc:grpChg>
      </pc:sldChg>
      <pc:sldChg chg="addSp delSp modSp new mod setBg setClrOvrMap">
        <pc:chgData name="Роман Жигалов" userId="0d3bd4b38cf0220e" providerId="LiveId" clId="{21B95B21-17CC-489F-AE8A-788FFC175CE3}" dt="2022-10-31T17:39:17.045" v="510" actId="26606"/>
        <pc:sldMkLst>
          <pc:docMk/>
          <pc:sldMk cId="917826478" sldId="281"/>
        </pc:sldMkLst>
        <pc:spChg chg="mod">
          <ac:chgData name="Роман Жигалов" userId="0d3bd4b38cf0220e" providerId="LiveId" clId="{21B95B21-17CC-489F-AE8A-788FFC175CE3}" dt="2022-10-31T17:39:17.045" v="510" actId="26606"/>
          <ac:spMkLst>
            <pc:docMk/>
            <pc:sldMk cId="917826478" sldId="281"/>
            <ac:spMk id="2" creationId="{0BCCA316-342E-EEDE-CDB3-40F27CCBF6B7}"/>
          </ac:spMkLst>
        </pc:spChg>
        <pc:spChg chg="add del mod">
          <ac:chgData name="Роман Жигалов" userId="0d3bd4b38cf0220e" providerId="LiveId" clId="{21B95B21-17CC-489F-AE8A-788FFC175CE3}" dt="2022-10-31T17:39:17.045" v="510" actId="26606"/>
          <ac:spMkLst>
            <pc:docMk/>
            <pc:sldMk cId="917826478" sldId="281"/>
            <ac:spMk id="3" creationId="{5694449E-89D2-3A8B-CC0D-CB3827FE0CF3}"/>
          </ac:spMkLst>
        </pc:spChg>
        <pc:spChg chg="add">
          <ac:chgData name="Роман Жигалов" userId="0d3bd4b38cf0220e" providerId="LiveId" clId="{21B95B21-17CC-489F-AE8A-788FFC175CE3}" dt="2022-10-31T17:39:17.045" v="510" actId="26606"/>
          <ac:spMkLst>
            <pc:docMk/>
            <pc:sldMk cId="917826478" sldId="281"/>
            <ac:spMk id="9" creationId="{3E57A3F2-3497-430E-BCD2-151E9B57488E}"/>
          </ac:spMkLst>
        </pc:spChg>
        <pc:spChg chg="add del">
          <ac:chgData name="Роман Жигалов" userId="0d3bd4b38cf0220e" providerId="LiveId" clId="{21B95B21-17CC-489F-AE8A-788FFC175CE3}" dt="2022-10-31T17:39:17.007" v="509" actId="26606"/>
          <ac:spMkLst>
            <pc:docMk/>
            <pc:sldMk cId="917826478" sldId="281"/>
            <ac:spMk id="10" creationId="{CF62D2A7-8207-488C-9F46-316BA81A16C8}"/>
          </ac:spMkLst>
        </pc:spChg>
        <pc:spChg chg="add">
          <ac:chgData name="Роман Жигалов" userId="0d3bd4b38cf0220e" providerId="LiveId" clId="{21B95B21-17CC-489F-AE8A-788FFC175CE3}" dt="2022-10-31T17:39:17.045" v="510" actId="26606"/>
          <ac:spMkLst>
            <pc:docMk/>
            <pc:sldMk cId="917826478" sldId="281"/>
            <ac:spMk id="11" creationId="{88B1F424-0E60-4F04-AFC7-00E1F21101FC}"/>
          </ac:spMkLst>
        </pc:spChg>
        <pc:spChg chg="add">
          <ac:chgData name="Роман Жигалов" userId="0d3bd4b38cf0220e" providerId="LiveId" clId="{21B95B21-17CC-489F-AE8A-788FFC175CE3}" dt="2022-10-31T17:39:17.045" v="510" actId="26606"/>
          <ac:spMkLst>
            <pc:docMk/>
            <pc:sldMk cId="917826478" sldId="281"/>
            <ac:spMk id="13" creationId="{6B509DD1-7F4E-4C4D-9B18-626473A5F76F}"/>
          </ac:spMkLst>
        </pc:spChg>
        <pc:spChg chg="add">
          <ac:chgData name="Роман Жигалов" userId="0d3bd4b38cf0220e" providerId="LiveId" clId="{21B95B21-17CC-489F-AE8A-788FFC175CE3}" dt="2022-10-31T17:39:17.045" v="510" actId="26606"/>
          <ac:spMkLst>
            <pc:docMk/>
            <pc:sldMk cId="917826478" sldId="281"/>
            <ac:spMk id="15" creationId="{BB89D3BB-9A77-48E3-8C98-9A0A1DD4F7A6}"/>
          </ac:spMkLst>
        </pc:spChg>
        <pc:graphicFrameChg chg="add del">
          <ac:chgData name="Роман Жигалов" userId="0d3bd4b38cf0220e" providerId="LiveId" clId="{21B95B21-17CC-489F-AE8A-788FFC175CE3}" dt="2022-10-31T17:39:17.007" v="509" actId="26606"/>
          <ac:graphicFrameMkLst>
            <pc:docMk/>
            <pc:sldMk cId="917826478" sldId="281"/>
            <ac:graphicFrameMk id="5" creationId="{491D9161-CB5F-2923-65D1-C88B7ECC47CF}"/>
          </ac:graphicFrameMkLst>
        </pc:graphicFrameChg>
        <pc:graphicFrameChg chg="add">
          <ac:chgData name="Роман Жигалов" userId="0d3bd4b38cf0220e" providerId="LiveId" clId="{21B95B21-17CC-489F-AE8A-788FFC175CE3}" dt="2022-10-31T17:39:17.045" v="510" actId="26606"/>
          <ac:graphicFrameMkLst>
            <pc:docMk/>
            <pc:sldMk cId="917826478" sldId="281"/>
            <ac:graphicFrameMk id="12" creationId="{7382BCA9-6DC5-9A42-7E9E-CB35B629F64A}"/>
          </ac:graphicFrameMkLst>
        </pc:graphicFrameChg>
        <pc:picChg chg="add del">
          <ac:chgData name="Роман Жигалов" userId="0d3bd4b38cf0220e" providerId="LiveId" clId="{21B95B21-17CC-489F-AE8A-788FFC175CE3}" dt="2022-10-31T17:39:17.007" v="509" actId="26606"/>
          <ac:picMkLst>
            <pc:docMk/>
            <pc:sldMk cId="917826478" sldId="281"/>
            <ac:picMk id="6" creationId="{6D2E4570-E35B-936E-0A96-6694C55B3E63}"/>
          </ac:picMkLst>
        </pc:picChg>
      </pc:sldChg>
      <pc:sldChg chg="add">
        <pc:chgData name="Роман Жигалов" userId="0d3bd4b38cf0220e" providerId="LiveId" clId="{21B95B21-17CC-489F-AE8A-788FFC175CE3}" dt="2022-10-31T17:39:35.478" v="511"/>
        <pc:sldMkLst>
          <pc:docMk/>
          <pc:sldMk cId="659567580" sldId="291"/>
        </pc:sldMkLst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8AF6EC5-252C-439E-B945-93CB66D43B36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D29F5473-88DD-4F76-8AAC-D8D509D46324}">
      <dgm:prSet/>
      <dgm:spPr/>
      <dgm:t>
        <a:bodyPr/>
        <a:lstStyle/>
        <a:p>
          <a:pPr>
            <a:lnSpc>
              <a:spcPct val="100000"/>
            </a:lnSpc>
          </a:pPr>
          <a:r>
            <a:rPr lang="ru-RU"/>
            <a:t>Сельское хозяйство и животноводство (пашенное земледелие, подсечно-огневое)</a:t>
          </a:r>
          <a:r>
            <a:rPr lang="en-US"/>
            <a:t>;</a:t>
          </a:r>
        </a:p>
      </dgm:t>
    </dgm:pt>
    <dgm:pt modelId="{C36D5E4A-3BB1-4407-9BAF-F2265C268EE0}" type="parTrans" cxnId="{860536AA-9E32-4DBD-9442-0A8080547730}">
      <dgm:prSet/>
      <dgm:spPr/>
      <dgm:t>
        <a:bodyPr/>
        <a:lstStyle/>
        <a:p>
          <a:endParaRPr lang="en-US"/>
        </a:p>
      </dgm:t>
    </dgm:pt>
    <dgm:pt modelId="{13E3414A-2D06-440C-A249-89988BFFFB52}" type="sibTrans" cxnId="{860536AA-9E32-4DBD-9442-0A8080547730}">
      <dgm:prSet/>
      <dgm:spPr/>
      <dgm:t>
        <a:bodyPr/>
        <a:lstStyle/>
        <a:p>
          <a:endParaRPr lang="en-US"/>
        </a:p>
      </dgm:t>
    </dgm:pt>
    <dgm:pt modelId="{553F6AD3-698A-4E3A-A5E7-F606E674316A}">
      <dgm:prSet/>
      <dgm:spPr/>
      <dgm:t>
        <a:bodyPr/>
        <a:lstStyle/>
        <a:p>
          <a:pPr>
            <a:lnSpc>
              <a:spcPct val="100000"/>
            </a:lnSpc>
          </a:pPr>
          <a:r>
            <a:rPr lang="be-BY"/>
            <a:t>Ремесло (изготовление орудий труда, посуды, украшений, ткачество)</a:t>
          </a:r>
          <a:r>
            <a:rPr lang="en-US"/>
            <a:t>;</a:t>
          </a:r>
        </a:p>
      </dgm:t>
    </dgm:pt>
    <dgm:pt modelId="{FC763FA4-8D7D-4663-95DF-E22242803014}" type="parTrans" cxnId="{9A8D470C-AF59-46FC-A7AB-64910A35797B}">
      <dgm:prSet/>
      <dgm:spPr/>
      <dgm:t>
        <a:bodyPr/>
        <a:lstStyle/>
        <a:p>
          <a:endParaRPr lang="en-US"/>
        </a:p>
      </dgm:t>
    </dgm:pt>
    <dgm:pt modelId="{D573FDBC-300E-44DE-BAE7-702F252467C6}" type="sibTrans" cxnId="{9A8D470C-AF59-46FC-A7AB-64910A35797B}">
      <dgm:prSet/>
      <dgm:spPr/>
      <dgm:t>
        <a:bodyPr/>
        <a:lstStyle/>
        <a:p>
          <a:endParaRPr lang="en-US"/>
        </a:p>
      </dgm:t>
    </dgm:pt>
    <dgm:pt modelId="{58E3A692-44F4-4557-827E-A95EA5D0D907}">
      <dgm:prSet/>
      <dgm:spPr/>
      <dgm:t>
        <a:bodyPr/>
        <a:lstStyle/>
        <a:p>
          <a:pPr>
            <a:lnSpc>
              <a:spcPct val="100000"/>
            </a:lnSpc>
          </a:pPr>
          <a:r>
            <a:rPr lang="be-BY"/>
            <a:t>Выплавка железа </a:t>
          </a:r>
          <a:r>
            <a:rPr lang="ru-RU"/>
            <a:t>и кузнечное дело</a:t>
          </a:r>
          <a:endParaRPr lang="en-US"/>
        </a:p>
      </dgm:t>
    </dgm:pt>
    <dgm:pt modelId="{9CB820C0-0372-4049-A84E-C2FB22F1C507}" type="parTrans" cxnId="{404515E7-3A8A-4F88-BC4E-806212271406}">
      <dgm:prSet/>
      <dgm:spPr/>
      <dgm:t>
        <a:bodyPr/>
        <a:lstStyle/>
        <a:p>
          <a:endParaRPr lang="en-US"/>
        </a:p>
      </dgm:t>
    </dgm:pt>
    <dgm:pt modelId="{A1DD8FDF-B0A3-46B1-9E29-EDD6E85A1FC4}" type="sibTrans" cxnId="{404515E7-3A8A-4F88-BC4E-806212271406}">
      <dgm:prSet/>
      <dgm:spPr/>
      <dgm:t>
        <a:bodyPr/>
        <a:lstStyle/>
        <a:p>
          <a:endParaRPr lang="en-US"/>
        </a:p>
      </dgm:t>
    </dgm:pt>
    <dgm:pt modelId="{A0109B40-D1D2-4226-A11B-799A18B23EFC}">
      <dgm:prSet/>
      <dgm:spPr/>
      <dgm:t>
        <a:bodyPr/>
        <a:lstStyle/>
        <a:p>
          <a:pPr>
            <a:lnSpc>
              <a:spcPct val="100000"/>
            </a:lnSpc>
          </a:pPr>
          <a:r>
            <a:rPr lang="ru-RU"/>
            <a:t>Производство глиняной посуды, рыболовство и бортничество </a:t>
          </a:r>
          <a:endParaRPr lang="en-US"/>
        </a:p>
      </dgm:t>
    </dgm:pt>
    <dgm:pt modelId="{43E03BF7-D6AF-435D-AF5C-B16A13EE0489}" type="parTrans" cxnId="{6AA9DF9D-EB67-4167-9E6F-26DB4D22F2D2}">
      <dgm:prSet/>
      <dgm:spPr/>
      <dgm:t>
        <a:bodyPr/>
        <a:lstStyle/>
        <a:p>
          <a:endParaRPr lang="en-US"/>
        </a:p>
      </dgm:t>
    </dgm:pt>
    <dgm:pt modelId="{05D76728-BDDE-4F37-89D8-18B8339E8D50}" type="sibTrans" cxnId="{6AA9DF9D-EB67-4167-9E6F-26DB4D22F2D2}">
      <dgm:prSet/>
      <dgm:spPr/>
      <dgm:t>
        <a:bodyPr/>
        <a:lstStyle/>
        <a:p>
          <a:endParaRPr lang="en-US"/>
        </a:p>
      </dgm:t>
    </dgm:pt>
    <dgm:pt modelId="{D4CD59B1-11D6-4FC8-89CD-A6BF113B198B}" type="pres">
      <dgm:prSet presAssocID="{58AF6EC5-252C-439E-B945-93CB66D43B36}" presName="root" presStyleCnt="0">
        <dgm:presLayoutVars>
          <dgm:dir/>
          <dgm:resizeHandles val="exact"/>
        </dgm:presLayoutVars>
      </dgm:prSet>
      <dgm:spPr/>
    </dgm:pt>
    <dgm:pt modelId="{5C4E5413-AF48-4028-946C-FFB90E6BF12D}" type="pres">
      <dgm:prSet presAssocID="{D29F5473-88DD-4F76-8AAC-D8D509D46324}" presName="compNode" presStyleCnt="0"/>
      <dgm:spPr/>
    </dgm:pt>
    <dgm:pt modelId="{9D213C10-6E58-452A-A1F3-504D44438E63}" type="pres">
      <dgm:prSet presAssocID="{D29F5473-88DD-4F76-8AAC-D8D509D46324}" presName="bgRect" presStyleLbl="bgShp" presStyleIdx="0" presStyleCnt="4"/>
      <dgm:spPr/>
    </dgm:pt>
    <dgm:pt modelId="{10AC2F7E-1A04-4059-BC2A-98B3E501D992}" type="pres">
      <dgm:prSet presAssocID="{D29F5473-88DD-4F76-8AAC-D8D509D46324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arm scene"/>
        </a:ext>
      </dgm:extLst>
    </dgm:pt>
    <dgm:pt modelId="{764C7D0C-9CAA-49FC-9CE2-17BF1E79AEAA}" type="pres">
      <dgm:prSet presAssocID="{D29F5473-88DD-4F76-8AAC-D8D509D46324}" presName="spaceRect" presStyleCnt="0"/>
      <dgm:spPr/>
    </dgm:pt>
    <dgm:pt modelId="{C39D58FE-6518-40C5-8C24-1F7E825BA0BE}" type="pres">
      <dgm:prSet presAssocID="{D29F5473-88DD-4F76-8AAC-D8D509D46324}" presName="parTx" presStyleLbl="revTx" presStyleIdx="0" presStyleCnt="4">
        <dgm:presLayoutVars>
          <dgm:chMax val="0"/>
          <dgm:chPref val="0"/>
        </dgm:presLayoutVars>
      </dgm:prSet>
      <dgm:spPr/>
    </dgm:pt>
    <dgm:pt modelId="{5C8907B5-3612-4361-A4E9-C6C25720FBAE}" type="pres">
      <dgm:prSet presAssocID="{13E3414A-2D06-440C-A249-89988BFFFB52}" presName="sibTrans" presStyleCnt="0"/>
      <dgm:spPr/>
    </dgm:pt>
    <dgm:pt modelId="{41C3546A-B190-42AF-B7B5-06B10AA68ADF}" type="pres">
      <dgm:prSet presAssocID="{553F6AD3-698A-4E3A-A5E7-F606E674316A}" presName="compNode" presStyleCnt="0"/>
      <dgm:spPr/>
    </dgm:pt>
    <dgm:pt modelId="{819D755F-2196-4EEA-B305-B5BB833241D0}" type="pres">
      <dgm:prSet presAssocID="{553F6AD3-698A-4E3A-A5E7-F606E674316A}" presName="bgRect" presStyleLbl="bgShp" presStyleIdx="1" presStyleCnt="4"/>
      <dgm:spPr/>
    </dgm:pt>
    <dgm:pt modelId="{BB65985A-0A0F-4845-A94E-22110959B0D6}" type="pres">
      <dgm:prSet presAssocID="{553F6AD3-698A-4E3A-A5E7-F606E674316A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Фабрика"/>
        </a:ext>
      </dgm:extLst>
    </dgm:pt>
    <dgm:pt modelId="{B7850ADB-57B7-42FB-B796-BB6FF40E4060}" type="pres">
      <dgm:prSet presAssocID="{553F6AD3-698A-4E3A-A5E7-F606E674316A}" presName="spaceRect" presStyleCnt="0"/>
      <dgm:spPr/>
    </dgm:pt>
    <dgm:pt modelId="{781FA5AF-BDBB-4FEA-9279-018E47282097}" type="pres">
      <dgm:prSet presAssocID="{553F6AD3-698A-4E3A-A5E7-F606E674316A}" presName="parTx" presStyleLbl="revTx" presStyleIdx="1" presStyleCnt="4">
        <dgm:presLayoutVars>
          <dgm:chMax val="0"/>
          <dgm:chPref val="0"/>
        </dgm:presLayoutVars>
      </dgm:prSet>
      <dgm:spPr/>
    </dgm:pt>
    <dgm:pt modelId="{233B55B5-6D32-4800-86CB-0C3F487D4B94}" type="pres">
      <dgm:prSet presAssocID="{D573FDBC-300E-44DE-BAE7-702F252467C6}" presName="sibTrans" presStyleCnt="0"/>
      <dgm:spPr/>
    </dgm:pt>
    <dgm:pt modelId="{2381B54F-A797-4639-8379-4A5918DC4134}" type="pres">
      <dgm:prSet presAssocID="{58E3A692-44F4-4557-827E-A95EA5D0D907}" presName="compNode" presStyleCnt="0"/>
      <dgm:spPr/>
    </dgm:pt>
    <dgm:pt modelId="{8884B254-C593-4DCD-B550-90008978B769}" type="pres">
      <dgm:prSet presAssocID="{58E3A692-44F4-4557-827E-A95EA5D0D907}" presName="bgRect" presStyleLbl="bgShp" presStyleIdx="2" presStyleCnt="4"/>
      <dgm:spPr/>
    </dgm:pt>
    <dgm:pt modelId="{8C5A0C33-6BE6-4E70-85D8-7228EC9853CD}" type="pres">
      <dgm:prSet presAssocID="{58E3A692-44F4-4557-827E-A95EA5D0D907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ne Arrow: Straight"/>
        </a:ext>
      </dgm:extLst>
    </dgm:pt>
    <dgm:pt modelId="{0CE8B6A7-0EB6-400A-A911-A619F3A5E1CB}" type="pres">
      <dgm:prSet presAssocID="{58E3A692-44F4-4557-827E-A95EA5D0D907}" presName="spaceRect" presStyleCnt="0"/>
      <dgm:spPr/>
    </dgm:pt>
    <dgm:pt modelId="{51752054-9E15-42D2-BDD3-FBCFFF35A8CE}" type="pres">
      <dgm:prSet presAssocID="{58E3A692-44F4-4557-827E-A95EA5D0D907}" presName="parTx" presStyleLbl="revTx" presStyleIdx="2" presStyleCnt="4">
        <dgm:presLayoutVars>
          <dgm:chMax val="0"/>
          <dgm:chPref val="0"/>
        </dgm:presLayoutVars>
      </dgm:prSet>
      <dgm:spPr/>
    </dgm:pt>
    <dgm:pt modelId="{E617D0E8-53EE-451A-B68D-6631FA10F971}" type="pres">
      <dgm:prSet presAssocID="{A1DD8FDF-B0A3-46B1-9E29-EDD6E85A1FC4}" presName="sibTrans" presStyleCnt="0"/>
      <dgm:spPr/>
    </dgm:pt>
    <dgm:pt modelId="{40605B63-6036-4C36-A765-3C9FB1DED461}" type="pres">
      <dgm:prSet presAssocID="{A0109B40-D1D2-4226-A11B-799A18B23EFC}" presName="compNode" presStyleCnt="0"/>
      <dgm:spPr/>
    </dgm:pt>
    <dgm:pt modelId="{E68C183D-FD06-448E-AB85-8FDBE1E18FB1}" type="pres">
      <dgm:prSet presAssocID="{A0109B40-D1D2-4226-A11B-799A18B23EFC}" presName="bgRect" presStyleLbl="bgShp" presStyleIdx="3" presStyleCnt="4"/>
      <dgm:spPr/>
    </dgm:pt>
    <dgm:pt modelId="{612CBE6C-D041-4514-8E78-D666593F9574}" type="pres">
      <dgm:prSet presAssocID="{A0109B40-D1D2-4226-A11B-799A18B23EFC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Рыбалка"/>
        </a:ext>
      </dgm:extLst>
    </dgm:pt>
    <dgm:pt modelId="{8C8271CB-38A1-486D-9257-283AD185B55A}" type="pres">
      <dgm:prSet presAssocID="{A0109B40-D1D2-4226-A11B-799A18B23EFC}" presName="spaceRect" presStyleCnt="0"/>
      <dgm:spPr/>
    </dgm:pt>
    <dgm:pt modelId="{A874216C-2538-4B14-88D3-ACAA662E3675}" type="pres">
      <dgm:prSet presAssocID="{A0109B40-D1D2-4226-A11B-799A18B23EFC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9A8D470C-AF59-46FC-A7AB-64910A35797B}" srcId="{58AF6EC5-252C-439E-B945-93CB66D43B36}" destId="{553F6AD3-698A-4E3A-A5E7-F606E674316A}" srcOrd="1" destOrd="0" parTransId="{FC763FA4-8D7D-4663-95DF-E22242803014}" sibTransId="{D573FDBC-300E-44DE-BAE7-702F252467C6}"/>
    <dgm:cxn modelId="{858D345C-4978-4050-AB93-5A37F871123C}" type="presOf" srcId="{58AF6EC5-252C-439E-B945-93CB66D43B36}" destId="{D4CD59B1-11D6-4FC8-89CD-A6BF113B198B}" srcOrd="0" destOrd="0" presId="urn:microsoft.com/office/officeart/2018/2/layout/IconVerticalSolidList"/>
    <dgm:cxn modelId="{8DDAE85E-A059-4DBB-BFEE-ACBFB581FD22}" type="presOf" srcId="{D29F5473-88DD-4F76-8AAC-D8D509D46324}" destId="{C39D58FE-6518-40C5-8C24-1F7E825BA0BE}" srcOrd="0" destOrd="0" presId="urn:microsoft.com/office/officeart/2018/2/layout/IconVerticalSolidList"/>
    <dgm:cxn modelId="{5DB2A84E-F29C-4592-A031-47FE5B5A3F6F}" type="presOf" srcId="{A0109B40-D1D2-4226-A11B-799A18B23EFC}" destId="{A874216C-2538-4B14-88D3-ACAA662E3675}" srcOrd="0" destOrd="0" presId="urn:microsoft.com/office/officeart/2018/2/layout/IconVerticalSolidList"/>
    <dgm:cxn modelId="{6AA9DF9D-EB67-4167-9E6F-26DB4D22F2D2}" srcId="{58AF6EC5-252C-439E-B945-93CB66D43B36}" destId="{A0109B40-D1D2-4226-A11B-799A18B23EFC}" srcOrd="3" destOrd="0" parTransId="{43E03BF7-D6AF-435D-AF5C-B16A13EE0489}" sibTransId="{05D76728-BDDE-4F37-89D8-18B8339E8D50}"/>
    <dgm:cxn modelId="{860536AA-9E32-4DBD-9442-0A8080547730}" srcId="{58AF6EC5-252C-439E-B945-93CB66D43B36}" destId="{D29F5473-88DD-4F76-8AAC-D8D509D46324}" srcOrd="0" destOrd="0" parTransId="{C36D5E4A-3BB1-4407-9BAF-F2265C268EE0}" sibTransId="{13E3414A-2D06-440C-A249-89988BFFFB52}"/>
    <dgm:cxn modelId="{5A4344C0-8E49-465E-A3FE-4FDADCA74E7B}" type="presOf" srcId="{58E3A692-44F4-4557-827E-A95EA5D0D907}" destId="{51752054-9E15-42D2-BDD3-FBCFFF35A8CE}" srcOrd="0" destOrd="0" presId="urn:microsoft.com/office/officeart/2018/2/layout/IconVerticalSolidList"/>
    <dgm:cxn modelId="{404515E7-3A8A-4F88-BC4E-806212271406}" srcId="{58AF6EC5-252C-439E-B945-93CB66D43B36}" destId="{58E3A692-44F4-4557-827E-A95EA5D0D907}" srcOrd="2" destOrd="0" parTransId="{9CB820C0-0372-4049-A84E-C2FB22F1C507}" sibTransId="{A1DD8FDF-B0A3-46B1-9E29-EDD6E85A1FC4}"/>
    <dgm:cxn modelId="{940602EE-5918-4827-8CDF-733838974BBF}" type="presOf" srcId="{553F6AD3-698A-4E3A-A5E7-F606E674316A}" destId="{781FA5AF-BDBB-4FEA-9279-018E47282097}" srcOrd="0" destOrd="0" presId="urn:microsoft.com/office/officeart/2018/2/layout/IconVerticalSolidList"/>
    <dgm:cxn modelId="{2A00F453-1067-4E5A-9C23-EA77A2FEBAA4}" type="presParOf" srcId="{D4CD59B1-11D6-4FC8-89CD-A6BF113B198B}" destId="{5C4E5413-AF48-4028-946C-FFB90E6BF12D}" srcOrd="0" destOrd="0" presId="urn:microsoft.com/office/officeart/2018/2/layout/IconVerticalSolidList"/>
    <dgm:cxn modelId="{98BC5A3C-32FC-4D56-9FF3-6B5578C230C9}" type="presParOf" srcId="{5C4E5413-AF48-4028-946C-FFB90E6BF12D}" destId="{9D213C10-6E58-452A-A1F3-504D44438E63}" srcOrd="0" destOrd="0" presId="urn:microsoft.com/office/officeart/2018/2/layout/IconVerticalSolidList"/>
    <dgm:cxn modelId="{434C0AE4-562F-4AEA-A376-3A893F403A4D}" type="presParOf" srcId="{5C4E5413-AF48-4028-946C-FFB90E6BF12D}" destId="{10AC2F7E-1A04-4059-BC2A-98B3E501D992}" srcOrd="1" destOrd="0" presId="urn:microsoft.com/office/officeart/2018/2/layout/IconVerticalSolidList"/>
    <dgm:cxn modelId="{AB96EC7B-DE9C-4F7C-846C-3DFA70D2BBA5}" type="presParOf" srcId="{5C4E5413-AF48-4028-946C-FFB90E6BF12D}" destId="{764C7D0C-9CAA-49FC-9CE2-17BF1E79AEAA}" srcOrd="2" destOrd="0" presId="urn:microsoft.com/office/officeart/2018/2/layout/IconVerticalSolidList"/>
    <dgm:cxn modelId="{3664729F-65ED-4D46-A5B9-BB8C6EEDD7C2}" type="presParOf" srcId="{5C4E5413-AF48-4028-946C-FFB90E6BF12D}" destId="{C39D58FE-6518-40C5-8C24-1F7E825BA0BE}" srcOrd="3" destOrd="0" presId="urn:microsoft.com/office/officeart/2018/2/layout/IconVerticalSolidList"/>
    <dgm:cxn modelId="{78F0DB9D-E1B2-4541-9918-D16BEB8ADACE}" type="presParOf" srcId="{D4CD59B1-11D6-4FC8-89CD-A6BF113B198B}" destId="{5C8907B5-3612-4361-A4E9-C6C25720FBAE}" srcOrd="1" destOrd="0" presId="urn:microsoft.com/office/officeart/2018/2/layout/IconVerticalSolidList"/>
    <dgm:cxn modelId="{3581E419-13DD-4341-8D7A-3D274485660B}" type="presParOf" srcId="{D4CD59B1-11D6-4FC8-89CD-A6BF113B198B}" destId="{41C3546A-B190-42AF-B7B5-06B10AA68ADF}" srcOrd="2" destOrd="0" presId="urn:microsoft.com/office/officeart/2018/2/layout/IconVerticalSolidList"/>
    <dgm:cxn modelId="{53BFC5D6-DBC2-4673-8B0D-4FDC74B35EEA}" type="presParOf" srcId="{41C3546A-B190-42AF-B7B5-06B10AA68ADF}" destId="{819D755F-2196-4EEA-B305-B5BB833241D0}" srcOrd="0" destOrd="0" presId="urn:microsoft.com/office/officeart/2018/2/layout/IconVerticalSolidList"/>
    <dgm:cxn modelId="{570CB1FB-FDC3-4E58-B4AC-6451638B8865}" type="presParOf" srcId="{41C3546A-B190-42AF-B7B5-06B10AA68ADF}" destId="{BB65985A-0A0F-4845-A94E-22110959B0D6}" srcOrd="1" destOrd="0" presId="urn:microsoft.com/office/officeart/2018/2/layout/IconVerticalSolidList"/>
    <dgm:cxn modelId="{B5C39CB5-2684-4643-9643-5537B26BFC15}" type="presParOf" srcId="{41C3546A-B190-42AF-B7B5-06B10AA68ADF}" destId="{B7850ADB-57B7-42FB-B796-BB6FF40E4060}" srcOrd="2" destOrd="0" presId="urn:microsoft.com/office/officeart/2018/2/layout/IconVerticalSolidList"/>
    <dgm:cxn modelId="{B3759C3E-3F84-4864-AECF-F44450F46308}" type="presParOf" srcId="{41C3546A-B190-42AF-B7B5-06B10AA68ADF}" destId="{781FA5AF-BDBB-4FEA-9279-018E47282097}" srcOrd="3" destOrd="0" presId="urn:microsoft.com/office/officeart/2018/2/layout/IconVerticalSolidList"/>
    <dgm:cxn modelId="{618D8D20-EBCB-4556-9D22-70C12BFA8CEB}" type="presParOf" srcId="{D4CD59B1-11D6-4FC8-89CD-A6BF113B198B}" destId="{233B55B5-6D32-4800-86CB-0C3F487D4B94}" srcOrd="3" destOrd="0" presId="urn:microsoft.com/office/officeart/2018/2/layout/IconVerticalSolidList"/>
    <dgm:cxn modelId="{958D3136-5583-496F-8ABB-7051A4CD2211}" type="presParOf" srcId="{D4CD59B1-11D6-4FC8-89CD-A6BF113B198B}" destId="{2381B54F-A797-4639-8379-4A5918DC4134}" srcOrd="4" destOrd="0" presId="urn:microsoft.com/office/officeart/2018/2/layout/IconVerticalSolidList"/>
    <dgm:cxn modelId="{55BE3E41-C76A-4E88-8E92-A9E13704EB04}" type="presParOf" srcId="{2381B54F-A797-4639-8379-4A5918DC4134}" destId="{8884B254-C593-4DCD-B550-90008978B769}" srcOrd="0" destOrd="0" presId="urn:microsoft.com/office/officeart/2018/2/layout/IconVerticalSolidList"/>
    <dgm:cxn modelId="{70AA8778-FC86-48BD-9D34-4666F9B9E787}" type="presParOf" srcId="{2381B54F-A797-4639-8379-4A5918DC4134}" destId="{8C5A0C33-6BE6-4E70-85D8-7228EC9853CD}" srcOrd="1" destOrd="0" presId="urn:microsoft.com/office/officeart/2018/2/layout/IconVerticalSolidList"/>
    <dgm:cxn modelId="{D4A088F7-61A3-4603-AECF-6F4C1C2ABE4A}" type="presParOf" srcId="{2381B54F-A797-4639-8379-4A5918DC4134}" destId="{0CE8B6A7-0EB6-400A-A911-A619F3A5E1CB}" srcOrd="2" destOrd="0" presId="urn:microsoft.com/office/officeart/2018/2/layout/IconVerticalSolidList"/>
    <dgm:cxn modelId="{89D4E11B-014E-4391-93AE-28BB5A95522B}" type="presParOf" srcId="{2381B54F-A797-4639-8379-4A5918DC4134}" destId="{51752054-9E15-42D2-BDD3-FBCFFF35A8CE}" srcOrd="3" destOrd="0" presId="urn:microsoft.com/office/officeart/2018/2/layout/IconVerticalSolidList"/>
    <dgm:cxn modelId="{9B50E90E-8C2B-468E-85BC-7DE99B7851EB}" type="presParOf" srcId="{D4CD59B1-11D6-4FC8-89CD-A6BF113B198B}" destId="{E617D0E8-53EE-451A-B68D-6631FA10F971}" srcOrd="5" destOrd="0" presId="urn:microsoft.com/office/officeart/2018/2/layout/IconVerticalSolidList"/>
    <dgm:cxn modelId="{30A08B43-4769-4726-8966-B56D0A6D0010}" type="presParOf" srcId="{D4CD59B1-11D6-4FC8-89CD-A6BF113B198B}" destId="{40605B63-6036-4C36-A765-3C9FB1DED461}" srcOrd="6" destOrd="0" presId="urn:microsoft.com/office/officeart/2018/2/layout/IconVerticalSolidList"/>
    <dgm:cxn modelId="{F3B62768-81A9-4434-AE5E-4EA41346DC4E}" type="presParOf" srcId="{40605B63-6036-4C36-A765-3C9FB1DED461}" destId="{E68C183D-FD06-448E-AB85-8FDBE1E18FB1}" srcOrd="0" destOrd="0" presId="urn:microsoft.com/office/officeart/2018/2/layout/IconVerticalSolidList"/>
    <dgm:cxn modelId="{DAF36F99-27E2-43E7-BB69-B009C2DD9EB0}" type="presParOf" srcId="{40605B63-6036-4C36-A765-3C9FB1DED461}" destId="{612CBE6C-D041-4514-8E78-D666593F9574}" srcOrd="1" destOrd="0" presId="urn:microsoft.com/office/officeart/2018/2/layout/IconVerticalSolidList"/>
    <dgm:cxn modelId="{FD9F1570-3A98-4FCC-823A-5EE9B099FFBD}" type="presParOf" srcId="{40605B63-6036-4C36-A765-3C9FB1DED461}" destId="{8C8271CB-38A1-486D-9257-283AD185B55A}" srcOrd="2" destOrd="0" presId="urn:microsoft.com/office/officeart/2018/2/layout/IconVerticalSolidList"/>
    <dgm:cxn modelId="{61389AAD-3CFA-46E3-9906-ACD08FC3539D}" type="presParOf" srcId="{40605B63-6036-4C36-A765-3C9FB1DED461}" destId="{A874216C-2538-4B14-88D3-ACAA662E3675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4EF881B-8994-448A-9E06-D08C44FA25A8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8AA97E84-A770-4340-BF12-D50F5E56D52B}">
      <dgm:prSet/>
      <dgm:spPr/>
      <dgm:t>
        <a:bodyPr/>
        <a:lstStyle/>
        <a:p>
          <a:r>
            <a:rPr lang="ru-RU" b="0" i="0"/>
            <a:t>кузнечное дело (изготовление металлических орудий труда и оружия)</a:t>
          </a:r>
          <a:endParaRPr lang="en-US"/>
        </a:p>
      </dgm:t>
    </dgm:pt>
    <dgm:pt modelId="{9A738C50-EE97-4CC2-985B-E2B02ABAA36D}" type="parTrans" cxnId="{17E95FDB-80C5-49EC-A49A-7EB7A72DCEF5}">
      <dgm:prSet/>
      <dgm:spPr/>
      <dgm:t>
        <a:bodyPr/>
        <a:lstStyle/>
        <a:p>
          <a:endParaRPr lang="en-US"/>
        </a:p>
      </dgm:t>
    </dgm:pt>
    <dgm:pt modelId="{CE5C3D1E-C888-4D05-B530-7144A167D25B}" type="sibTrans" cxnId="{17E95FDB-80C5-49EC-A49A-7EB7A72DCEF5}">
      <dgm:prSet/>
      <dgm:spPr/>
      <dgm:t>
        <a:bodyPr/>
        <a:lstStyle/>
        <a:p>
          <a:endParaRPr lang="en-US"/>
        </a:p>
      </dgm:t>
    </dgm:pt>
    <dgm:pt modelId="{54FB7803-4ECC-4D02-877A-EB783C3BD57C}">
      <dgm:prSet/>
      <dgm:spPr/>
      <dgm:t>
        <a:bodyPr/>
        <a:lstStyle/>
        <a:p>
          <a:r>
            <a:rPr lang="ru-RU" b="0" i="0"/>
            <a:t>гончарное (глиняная посуда)</a:t>
          </a:r>
          <a:endParaRPr lang="en-US"/>
        </a:p>
      </dgm:t>
    </dgm:pt>
    <dgm:pt modelId="{17689850-AD7C-41BB-8129-20D8FF7DD03F}" type="parTrans" cxnId="{3D023234-03F9-4B73-B400-6D5DE2A7CB1E}">
      <dgm:prSet/>
      <dgm:spPr/>
      <dgm:t>
        <a:bodyPr/>
        <a:lstStyle/>
        <a:p>
          <a:endParaRPr lang="en-US"/>
        </a:p>
      </dgm:t>
    </dgm:pt>
    <dgm:pt modelId="{78AA7404-E35D-40F9-A458-1887328D1C64}" type="sibTrans" cxnId="{3D023234-03F9-4B73-B400-6D5DE2A7CB1E}">
      <dgm:prSet/>
      <dgm:spPr/>
      <dgm:t>
        <a:bodyPr/>
        <a:lstStyle/>
        <a:p>
          <a:endParaRPr lang="en-US"/>
        </a:p>
      </dgm:t>
    </dgm:pt>
    <dgm:pt modelId="{8D278E0C-0195-405B-B858-06AF7373C220}">
      <dgm:prSet/>
      <dgm:spPr/>
      <dgm:t>
        <a:bodyPr/>
        <a:lstStyle/>
        <a:p>
          <a:r>
            <a:rPr lang="ru-RU" b="0" i="0"/>
            <a:t>кожевенное (обработка шкур)</a:t>
          </a:r>
          <a:endParaRPr lang="en-US"/>
        </a:p>
      </dgm:t>
    </dgm:pt>
    <dgm:pt modelId="{ED7D00A8-1361-472E-BB73-E00DA49D3259}" type="parTrans" cxnId="{15B9818D-72F5-47BA-B100-6FCCF74E6036}">
      <dgm:prSet/>
      <dgm:spPr/>
      <dgm:t>
        <a:bodyPr/>
        <a:lstStyle/>
        <a:p>
          <a:endParaRPr lang="en-US"/>
        </a:p>
      </dgm:t>
    </dgm:pt>
    <dgm:pt modelId="{9FE4B69D-17C9-4363-B5CB-792B99835F98}" type="sibTrans" cxnId="{15B9818D-72F5-47BA-B100-6FCCF74E6036}">
      <dgm:prSet/>
      <dgm:spPr/>
      <dgm:t>
        <a:bodyPr/>
        <a:lstStyle/>
        <a:p>
          <a:endParaRPr lang="en-US"/>
        </a:p>
      </dgm:t>
    </dgm:pt>
    <dgm:pt modelId="{FEA2C05F-D2CA-400F-B0D3-201A4E1E51AF}">
      <dgm:prSet/>
      <dgm:spPr/>
      <dgm:t>
        <a:bodyPr/>
        <a:lstStyle/>
        <a:p>
          <a:r>
            <a:rPr lang="ru-RU" b="0" i="0"/>
            <a:t>бондарное (бочки)</a:t>
          </a:r>
          <a:endParaRPr lang="en-US"/>
        </a:p>
      </dgm:t>
    </dgm:pt>
    <dgm:pt modelId="{CAE096D1-748B-4B59-9DE0-BEA5B1280859}" type="parTrans" cxnId="{DC019A22-681B-40CD-A961-1A2D5349D6E6}">
      <dgm:prSet/>
      <dgm:spPr/>
      <dgm:t>
        <a:bodyPr/>
        <a:lstStyle/>
        <a:p>
          <a:endParaRPr lang="en-US"/>
        </a:p>
      </dgm:t>
    </dgm:pt>
    <dgm:pt modelId="{3416AD6F-FA68-4FB4-94FB-F4632C2604AF}" type="sibTrans" cxnId="{DC019A22-681B-40CD-A961-1A2D5349D6E6}">
      <dgm:prSet/>
      <dgm:spPr/>
      <dgm:t>
        <a:bodyPr/>
        <a:lstStyle/>
        <a:p>
          <a:endParaRPr lang="en-US"/>
        </a:p>
      </dgm:t>
    </dgm:pt>
    <dgm:pt modelId="{FD93D5D9-A16E-42ED-8B2C-29DDD6053EA4}">
      <dgm:prSet/>
      <dgm:spPr/>
      <dgm:t>
        <a:bodyPr/>
        <a:lstStyle/>
        <a:p>
          <a:r>
            <a:rPr lang="ru-RU" b="0" i="0"/>
            <a:t>прядение и ткачество (одежда)</a:t>
          </a:r>
          <a:endParaRPr lang="en-US"/>
        </a:p>
      </dgm:t>
    </dgm:pt>
    <dgm:pt modelId="{F50F256F-8275-465C-91FC-025A7A718BA6}" type="parTrans" cxnId="{93FFE5F7-9FA8-4B26-8822-088A153EF344}">
      <dgm:prSet/>
      <dgm:spPr/>
      <dgm:t>
        <a:bodyPr/>
        <a:lstStyle/>
        <a:p>
          <a:endParaRPr lang="en-US"/>
        </a:p>
      </dgm:t>
    </dgm:pt>
    <dgm:pt modelId="{773E7D7C-7FD2-4E7A-857C-CC2B4E7F0732}" type="sibTrans" cxnId="{93FFE5F7-9FA8-4B26-8822-088A153EF344}">
      <dgm:prSet/>
      <dgm:spPr/>
      <dgm:t>
        <a:bodyPr/>
        <a:lstStyle/>
        <a:p>
          <a:endParaRPr lang="en-US"/>
        </a:p>
      </dgm:t>
    </dgm:pt>
    <dgm:pt modelId="{3ADBB4A5-374E-4ABE-BB75-A2FC2195B4B2}">
      <dgm:prSet/>
      <dgm:spPr/>
      <dgm:t>
        <a:bodyPr/>
        <a:lstStyle/>
        <a:p>
          <a:r>
            <a:rPr lang="ru-RU" b="0" i="0"/>
            <a:t>Была налажена обработка цветных металлов (меди, олова, свинца), из которых создавали украшения </a:t>
          </a:r>
          <a:endParaRPr lang="en-US"/>
        </a:p>
      </dgm:t>
    </dgm:pt>
    <dgm:pt modelId="{948CF64E-E805-4DE1-A4C0-2DA857C7C8E4}" type="parTrans" cxnId="{F960D90D-F0EC-4D9D-A608-344B2B469B28}">
      <dgm:prSet/>
      <dgm:spPr/>
      <dgm:t>
        <a:bodyPr/>
        <a:lstStyle/>
        <a:p>
          <a:endParaRPr lang="en-US"/>
        </a:p>
      </dgm:t>
    </dgm:pt>
    <dgm:pt modelId="{BF332A78-7109-4BCE-9355-D9983AC25FF2}" type="sibTrans" cxnId="{F960D90D-F0EC-4D9D-A608-344B2B469B28}">
      <dgm:prSet/>
      <dgm:spPr/>
      <dgm:t>
        <a:bodyPr/>
        <a:lstStyle/>
        <a:p>
          <a:endParaRPr lang="en-US"/>
        </a:p>
      </dgm:t>
    </dgm:pt>
    <dgm:pt modelId="{ACC24237-CD9D-4573-81B5-77EF28006608}" type="pres">
      <dgm:prSet presAssocID="{64EF881B-8994-448A-9E06-D08C44FA25A8}" presName="linear" presStyleCnt="0">
        <dgm:presLayoutVars>
          <dgm:animLvl val="lvl"/>
          <dgm:resizeHandles val="exact"/>
        </dgm:presLayoutVars>
      </dgm:prSet>
      <dgm:spPr/>
    </dgm:pt>
    <dgm:pt modelId="{91AC1098-D981-40ED-A80C-6FD2B5117B81}" type="pres">
      <dgm:prSet presAssocID="{8AA97E84-A770-4340-BF12-D50F5E56D52B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980ADE40-2400-41CE-9A6E-E0DFAD4779D3}" type="pres">
      <dgm:prSet presAssocID="{CE5C3D1E-C888-4D05-B530-7144A167D25B}" presName="spacer" presStyleCnt="0"/>
      <dgm:spPr/>
    </dgm:pt>
    <dgm:pt modelId="{BD035050-8A1B-4249-90D2-772FCD150D2C}" type="pres">
      <dgm:prSet presAssocID="{54FB7803-4ECC-4D02-877A-EB783C3BD57C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9A888D09-A595-45D2-A0DA-DB9B36B839B1}" type="pres">
      <dgm:prSet presAssocID="{78AA7404-E35D-40F9-A458-1887328D1C64}" presName="spacer" presStyleCnt="0"/>
      <dgm:spPr/>
    </dgm:pt>
    <dgm:pt modelId="{8ACC4470-A571-4D6F-A830-BCCA81D92329}" type="pres">
      <dgm:prSet presAssocID="{8D278E0C-0195-405B-B858-06AF7373C220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2C8F1D14-5A80-4F44-A535-244B80C54DE3}" type="pres">
      <dgm:prSet presAssocID="{9FE4B69D-17C9-4363-B5CB-792B99835F98}" presName="spacer" presStyleCnt="0"/>
      <dgm:spPr/>
    </dgm:pt>
    <dgm:pt modelId="{811382C0-DA4D-496E-9663-9D297BDA80D4}" type="pres">
      <dgm:prSet presAssocID="{FEA2C05F-D2CA-400F-B0D3-201A4E1E51AF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E13C92D5-F8CA-4412-A71B-B6381E1F4965}" type="pres">
      <dgm:prSet presAssocID="{3416AD6F-FA68-4FB4-94FB-F4632C2604AF}" presName="spacer" presStyleCnt="0"/>
      <dgm:spPr/>
    </dgm:pt>
    <dgm:pt modelId="{FED13112-FF26-48B3-8D43-5EAF92ED2538}" type="pres">
      <dgm:prSet presAssocID="{FD93D5D9-A16E-42ED-8B2C-29DDD6053EA4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AEFA115E-79B0-4F96-80F4-97D4F8EC4A01}" type="pres">
      <dgm:prSet presAssocID="{773E7D7C-7FD2-4E7A-857C-CC2B4E7F0732}" presName="spacer" presStyleCnt="0"/>
      <dgm:spPr/>
    </dgm:pt>
    <dgm:pt modelId="{EE21D00C-7E3A-4236-A4A3-DF2F7407C7A3}" type="pres">
      <dgm:prSet presAssocID="{3ADBB4A5-374E-4ABE-BB75-A2FC2195B4B2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BC8BED09-A214-4053-9943-395130D6BBF7}" type="presOf" srcId="{64EF881B-8994-448A-9E06-D08C44FA25A8}" destId="{ACC24237-CD9D-4573-81B5-77EF28006608}" srcOrd="0" destOrd="0" presId="urn:microsoft.com/office/officeart/2005/8/layout/vList2"/>
    <dgm:cxn modelId="{F960D90D-F0EC-4D9D-A608-344B2B469B28}" srcId="{64EF881B-8994-448A-9E06-D08C44FA25A8}" destId="{3ADBB4A5-374E-4ABE-BB75-A2FC2195B4B2}" srcOrd="5" destOrd="0" parTransId="{948CF64E-E805-4DE1-A4C0-2DA857C7C8E4}" sibTransId="{BF332A78-7109-4BCE-9355-D9983AC25FF2}"/>
    <dgm:cxn modelId="{E0FB2215-6FF6-4E8A-8FC3-A8928D396685}" type="presOf" srcId="{FD93D5D9-A16E-42ED-8B2C-29DDD6053EA4}" destId="{FED13112-FF26-48B3-8D43-5EAF92ED2538}" srcOrd="0" destOrd="0" presId="urn:microsoft.com/office/officeart/2005/8/layout/vList2"/>
    <dgm:cxn modelId="{DC019A22-681B-40CD-A961-1A2D5349D6E6}" srcId="{64EF881B-8994-448A-9E06-D08C44FA25A8}" destId="{FEA2C05F-D2CA-400F-B0D3-201A4E1E51AF}" srcOrd="3" destOrd="0" parTransId="{CAE096D1-748B-4B59-9DE0-BEA5B1280859}" sibTransId="{3416AD6F-FA68-4FB4-94FB-F4632C2604AF}"/>
    <dgm:cxn modelId="{3D023234-03F9-4B73-B400-6D5DE2A7CB1E}" srcId="{64EF881B-8994-448A-9E06-D08C44FA25A8}" destId="{54FB7803-4ECC-4D02-877A-EB783C3BD57C}" srcOrd="1" destOrd="0" parTransId="{17689850-AD7C-41BB-8129-20D8FF7DD03F}" sibTransId="{78AA7404-E35D-40F9-A458-1887328D1C64}"/>
    <dgm:cxn modelId="{6BB16664-02BC-4F4E-A920-948D808C5943}" type="presOf" srcId="{3ADBB4A5-374E-4ABE-BB75-A2FC2195B4B2}" destId="{EE21D00C-7E3A-4236-A4A3-DF2F7407C7A3}" srcOrd="0" destOrd="0" presId="urn:microsoft.com/office/officeart/2005/8/layout/vList2"/>
    <dgm:cxn modelId="{C7118B64-51B1-45B5-8CFE-1C06B4E41EC5}" type="presOf" srcId="{54FB7803-4ECC-4D02-877A-EB783C3BD57C}" destId="{BD035050-8A1B-4249-90D2-772FCD150D2C}" srcOrd="0" destOrd="0" presId="urn:microsoft.com/office/officeart/2005/8/layout/vList2"/>
    <dgm:cxn modelId="{253EBF5A-BD11-4B83-B0D8-959184E9DFF9}" type="presOf" srcId="{FEA2C05F-D2CA-400F-B0D3-201A4E1E51AF}" destId="{811382C0-DA4D-496E-9663-9D297BDA80D4}" srcOrd="0" destOrd="0" presId="urn:microsoft.com/office/officeart/2005/8/layout/vList2"/>
    <dgm:cxn modelId="{15B9818D-72F5-47BA-B100-6FCCF74E6036}" srcId="{64EF881B-8994-448A-9E06-D08C44FA25A8}" destId="{8D278E0C-0195-405B-B858-06AF7373C220}" srcOrd="2" destOrd="0" parTransId="{ED7D00A8-1361-472E-BB73-E00DA49D3259}" sibTransId="{9FE4B69D-17C9-4363-B5CB-792B99835F98}"/>
    <dgm:cxn modelId="{490AB2AC-B5E6-440C-8B8E-58612150BEC1}" type="presOf" srcId="{8D278E0C-0195-405B-B858-06AF7373C220}" destId="{8ACC4470-A571-4D6F-A830-BCCA81D92329}" srcOrd="0" destOrd="0" presId="urn:microsoft.com/office/officeart/2005/8/layout/vList2"/>
    <dgm:cxn modelId="{17E95FDB-80C5-49EC-A49A-7EB7A72DCEF5}" srcId="{64EF881B-8994-448A-9E06-D08C44FA25A8}" destId="{8AA97E84-A770-4340-BF12-D50F5E56D52B}" srcOrd="0" destOrd="0" parTransId="{9A738C50-EE97-4CC2-985B-E2B02ABAA36D}" sibTransId="{CE5C3D1E-C888-4D05-B530-7144A167D25B}"/>
    <dgm:cxn modelId="{6AEF89EA-3995-40D6-9D51-5E87B035C880}" type="presOf" srcId="{8AA97E84-A770-4340-BF12-D50F5E56D52B}" destId="{91AC1098-D981-40ED-A80C-6FD2B5117B81}" srcOrd="0" destOrd="0" presId="urn:microsoft.com/office/officeart/2005/8/layout/vList2"/>
    <dgm:cxn modelId="{93FFE5F7-9FA8-4B26-8822-088A153EF344}" srcId="{64EF881B-8994-448A-9E06-D08C44FA25A8}" destId="{FD93D5D9-A16E-42ED-8B2C-29DDD6053EA4}" srcOrd="4" destOrd="0" parTransId="{F50F256F-8275-465C-91FC-025A7A718BA6}" sibTransId="{773E7D7C-7FD2-4E7A-857C-CC2B4E7F0732}"/>
    <dgm:cxn modelId="{FE5B4AD2-BBD6-48F0-A12C-C7BD4517E6C5}" type="presParOf" srcId="{ACC24237-CD9D-4573-81B5-77EF28006608}" destId="{91AC1098-D981-40ED-A80C-6FD2B5117B81}" srcOrd="0" destOrd="0" presId="urn:microsoft.com/office/officeart/2005/8/layout/vList2"/>
    <dgm:cxn modelId="{1F9D38F2-975D-4052-85A4-36112201CBE3}" type="presParOf" srcId="{ACC24237-CD9D-4573-81B5-77EF28006608}" destId="{980ADE40-2400-41CE-9A6E-E0DFAD4779D3}" srcOrd="1" destOrd="0" presId="urn:microsoft.com/office/officeart/2005/8/layout/vList2"/>
    <dgm:cxn modelId="{B925D8BA-B0C3-4E5B-80C9-22843F07D1D0}" type="presParOf" srcId="{ACC24237-CD9D-4573-81B5-77EF28006608}" destId="{BD035050-8A1B-4249-90D2-772FCD150D2C}" srcOrd="2" destOrd="0" presId="urn:microsoft.com/office/officeart/2005/8/layout/vList2"/>
    <dgm:cxn modelId="{F4D68EE4-8D04-48C7-91AE-34DBE1BE6223}" type="presParOf" srcId="{ACC24237-CD9D-4573-81B5-77EF28006608}" destId="{9A888D09-A595-45D2-A0DA-DB9B36B839B1}" srcOrd="3" destOrd="0" presId="urn:microsoft.com/office/officeart/2005/8/layout/vList2"/>
    <dgm:cxn modelId="{96DF709A-C4DB-4C34-AEF9-6C3EE3083CE7}" type="presParOf" srcId="{ACC24237-CD9D-4573-81B5-77EF28006608}" destId="{8ACC4470-A571-4D6F-A830-BCCA81D92329}" srcOrd="4" destOrd="0" presId="urn:microsoft.com/office/officeart/2005/8/layout/vList2"/>
    <dgm:cxn modelId="{0CA6EF6D-79FC-4183-BAC3-630DB6C2F666}" type="presParOf" srcId="{ACC24237-CD9D-4573-81B5-77EF28006608}" destId="{2C8F1D14-5A80-4F44-A535-244B80C54DE3}" srcOrd="5" destOrd="0" presId="urn:microsoft.com/office/officeart/2005/8/layout/vList2"/>
    <dgm:cxn modelId="{81118CAB-35F7-42D2-9259-7E982736A172}" type="presParOf" srcId="{ACC24237-CD9D-4573-81B5-77EF28006608}" destId="{811382C0-DA4D-496E-9663-9D297BDA80D4}" srcOrd="6" destOrd="0" presId="urn:microsoft.com/office/officeart/2005/8/layout/vList2"/>
    <dgm:cxn modelId="{A47DF460-05F3-444A-ADE7-09438F3B717F}" type="presParOf" srcId="{ACC24237-CD9D-4573-81B5-77EF28006608}" destId="{E13C92D5-F8CA-4412-A71B-B6381E1F4965}" srcOrd="7" destOrd="0" presId="urn:microsoft.com/office/officeart/2005/8/layout/vList2"/>
    <dgm:cxn modelId="{034BA642-DBC1-4A8C-9520-B372B2AD4ABE}" type="presParOf" srcId="{ACC24237-CD9D-4573-81B5-77EF28006608}" destId="{FED13112-FF26-48B3-8D43-5EAF92ED2538}" srcOrd="8" destOrd="0" presId="urn:microsoft.com/office/officeart/2005/8/layout/vList2"/>
    <dgm:cxn modelId="{ABC2463B-53DB-4B3E-903A-3F5A52F573F3}" type="presParOf" srcId="{ACC24237-CD9D-4573-81B5-77EF28006608}" destId="{AEFA115E-79B0-4F96-80F4-97D4F8EC4A01}" srcOrd="9" destOrd="0" presId="urn:microsoft.com/office/officeart/2005/8/layout/vList2"/>
    <dgm:cxn modelId="{71676E8B-CA79-45C2-938D-8D6098B12FE5}" type="presParOf" srcId="{ACC24237-CD9D-4573-81B5-77EF28006608}" destId="{EE21D00C-7E3A-4236-A4A3-DF2F7407C7A3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213C10-6E58-452A-A1F3-504D44438E63}">
      <dsp:nvSpPr>
        <dsp:cNvPr id="0" name=""/>
        <dsp:cNvSpPr/>
      </dsp:nvSpPr>
      <dsp:spPr>
        <a:xfrm>
          <a:off x="0" y="2284"/>
          <a:ext cx="6263640" cy="115791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AC2F7E-1A04-4059-BC2A-98B3E501D992}">
      <dsp:nvSpPr>
        <dsp:cNvPr id="0" name=""/>
        <dsp:cNvSpPr/>
      </dsp:nvSpPr>
      <dsp:spPr>
        <a:xfrm>
          <a:off x="350270" y="262816"/>
          <a:ext cx="636855" cy="63685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9D58FE-6518-40C5-8C24-1F7E825BA0BE}">
      <dsp:nvSpPr>
        <dsp:cNvPr id="0" name=""/>
        <dsp:cNvSpPr/>
      </dsp:nvSpPr>
      <dsp:spPr>
        <a:xfrm>
          <a:off x="1337397" y="2284"/>
          <a:ext cx="4926242" cy="11579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547" tIns="122547" rIns="122547" bIns="122547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/>
            <a:t>Сельское хозяйство и животноводство (пашенное земледелие, подсечно-огневое)</a:t>
          </a:r>
          <a:r>
            <a:rPr lang="en-US" sz="1900" kern="1200"/>
            <a:t>;</a:t>
          </a:r>
        </a:p>
      </dsp:txBody>
      <dsp:txXfrm>
        <a:off x="1337397" y="2284"/>
        <a:ext cx="4926242" cy="1157919"/>
      </dsp:txXfrm>
    </dsp:sp>
    <dsp:sp modelId="{819D755F-2196-4EEA-B305-B5BB833241D0}">
      <dsp:nvSpPr>
        <dsp:cNvPr id="0" name=""/>
        <dsp:cNvSpPr/>
      </dsp:nvSpPr>
      <dsp:spPr>
        <a:xfrm>
          <a:off x="0" y="1449684"/>
          <a:ext cx="6263640" cy="115791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65985A-0A0F-4845-A94E-22110959B0D6}">
      <dsp:nvSpPr>
        <dsp:cNvPr id="0" name=""/>
        <dsp:cNvSpPr/>
      </dsp:nvSpPr>
      <dsp:spPr>
        <a:xfrm>
          <a:off x="350270" y="1710216"/>
          <a:ext cx="636855" cy="63685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1FA5AF-BDBB-4FEA-9279-018E47282097}">
      <dsp:nvSpPr>
        <dsp:cNvPr id="0" name=""/>
        <dsp:cNvSpPr/>
      </dsp:nvSpPr>
      <dsp:spPr>
        <a:xfrm>
          <a:off x="1337397" y="1449684"/>
          <a:ext cx="4926242" cy="11579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547" tIns="122547" rIns="122547" bIns="122547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e-BY" sz="1900" kern="1200"/>
            <a:t>Ремесло (изготовление орудий труда, посуды, украшений, ткачество)</a:t>
          </a:r>
          <a:r>
            <a:rPr lang="en-US" sz="1900" kern="1200"/>
            <a:t>;</a:t>
          </a:r>
        </a:p>
      </dsp:txBody>
      <dsp:txXfrm>
        <a:off x="1337397" y="1449684"/>
        <a:ext cx="4926242" cy="1157919"/>
      </dsp:txXfrm>
    </dsp:sp>
    <dsp:sp modelId="{8884B254-C593-4DCD-B550-90008978B769}">
      <dsp:nvSpPr>
        <dsp:cNvPr id="0" name=""/>
        <dsp:cNvSpPr/>
      </dsp:nvSpPr>
      <dsp:spPr>
        <a:xfrm>
          <a:off x="0" y="2897083"/>
          <a:ext cx="6263640" cy="115791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5A0C33-6BE6-4E70-85D8-7228EC9853CD}">
      <dsp:nvSpPr>
        <dsp:cNvPr id="0" name=""/>
        <dsp:cNvSpPr/>
      </dsp:nvSpPr>
      <dsp:spPr>
        <a:xfrm>
          <a:off x="350270" y="3157615"/>
          <a:ext cx="636855" cy="63685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752054-9E15-42D2-BDD3-FBCFFF35A8CE}">
      <dsp:nvSpPr>
        <dsp:cNvPr id="0" name=""/>
        <dsp:cNvSpPr/>
      </dsp:nvSpPr>
      <dsp:spPr>
        <a:xfrm>
          <a:off x="1337397" y="2897083"/>
          <a:ext cx="4926242" cy="11579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547" tIns="122547" rIns="122547" bIns="122547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e-BY" sz="1900" kern="1200"/>
            <a:t>Выплавка железа </a:t>
          </a:r>
          <a:r>
            <a:rPr lang="ru-RU" sz="1900" kern="1200"/>
            <a:t>и кузнечное дело</a:t>
          </a:r>
          <a:endParaRPr lang="en-US" sz="1900" kern="1200"/>
        </a:p>
      </dsp:txBody>
      <dsp:txXfrm>
        <a:off x="1337397" y="2897083"/>
        <a:ext cx="4926242" cy="1157919"/>
      </dsp:txXfrm>
    </dsp:sp>
    <dsp:sp modelId="{E68C183D-FD06-448E-AB85-8FDBE1E18FB1}">
      <dsp:nvSpPr>
        <dsp:cNvPr id="0" name=""/>
        <dsp:cNvSpPr/>
      </dsp:nvSpPr>
      <dsp:spPr>
        <a:xfrm>
          <a:off x="0" y="4344483"/>
          <a:ext cx="6263640" cy="115791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2CBE6C-D041-4514-8E78-D666593F9574}">
      <dsp:nvSpPr>
        <dsp:cNvPr id="0" name=""/>
        <dsp:cNvSpPr/>
      </dsp:nvSpPr>
      <dsp:spPr>
        <a:xfrm>
          <a:off x="350270" y="4605015"/>
          <a:ext cx="636855" cy="63685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74216C-2538-4B14-88D3-ACAA662E3675}">
      <dsp:nvSpPr>
        <dsp:cNvPr id="0" name=""/>
        <dsp:cNvSpPr/>
      </dsp:nvSpPr>
      <dsp:spPr>
        <a:xfrm>
          <a:off x="1337397" y="4344483"/>
          <a:ext cx="4926242" cy="11579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547" tIns="122547" rIns="122547" bIns="122547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/>
            <a:t>Производство глиняной посуды, рыболовство и бортничество </a:t>
          </a:r>
          <a:endParaRPr lang="en-US" sz="1900" kern="1200"/>
        </a:p>
      </dsp:txBody>
      <dsp:txXfrm>
        <a:off x="1337397" y="4344483"/>
        <a:ext cx="4926242" cy="115791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AC1098-D981-40ED-A80C-6FD2B5117B81}">
      <dsp:nvSpPr>
        <dsp:cNvPr id="0" name=""/>
        <dsp:cNvSpPr/>
      </dsp:nvSpPr>
      <dsp:spPr>
        <a:xfrm>
          <a:off x="0" y="95480"/>
          <a:ext cx="6489509" cy="7956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0" i="0" kern="1200"/>
            <a:t>кузнечное дело (изготовление металлических орудий труда и оружия)</a:t>
          </a:r>
          <a:endParaRPr lang="en-US" sz="2000" kern="1200"/>
        </a:p>
      </dsp:txBody>
      <dsp:txXfrm>
        <a:off x="38838" y="134318"/>
        <a:ext cx="6411833" cy="717924"/>
      </dsp:txXfrm>
    </dsp:sp>
    <dsp:sp modelId="{BD035050-8A1B-4249-90D2-772FCD150D2C}">
      <dsp:nvSpPr>
        <dsp:cNvPr id="0" name=""/>
        <dsp:cNvSpPr/>
      </dsp:nvSpPr>
      <dsp:spPr>
        <a:xfrm>
          <a:off x="0" y="948680"/>
          <a:ext cx="6489509" cy="795600"/>
        </a:xfrm>
        <a:prstGeom prst="roundRect">
          <a:avLst/>
        </a:prstGeom>
        <a:solidFill>
          <a:schemeClr val="accent5">
            <a:hueOff val="-1351709"/>
            <a:satOff val="-3484"/>
            <a:lumOff val="-2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0" i="0" kern="1200"/>
            <a:t>гончарное (глиняная посуда)</a:t>
          </a:r>
          <a:endParaRPr lang="en-US" sz="2000" kern="1200"/>
        </a:p>
      </dsp:txBody>
      <dsp:txXfrm>
        <a:off x="38838" y="987518"/>
        <a:ext cx="6411833" cy="717924"/>
      </dsp:txXfrm>
    </dsp:sp>
    <dsp:sp modelId="{8ACC4470-A571-4D6F-A830-BCCA81D92329}">
      <dsp:nvSpPr>
        <dsp:cNvPr id="0" name=""/>
        <dsp:cNvSpPr/>
      </dsp:nvSpPr>
      <dsp:spPr>
        <a:xfrm>
          <a:off x="0" y="1801880"/>
          <a:ext cx="6489509" cy="795600"/>
        </a:xfrm>
        <a:prstGeom prst="roundRect">
          <a:avLst/>
        </a:prstGeom>
        <a:solidFill>
          <a:schemeClr val="accent5">
            <a:hueOff val="-2703417"/>
            <a:satOff val="-6968"/>
            <a:lumOff val="-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0" i="0" kern="1200"/>
            <a:t>кожевенное (обработка шкур)</a:t>
          </a:r>
          <a:endParaRPr lang="en-US" sz="2000" kern="1200"/>
        </a:p>
      </dsp:txBody>
      <dsp:txXfrm>
        <a:off x="38838" y="1840718"/>
        <a:ext cx="6411833" cy="717924"/>
      </dsp:txXfrm>
    </dsp:sp>
    <dsp:sp modelId="{811382C0-DA4D-496E-9663-9D297BDA80D4}">
      <dsp:nvSpPr>
        <dsp:cNvPr id="0" name=""/>
        <dsp:cNvSpPr/>
      </dsp:nvSpPr>
      <dsp:spPr>
        <a:xfrm>
          <a:off x="0" y="2655080"/>
          <a:ext cx="6489509" cy="795600"/>
        </a:xfrm>
        <a:prstGeom prst="roundRect">
          <a:avLst/>
        </a:prstGeom>
        <a:solidFill>
          <a:schemeClr val="accent5">
            <a:hueOff val="-4055126"/>
            <a:satOff val="-10451"/>
            <a:lumOff val="-70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0" i="0" kern="1200"/>
            <a:t>бондарное (бочки)</a:t>
          </a:r>
          <a:endParaRPr lang="en-US" sz="2000" kern="1200"/>
        </a:p>
      </dsp:txBody>
      <dsp:txXfrm>
        <a:off x="38838" y="2693918"/>
        <a:ext cx="6411833" cy="717924"/>
      </dsp:txXfrm>
    </dsp:sp>
    <dsp:sp modelId="{FED13112-FF26-48B3-8D43-5EAF92ED2538}">
      <dsp:nvSpPr>
        <dsp:cNvPr id="0" name=""/>
        <dsp:cNvSpPr/>
      </dsp:nvSpPr>
      <dsp:spPr>
        <a:xfrm>
          <a:off x="0" y="3508280"/>
          <a:ext cx="6489509" cy="795600"/>
        </a:xfrm>
        <a:prstGeom prst="roundRect">
          <a:avLst/>
        </a:prstGeom>
        <a:solidFill>
          <a:schemeClr val="accent5">
            <a:hueOff val="-5406834"/>
            <a:satOff val="-13935"/>
            <a:lumOff val="-94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0" i="0" kern="1200"/>
            <a:t>прядение и ткачество (одежда)</a:t>
          </a:r>
          <a:endParaRPr lang="en-US" sz="2000" kern="1200"/>
        </a:p>
      </dsp:txBody>
      <dsp:txXfrm>
        <a:off x="38838" y="3547118"/>
        <a:ext cx="6411833" cy="717924"/>
      </dsp:txXfrm>
    </dsp:sp>
    <dsp:sp modelId="{EE21D00C-7E3A-4236-A4A3-DF2F7407C7A3}">
      <dsp:nvSpPr>
        <dsp:cNvPr id="0" name=""/>
        <dsp:cNvSpPr/>
      </dsp:nvSpPr>
      <dsp:spPr>
        <a:xfrm>
          <a:off x="0" y="4361480"/>
          <a:ext cx="6489509" cy="79560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0" i="0" kern="1200"/>
            <a:t>Была налажена обработка цветных металлов (меди, олова, свинца), из которых создавали украшения </a:t>
          </a:r>
          <a:endParaRPr lang="en-US" sz="2000" kern="1200"/>
        </a:p>
      </dsp:txBody>
      <dsp:txXfrm>
        <a:off x="38838" y="4400318"/>
        <a:ext cx="6411833" cy="7179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0E9468-4F19-4AC6-62F2-4729F50747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957F549-841C-F1A7-4988-C7E241A418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2F69A22-F918-41C5-78F2-9F90369C66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6787E-D7CB-4F95-9A95-C0946E4DA9E9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9BB24CC-A6CE-F857-409B-6BEED83A7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01D9A90-F5A5-7728-5ECB-83F26A727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11E5B-865A-4DCB-865F-8BF6525D43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5705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B35460-58D6-F2C4-345E-19CD2AFD1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5D1ECFD-0315-4656-4F37-6504B1CB63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6B0CEE7-BF3D-F51A-6ED6-E2418821D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6787E-D7CB-4F95-9A95-C0946E4DA9E9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E0C3B53-BF1C-D0A3-6B3E-7620D1C3C8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7E84A37-0941-DB2D-C3B0-B93FA8AB8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11E5B-865A-4DCB-865F-8BF6525D43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13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05EFF10-0695-3FB8-DC80-F6002E9EC9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12892AF-F703-A1E7-F350-D50FF9FFCF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096D8C4-A94D-B99A-398E-87E4CB627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6787E-D7CB-4F95-9A95-C0946E4DA9E9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97DB98-968D-C16D-C46E-278B44AB0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9FB407A-CF50-E899-E4A5-D5C4B9AB9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11E5B-865A-4DCB-865F-8BF6525D43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2939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3B5CBE-8CCB-5089-0276-3B8590A5D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87A2560-E55B-29FB-F1FD-B620C2CC49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F122494-32B7-B6E0-753B-2AE8E4EA2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6787E-D7CB-4F95-9A95-C0946E4DA9E9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8C33FF2-9F17-4D6C-0818-7B0C5F88F7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FF216BD-13BB-B08E-1239-AFB41175F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11E5B-865A-4DCB-865F-8BF6525D43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722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FF430A-1601-52D8-4700-B863EAF8A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8EFF4BD-B1B2-19C6-2740-F83DA587A3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D6D632F-C1C1-08E8-F96E-5C92ECAC6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6787E-D7CB-4F95-9A95-C0946E4DA9E9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A31D83C-C332-CF68-B5C8-C6FE3AC46C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6A8CFA1-B7EA-0364-B613-E80ADA8E3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11E5B-865A-4DCB-865F-8BF6525D43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5967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9BDE98-614D-A35B-5A79-4F61C6D0A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CAC360F-9A98-48D5-9A73-B2A47ADB91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6A77FF0-FA55-D632-43B9-B7E8323737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021BEDC-810C-9D69-3C9B-ED0AA34EF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6787E-D7CB-4F95-9A95-C0946E4DA9E9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D664D86-93D0-835D-369B-62C7B7D558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E9E3B85-E732-78E5-FAA1-C22DDF9DA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11E5B-865A-4DCB-865F-8BF6525D43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4113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42339E-19B3-026A-2251-D1ABFBBCA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F360C38-62C8-710D-F8ED-28AAE489F8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DFE2AE7-4566-5BDF-5E20-64BCE7B57C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257B04C-585E-69A7-0116-6FB6EECF7B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E7EC38C-00E9-A6F4-5876-0ADD9C341C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0B8F1FF-F3DF-EBEB-A7B7-0812D1E13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6787E-D7CB-4F95-9A95-C0946E4DA9E9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8C6ADCE-A8E9-6128-FA15-F9E9D4768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EA20BDA-61CC-2CF1-CB86-5292B86CB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11E5B-865A-4DCB-865F-8BF6525D43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3226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08C373-4782-16EF-7189-7947F791A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9F6AE68-C025-B23F-1171-F945BC802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6787E-D7CB-4F95-9A95-C0946E4DA9E9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2C844F3-0A81-9F63-5738-B4AB712CB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32B75A8-80C0-23EF-1D9B-19FA2274A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11E5B-865A-4DCB-865F-8BF6525D43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5409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E382F83-EC0C-A44E-DDA4-C7A4C48E91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6787E-D7CB-4F95-9A95-C0946E4DA9E9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DBE07C5-42E8-97E3-3DE9-01484AF3F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77F14DA-4B70-130A-D196-95B694961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11E5B-865A-4DCB-865F-8BF6525D43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0415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B8A6E3-3878-CBF6-4A07-3C6FCB9FF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6382BB9-BDFD-9035-652F-21877DF4C2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D64F684-F635-51E4-D2E9-1849491790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AB873D4-9068-758C-E0F4-661DCBA2B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6787E-D7CB-4F95-9A95-C0946E4DA9E9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EF82817-F5B1-DCC3-A5C8-F110BB2A8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588F631-6D31-694E-C160-12E548218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11E5B-865A-4DCB-865F-8BF6525D43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5519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93A264-D012-49E1-5BCE-12BF131D6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DFE7C51-D483-2D3A-C0B4-03493F5EA7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D5286AB-BD95-FA28-2D37-022F501770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9D6E0F4-FA0A-C315-BB3E-25DA8BF603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6787E-D7CB-4F95-9A95-C0946E4DA9E9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1FE20E8-A122-4428-15A5-7EB77999A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3EBF38B-419E-CADD-48D7-6CCB73279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11E5B-865A-4DCB-865F-8BF6525D43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1317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C1A84A-C4C9-2157-0FEC-5545B159DC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28052C3-2AF0-AC05-8067-D48372BA5A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17B1C9-614F-706C-584A-332B5F9CCE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46787E-D7CB-4F95-9A95-C0946E4DA9E9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21AE6D4-AE34-B2E1-7BC0-4A0B4FEF95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9BE8FE0-1A24-5AE9-3722-6B3F11D0CA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111E5B-865A-4DCB-865F-8BF6525D43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7584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703662-751E-C976-F890-777DB7EFCE8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Билет 24. Вопрос 2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EE47292-1A51-0E8F-FFF3-11C60C2FA84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79270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Ремесла древней Руси">
            <a:extLst>
              <a:ext uri="{FF2B5EF4-FFF2-40B4-BE49-F238E27FC236}">
                <a16:creationId xmlns:a16="http://schemas.microsoft.com/office/drawing/2014/main" id="{99B86D70-4F0A-4D82-8DD4-527F510CFF6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34550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Золотыми их рудниками были пчелы». История российского экспорта | Мнения |  Republic">
            <a:extLst>
              <a:ext uri="{FF2B5EF4-FFF2-40B4-BE49-F238E27FC236}">
                <a16:creationId xmlns:a16="http://schemas.microsoft.com/office/drawing/2014/main" id="{9B47DDD0-7061-46DB-A303-ACDA068514A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15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32755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РЫБОЛОВСТВО В ДРЕВНЕЙ РУСИ | ВКонтакте">
            <a:extLst>
              <a:ext uri="{FF2B5EF4-FFF2-40B4-BE49-F238E27FC236}">
                <a16:creationId xmlns:a16="http://schemas.microsoft.com/office/drawing/2014/main" id="{8E27A5C6-7D23-415F-A600-638CBB34986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89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30511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13991A-16AE-79C1-F793-5353833F7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ru-RU" sz="4200"/>
              <a:t>Причины возникновения городов</a:t>
            </a:r>
          </a:p>
        </p:txBody>
      </p:sp>
      <p:sp>
        <p:nvSpPr>
          <p:cNvPr id="17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C2388D6-8A0F-FB7D-0FE6-E4090F66E8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ru-RU" sz="2000">
                <a:latin typeface="Times New Roman" panose="02020603050405020304" pitchFamily="18" charset="0"/>
              </a:rPr>
              <a:t>О</a:t>
            </a:r>
            <a:r>
              <a:rPr lang="ru-RU" sz="2000" b="0" i="0" u="none" strike="noStrike">
                <a:effectLst/>
                <a:latin typeface="Times New Roman" panose="02020603050405020304" pitchFamily="18" charset="0"/>
              </a:rPr>
              <a:t>тделение ремесла от земледелия, развитие обмена и торговли</a:t>
            </a:r>
          </a:p>
          <a:p>
            <a:r>
              <a:rPr lang="ru-RU" sz="2000">
                <a:latin typeface="Times New Roman" panose="02020603050405020304" pitchFamily="18" charset="0"/>
              </a:rPr>
              <a:t>К</a:t>
            </a:r>
            <a:r>
              <a:rPr lang="ru-RU" sz="2000" b="0" i="0" u="none" strike="noStrike">
                <a:effectLst/>
                <a:latin typeface="Times New Roman" panose="02020603050405020304" pitchFamily="18" charset="0"/>
              </a:rPr>
              <a:t>онцентрация ремесленников в одном месте</a:t>
            </a:r>
          </a:p>
          <a:p>
            <a:r>
              <a:rPr lang="ru-RU" sz="2000">
                <a:latin typeface="Times New Roman" panose="02020603050405020304" pitchFamily="18" charset="0"/>
              </a:rPr>
              <a:t>Н</a:t>
            </a:r>
            <a:r>
              <a:rPr lang="ru-RU" sz="2000" b="0" i="0" u="none" strike="noStrike">
                <a:effectLst/>
                <a:latin typeface="Times New Roman" panose="02020603050405020304" pitchFamily="18" charset="0"/>
              </a:rPr>
              <a:t>еобходимость защиты местного населения</a:t>
            </a:r>
          </a:p>
          <a:p>
            <a:r>
              <a:rPr lang="ru-RU" sz="2000" b="0" i="0" u="none" strike="noStrike">
                <a:effectLst/>
                <a:latin typeface="Times New Roman" panose="02020603050405020304" pitchFamily="18" charset="0"/>
              </a:rPr>
              <a:t> Города возникнут как центры ремесла и торговли и строились на перекрестках рек и дорог</a:t>
            </a:r>
            <a:endParaRPr lang="ru-RU" sz="2000"/>
          </a:p>
        </p:txBody>
      </p:sp>
      <p:pic>
        <p:nvPicPr>
          <p:cNvPr id="18" name="Picture 4" descr="Вид снизу на небоскребы, устремляющиеся вверх, на фоне драматического неба">
            <a:extLst>
              <a:ext uri="{FF2B5EF4-FFF2-40B4-BE49-F238E27FC236}">
                <a16:creationId xmlns:a16="http://schemas.microsoft.com/office/drawing/2014/main" id="{48E334C1-6143-B658-BAFC-B726FEBD70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167" r="24880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7683908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A3CCAC-871A-B289-785E-6CF5D65C2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ru-RU" sz="5400"/>
              <a:t>О первых городах</a:t>
            </a:r>
          </a:p>
        </p:txBody>
      </p:sp>
      <p:sp>
        <p:nvSpPr>
          <p:cNvPr id="18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3BC2316-147E-3617-63EF-5D0B34C19B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ru-RU" sz="1700" b="0" i="0" u="none" strike="noStrike">
                <a:effectLst/>
                <a:latin typeface="Times New Roman" panose="02020603050405020304" pitchFamily="18" charset="0"/>
              </a:rPr>
              <a:t>Города были деревяными</a:t>
            </a:r>
          </a:p>
          <a:p>
            <a:r>
              <a:rPr lang="ru-RU" sz="1700" b="0" i="0" u="none" strike="noStrike">
                <a:effectLst/>
                <a:latin typeface="Times New Roman" panose="02020603050405020304" pitchFamily="18" charset="0"/>
              </a:rPr>
              <a:t> Внутренняя часть города, укрепленная валами и стенами, получила название детине</a:t>
            </a:r>
          </a:p>
          <a:p>
            <a:r>
              <a:rPr lang="ru-RU" sz="1700" b="0" i="0" u="none" strike="noStrike">
                <a:effectLst/>
                <a:latin typeface="Times New Roman" panose="02020603050405020304" pitchFamily="18" charset="0"/>
              </a:rPr>
              <a:t> Поселение ремесленников и торговцев вокруг детинца – называлось посад</a:t>
            </a:r>
          </a:p>
          <a:p>
            <a:r>
              <a:rPr lang="ru-RU" sz="1700">
                <a:latin typeface="Times New Roman" panose="02020603050405020304" pitchFamily="18" charset="0"/>
              </a:rPr>
              <a:t>Население городов было небольшим</a:t>
            </a:r>
          </a:p>
          <a:p>
            <a:r>
              <a:rPr lang="ru-RU" sz="1700">
                <a:latin typeface="Times New Roman" panose="02020603050405020304" pitchFamily="18" charset="0"/>
              </a:rPr>
              <a:t>Города также выполняли административные функции, являлись резиденцией князья</a:t>
            </a:r>
            <a:endParaRPr lang="ru-RU" sz="1700"/>
          </a:p>
        </p:txBody>
      </p:sp>
      <p:pic>
        <p:nvPicPr>
          <p:cNvPr id="19" name="Picture 4">
            <a:extLst>
              <a:ext uri="{FF2B5EF4-FFF2-40B4-BE49-F238E27FC236}">
                <a16:creationId xmlns:a16="http://schemas.microsoft.com/office/drawing/2014/main" id="{80EA0394-9273-B78A-CAA7-3D94DB478F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916" r="19383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9419473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7">
            <a:extLst>
              <a:ext uri="{FF2B5EF4-FFF2-40B4-BE49-F238E27FC236}">
                <a16:creationId xmlns:a16="http://schemas.microsoft.com/office/drawing/2014/main" id="{6A1473A6-3F22-483E-8A30-80B9D2B145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5" name="Group 9">
            <a:extLst>
              <a:ext uri="{FF2B5EF4-FFF2-40B4-BE49-F238E27FC236}">
                <a16:creationId xmlns:a16="http://schemas.microsoft.com/office/drawing/2014/main" id="{AA1375E3-3E53-4D75-BAB7-E5929BFCB2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534368" y="563918"/>
            <a:ext cx="4119932" cy="5978614"/>
            <a:chOff x="7513372" y="803186"/>
            <a:chExt cx="4163968" cy="5978614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0BBEEF67-3DDF-46CF-8CD5-EA5F0E4FB0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89586" y="1070835"/>
              <a:ext cx="687754" cy="5710965"/>
            </a:xfrm>
            <a:custGeom>
              <a:avLst/>
              <a:gdLst>
                <a:gd name="T0" fmla="*/ 414 w 414"/>
                <a:gd name="T1" fmla="*/ 2447 h 2447"/>
                <a:gd name="T2" fmla="*/ 0 w 414"/>
                <a:gd name="T3" fmla="*/ 2247 h 2447"/>
                <a:gd name="T4" fmla="*/ 0 w 414"/>
                <a:gd name="T5" fmla="*/ 0 h 2447"/>
                <a:gd name="T6" fmla="*/ 414 w 414"/>
                <a:gd name="T7" fmla="*/ 200 h 2447"/>
                <a:gd name="T8" fmla="*/ 414 w 414"/>
                <a:gd name="T9" fmla="*/ 2447 h 2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447">
                  <a:moveTo>
                    <a:pt x="414" y="2447"/>
                  </a:moveTo>
                  <a:lnTo>
                    <a:pt x="0" y="2247"/>
                  </a:lnTo>
                  <a:lnTo>
                    <a:pt x="0" y="0"/>
                  </a:lnTo>
                  <a:lnTo>
                    <a:pt x="414" y="200"/>
                  </a:lnTo>
                  <a:lnTo>
                    <a:pt x="414" y="244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8FAC1C95-F817-487C-B8B2-CF141FBB1C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88949" y="803186"/>
              <a:ext cx="409371" cy="5521414"/>
            </a:xfrm>
            <a:custGeom>
              <a:avLst/>
              <a:gdLst>
                <a:gd name="T0" fmla="*/ 209 w 209"/>
                <a:gd name="T1" fmla="*/ 2246 h 2358"/>
                <a:gd name="T2" fmla="*/ 0 w 209"/>
                <a:gd name="T3" fmla="*/ 2358 h 2358"/>
                <a:gd name="T4" fmla="*/ 0 w 209"/>
                <a:gd name="T5" fmla="*/ 111 h 2358"/>
                <a:gd name="T6" fmla="*/ 209 w 209"/>
                <a:gd name="T7" fmla="*/ 0 h 2358"/>
                <a:gd name="T8" fmla="*/ 209 w 209"/>
                <a:gd name="T9" fmla="*/ 2246 h 2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" h="2358">
                  <a:moveTo>
                    <a:pt x="209" y="2246"/>
                  </a:moveTo>
                  <a:lnTo>
                    <a:pt x="0" y="2358"/>
                  </a:lnTo>
                  <a:lnTo>
                    <a:pt x="0" y="111"/>
                  </a:lnTo>
                  <a:lnTo>
                    <a:pt x="209" y="0"/>
                  </a:lnTo>
                  <a:lnTo>
                    <a:pt x="209" y="2246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Rectangle 8">
              <a:extLst>
                <a:ext uri="{FF2B5EF4-FFF2-40B4-BE49-F238E27FC236}">
                  <a16:creationId xmlns:a16="http://schemas.microsoft.com/office/drawing/2014/main" id="{C2C5363A-D941-4AA1-8D38-D7E44A1E2E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13372" y="804101"/>
              <a:ext cx="3880238" cy="525164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C02587-E51F-D191-487E-3811B9855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8468" y="885651"/>
            <a:ext cx="3229803" cy="4624603"/>
          </a:xfrm>
        </p:spPr>
        <p:txBody>
          <a:bodyPr>
            <a:normAutofit/>
          </a:bodyPr>
          <a:lstStyle/>
          <a:p>
            <a:r>
              <a:rPr lang="ru-RU" sz="3400">
                <a:solidFill>
                  <a:srgbClr val="FFFFFF"/>
                </a:solidFill>
              </a:rPr>
              <a:t>Происхождение названий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1ED8557-A5E7-1B99-425F-8033A9C8C2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8708" y="885651"/>
            <a:ext cx="6525220" cy="4616849"/>
          </a:xfrm>
        </p:spPr>
        <p:txBody>
          <a:bodyPr anchor="ctr">
            <a:normAutofit/>
          </a:bodyPr>
          <a:lstStyle/>
          <a:p>
            <a:r>
              <a:rPr lang="ru-RU" sz="2400">
                <a:latin typeface="Times New Roman" panose="02020603050405020304" pitchFamily="18" charset="0"/>
              </a:rPr>
              <a:t>О</a:t>
            </a:r>
            <a:r>
              <a:rPr lang="ru-RU" sz="2400" b="0" i="0" u="none" strike="noStrike">
                <a:effectLst/>
                <a:latin typeface="Times New Roman" panose="02020603050405020304" pitchFamily="18" charset="0"/>
              </a:rPr>
              <a:t>т реки, на берегу которой они возникли (Полоцк – Полота, Пинск – Пина, Гомель – Гомий)</a:t>
            </a:r>
          </a:p>
          <a:p>
            <a:r>
              <a:rPr lang="ru-RU" sz="2400" b="0" i="0" u="none" strike="noStrike">
                <a:effectLst/>
                <a:latin typeface="Times New Roman" panose="02020603050405020304" pitchFamily="18" charset="0"/>
              </a:rPr>
              <a:t> Ряд городов названы в честь легендарных правителей (Туров, Заславль, Браслав, Борисов)</a:t>
            </a:r>
            <a:endParaRPr lang="ru-RU" sz="2400"/>
          </a:p>
        </p:txBody>
      </p:sp>
    </p:spTree>
    <p:extLst>
      <p:ext uri="{BB962C8B-B14F-4D97-AF65-F5344CB8AC3E}">
        <p14:creationId xmlns:p14="http://schemas.microsoft.com/office/powerpoint/2010/main" val="29473070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E57A3F2-3497-430E-BCD2-151E9B5748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6">
            <a:extLst>
              <a:ext uri="{FF2B5EF4-FFF2-40B4-BE49-F238E27FC236}">
                <a16:creationId xmlns:a16="http://schemas.microsoft.com/office/drawing/2014/main" id="{88B1F424-0E60-4F04-AFC7-00E1F21101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521144" y="911116"/>
            <a:ext cx="687754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7">
            <a:extLst>
              <a:ext uri="{FF2B5EF4-FFF2-40B4-BE49-F238E27FC236}">
                <a16:creationId xmlns:a16="http://schemas.microsoft.com/office/drawing/2014/main" id="{6B509DD1-7F4E-4C4D-9B18-626473A5F7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00164" y="643467"/>
            <a:ext cx="409371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Rectangle 8">
            <a:extLst>
              <a:ext uri="{FF2B5EF4-FFF2-40B4-BE49-F238E27FC236}">
                <a16:creationId xmlns:a16="http://schemas.microsoft.com/office/drawing/2014/main" id="{BB89D3BB-9A77-48E3-8C98-9A0A1DD4F7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95529" y="644382"/>
            <a:ext cx="3856024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CCA316-342E-EEDE-CDB3-40F27CCBF6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2754" y="1522820"/>
            <a:ext cx="2748041" cy="3601914"/>
          </a:xfrm>
        </p:spPr>
        <p:txBody>
          <a:bodyPr anchor="ctr">
            <a:normAutofit/>
          </a:bodyPr>
          <a:lstStyle/>
          <a:p>
            <a:r>
              <a:rPr lang="ru-RU" sz="2800">
                <a:solidFill>
                  <a:srgbClr val="FFFFFF"/>
                </a:solidFill>
              </a:rPr>
              <a:t>Виды ремесел, представленных на территории Беларуси</a:t>
            </a:r>
          </a:p>
        </p:txBody>
      </p:sp>
      <p:graphicFrame>
        <p:nvGraphicFramePr>
          <p:cNvPr id="12" name="Объект 2">
            <a:extLst>
              <a:ext uri="{FF2B5EF4-FFF2-40B4-BE49-F238E27FC236}">
                <a16:creationId xmlns:a16="http://schemas.microsoft.com/office/drawing/2014/main" id="{7382BCA9-6DC5-9A42-7E9E-CB35B629F64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1607064"/>
              </p:ext>
            </p:extLst>
          </p:nvPr>
        </p:nvGraphicFramePr>
        <p:xfrm>
          <a:off x="5042848" y="643467"/>
          <a:ext cx="6489510" cy="5252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178264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8825D18F-8EE6-496D-9A2C-028C8136DF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21613"/>
            <a:ext cx="10515600" cy="1325563"/>
          </a:xfrm>
        </p:spPr>
        <p:txBody>
          <a:bodyPr/>
          <a:lstStyle/>
          <a:p>
            <a:pPr algn="ctr"/>
            <a:r>
              <a:rPr lang="ru-RU" dirty="0"/>
              <a:t>Ответы на другие билеты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4CE13B6-B9FA-457B-B708-3CA28FEA22A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6528" y="1137446"/>
            <a:ext cx="5598941" cy="5598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9567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F32CF2-73AD-6ADB-FE47-9D60CA557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293338"/>
            <a:ext cx="9144000" cy="32745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5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2. Практическое задание. Хозяйственная жизнь белорусских земель в IX–XIII вв. Пути возникновения городов, их роль. 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5699835-B97A-5D53-F45A-7A8AE3CCCF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5514052"/>
            <a:ext cx="9144000" cy="6519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7984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1DA67C-CCEB-C725-0DC5-880547FE8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ru-RU" sz="4000">
                <a:solidFill>
                  <a:srgbClr val="FFFFFF"/>
                </a:solidFill>
              </a:rPr>
              <a:t>Особенности хозяйственной жизни в </a:t>
            </a:r>
            <a:r>
              <a:rPr lang="en-US" sz="4000">
                <a:solidFill>
                  <a:srgbClr val="FFFFFF"/>
                </a:solidFill>
              </a:rPr>
              <a:t>IX</a:t>
            </a:r>
            <a:r>
              <a:rPr lang="ru-RU" sz="4000">
                <a:solidFill>
                  <a:srgbClr val="FFFFFF"/>
                </a:solidFill>
              </a:rPr>
              <a:t> в.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D3057EF-B4E6-1158-2653-EE39260058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7624" y="2490436"/>
            <a:ext cx="9708995" cy="3567173"/>
          </a:xfrm>
        </p:spPr>
        <p:txBody>
          <a:bodyPr anchor="ctr">
            <a:normAutofit/>
          </a:bodyPr>
          <a:lstStyle/>
          <a:p>
            <a:r>
              <a:rPr lang="ru-RU" sz="2400">
                <a:latin typeface="Times New Roman" panose="02020603050405020304" pitchFamily="18" charset="0"/>
              </a:rPr>
              <a:t>З</a:t>
            </a:r>
            <a:r>
              <a:rPr lang="ru-RU" sz="2400" b="0" i="0" u="none" strike="noStrike">
                <a:effectLst/>
                <a:latin typeface="Times New Roman" panose="02020603050405020304" pitchFamily="18" charset="0"/>
              </a:rPr>
              <a:t>арождение и становление государственности и зарождением феодального социально-экономического уклада жизни</a:t>
            </a:r>
          </a:p>
          <a:p>
            <a:r>
              <a:rPr lang="ru-RU" sz="2400" b="0" i="0" u="none" strike="noStrike">
                <a:effectLst/>
                <a:latin typeface="Times New Roman" panose="02020603050405020304" pitchFamily="18" charset="0"/>
              </a:rPr>
              <a:t> Возникает имущественное неравенство, разделение на богатых и бедных</a:t>
            </a:r>
          </a:p>
          <a:p>
            <a:r>
              <a:rPr lang="ru-RU" sz="2400" b="0" i="0" u="none" strike="noStrike">
                <a:effectLst/>
                <a:latin typeface="Times New Roman" panose="02020603050405020304" pitchFamily="18" charset="0"/>
              </a:rPr>
              <a:t> Земля начинает становится частной</a:t>
            </a:r>
          </a:p>
          <a:p>
            <a:r>
              <a:rPr lang="ru-RU" sz="2400" b="0" i="0" u="none" strike="noStrike">
                <a:effectLst/>
                <a:latin typeface="Times New Roman" panose="02020603050405020304" pitchFamily="18" charset="0"/>
              </a:rPr>
              <a:t>Появляются феодалы – владельцы определенного количества земель</a:t>
            </a:r>
          </a:p>
          <a:p>
            <a:r>
              <a:rPr lang="ru-RU" sz="2400" b="0" i="0" u="none" strike="noStrike">
                <a:effectLst/>
                <a:latin typeface="Times New Roman" panose="02020603050405020304" pitchFamily="18" charset="0"/>
              </a:rPr>
              <a:t>К VIII в. племена будут жить в рамках соседской общины. Люди стали жить отдельными сообществами и самостоятельно вести хозяйство</a:t>
            </a:r>
            <a:endParaRPr lang="ru-RU" sz="2400"/>
          </a:p>
        </p:txBody>
      </p:sp>
    </p:spTree>
    <p:extLst>
      <p:ext uri="{BB962C8B-B14F-4D97-AF65-F5344CB8AC3E}">
        <p14:creationId xmlns:p14="http://schemas.microsoft.com/office/powerpoint/2010/main" val="19722432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0DEFEC-DCE7-4ABC-80D0-C86904171D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4614" y="1783959"/>
            <a:ext cx="4087306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Князь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94460B4-9AC0-47CD-81E3-E3F482775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64612" y="4750893"/>
            <a:ext cx="4087305" cy="114786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/>
              <a:t>Талантливый военный руководитель, выбиравшийся из числа знатных и уважаемых людей</a:t>
            </a:r>
          </a:p>
        </p:txBody>
      </p:sp>
      <p:sp>
        <p:nvSpPr>
          <p:cNvPr id="1031" name="Freeform: Shape 1030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6" name="Picture 2" descr="Выставка Святой Князь Владимир - Креститель Руси. Часть 2.">
            <a:extLst>
              <a:ext uri="{FF2B5EF4-FFF2-40B4-BE49-F238E27FC236}">
                <a16:creationId xmlns:a16="http://schemas.microsoft.com/office/drawing/2014/main" id="{7F57FCAB-D23F-41DA-8A42-7655972D326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2425"/>
          <a:stretch/>
        </p:blipFill>
        <p:spPr bwMode="auto"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22918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9">
            <a:extLst>
              <a:ext uri="{FF2B5EF4-FFF2-40B4-BE49-F238E27FC236}">
                <a16:creationId xmlns:a16="http://schemas.microsoft.com/office/drawing/2014/main" id="{C5E1D13B-3A3C-462E-A6FF-A3D5A3881F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6">
            <a:extLst>
              <a:ext uri="{FF2B5EF4-FFF2-40B4-BE49-F238E27FC236}">
                <a16:creationId xmlns:a16="http://schemas.microsoft.com/office/drawing/2014/main" id="{B82AB0A7-5ADB-43AA-A85D-9EB9D8BC09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794214" y="900814"/>
            <a:ext cx="75961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Freeform 7">
            <a:extLst>
              <a:ext uri="{FF2B5EF4-FFF2-40B4-BE49-F238E27FC236}">
                <a16:creationId xmlns:a16="http://schemas.microsoft.com/office/drawing/2014/main" id="{94214E17-97F3-4B04-AAE9-03BA148AE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792875" y="633165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Rectangle 8">
            <a:extLst>
              <a:ext uri="{FF2B5EF4-FFF2-40B4-BE49-F238E27FC236}">
                <a16:creationId xmlns:a16="http://schemas.microsoft.com/office/drawing/2014/main" id="{EC9D92EA-1FC7-47BC-8749-59CAF27E9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" y="634080"/>
            <a:ext cx="7275530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AD9C12-2CD9-4500-A436-E3BAF0768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201" y="951273"/>
            <a:ext cx="6149595" cy="1190546"/>
          </a:xfrm>
        </p:spPr>
        <p:txBody>
          <a:bodyPr>
            <a:normAutofit/>
          </a:bodyPr>
          <a:lstStyle/>
          <a:p>
            <a:r>
              <a:rPr lang="ru-RU" sz="3600">
                <a:solidFill>
                  <a:srgbClr val="FFFFFF"/>
                </a:solidFill>
              </a:rPr>
              <a:t>Функции князя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3B66980-41B4-489E-AF4F-2237140DE2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1094" y="2232591"/>
            <a:ext cx="6149595" cy="3301517"/>
          </a:xfrm>
        </p:spPr>
        <p:txBody>
          <a:bodyPr anchor="t">
            <a:normAutofit/>
          </a:bodyPr>
          <a:lstStyle/>
          <a:p>
            <a:r>
              <a:rPr lang="ru-RU" sz="2400">
                <a:solidFill>
                  <a:srgbClr val="FEFFFF"/>
                </a:solidFill>
              </a:rPr>
              <a:t>Защита племени (военная функция)</a:t>
            </a:r>
          </a:p>
          <a:p>
            <a:r>
              <a:rPr lang="ru-RU" sz="2400">
                <a:solidFill>
                  <a:srgbClr val="FEFFFF"/>
                </a:solidFill>
              </a:rPr>
              <a:t>Справедливый суд</a:t>
            </a:r>
          </a:p>
          <a:p>
            <a:r>
              <a:rPr lang="ru-RU" sz="2400">
                <a:solidFill>
                  <a:srgbClr val="FEFFFF"/>
                </a:solidFill>
              </a:rPr>
              <a:t>Распределение военной добычи</a:t>
            </a:r>
          </a:p>
          <a:p>
            <a:endParaRPr lang="ru-RU" sz="2400">
              <a:solidFill>
                <a:srgbClr val="FEFFFF"/>
              </a:solidFill>
            </a:endParaRPr>
          </a:p>
        </p:txBody>
      </p:sp>
      <p:pic>
        <p:nvPicPr>
          <p:cNvPr id="5" name="Picture 4" descr="Монумент Уоллеса в Стерлинге (Шотландия)">
            <a:extLst>
              <a:ext uri="{FF2B5EF4-FFF2-40B4-BE49-F238E27FC236}">
                <a16:creationId xmlns:a16="http://schemas.microsoft.com/office/drawing/2014/main" id="{C2E65034-7C59-42AB-B1A9-A2E5A8BEA5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486" r="15638" b="-1"/>
          <a:stretch/>
        </p:blipFill>
        <p:spPr>
          <a:xfrm>
            <a:off x="7554137" y="1353980"/>
            <a:ext cx="4637558" cy="5257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935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16B781-2CA2-47FB-AF3B-3CEB6CDD5B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Дань </a:t>
            </a:r>
          </a:p>
        </p:txBody>
      </p:sp>
      <p:sp>
        <p:nvSpPr>
          <p:cNvPr id="2057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1FDFB74-3DB1-4026-9989-D9815BC12F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200"/>
              <a:t>это натуральная пóдать (меха, мед, продукты питания и т. д.), которую население обязано было ежегодно выплачивать в пользу верховной власти — князя.</a:t>
            </a:r>
          </a:p>
        </p:txBody>
      </p:sp>
      <p:pic>
        <p:nvPicPr>
          <p:cNvPr id="2050" name="Picture 2" descr="Дань — Википедия">
            <a:extLst>
              <a:ext uri="{FF2B5EF4-FFF2-40B4-BE49-F238E27FC236}">
                <a16:creationId xmlns:a16="http://schemas.microsoft.com/office/drawing/2014/main" id="{B7E2F4AA-2DE0-4E7A-B284-1C926A986B3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71" r="12202" b="2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84024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3" name="Rectangle 307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Как подбиралась и служила дружина полоцких князей?">
            <a:extLst>
              <a:ext uri="{FF2B5EF4-FFF2-40B4-BE49-F238E27FC236}">
                <a16:creationId xmlns:a16="http://schemas.microsoft.com/office/drawing/2014/main" id="{396AC3D2-1973-43C6-8072-55F78902F55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9" r="1" b="1"/>
          <a:stretch/>
        </p:blipFill>
        <p:spPr bwMode="auto">
          <a:xfrm>
            <a:off x="20" y="1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C22F52-D8F1-4008-A060-3E297F1DB4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>
                <a:solidFill>
                  <a:srgbClr val="FFFFFF"/>
                </a:solidFill>
              </a:rPr>
              <a:t>Дружина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418390D-00C8-4F26-A0CD-141D4A8B3B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24000" y="4159404"/>
            <a:ext cx="9144000" cy="1098395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2400">
                <a:solidFill>
                  <a:srgbClr val="FFFFFF"/>
                </a:solidFill>
              </a:rPr>
              <a:t>группа постоянных боевых соратников и советников князя</a:t>
            </a:r>
          </a:p>
        </p:txBody>
      </p:sp>
    </p:spTree>
    <p:extLst>
      <p:ext uri="{BB962C8B-B14F-4D97-AF65-F5344CB8AC3E}">
        <p14:creationId xmlns:p14="http://schemas.microsoft.com/office/powerpoint/2010/main" val="7596392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B7CDFC-8D5F-4105-8F57-BEE3BFC8E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ru-RU" sz="5100" dirty="0">
                <a:solidFill>
                  <a:srgbClr val="FF0000"/>
                </a:solidFill>
              </a:rPr>
              <a:t>Чем занимались?</a:t>
            </a:r>
          </a:p>
        </p:txBody>
      </p:sp>
      <p:graphicFrame>
        <p:nvGraphicFramePr>
          <p:cNvPr id="12" name="Объект 2">
            <a:extLst>
              <a:ext uri="{FF2B5EF4-FFF2-40B4-BE49-F238E27FC236}">
                <a16:creationId xmlns:a16="http://schemas.microsoft.com/office/drawing/2014/main" id="{2D1FC448-A65F-4D9C-A2A0-9C84320D98F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4014431"/>
              </p:ext>
            </p:extLst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381437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Как древние славяне пережили гуннов и подготовились к завоеванию Балкан |  ИстПросвет | Яндекс Дзен">
            <a:extLst>
              <a:ext uri="{FF2B5EF4-FFF2-40B4-BE49-F238E27FC236}">
                <a16:creationId xmlns:a16="http://schemas.microsoft.com/office/drawing/2014/main" id="{64822B77-40C2-40D2-B195-CAF0132A621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0" b="15968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709783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363</Words>
  <Application>Microsoft Office PowerPoint</Application>
  <PresentationFormat>Широкоэкранный</PresentationFormat>
  <Paragraphs>45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Тема Office</vt:lpstr>
      <vt:lpstr>Билет 24. Вопрос 2</vt:lpstr>
      <vt:lpstr>2. Практическое задание. Хозяйственная жизнь белорусских земель в IX–XIII вв. Пути возникновения городов, их роль. </vt:lpstr>
      <vt:lpstr>Особенности хозяйственной жизни в IX в. </vt:lpstr>
      <vt:lpstr>Князь</vt:lpstr>
      <vt:lpstr>Функции князя</vt:lpstr>
      <vt:lpstr>Дань </vt:lpstr>
      <vt:lpstr>Дружина</vt:lpstr>
      <vt:lpstr>Чем занимались?</vt:lpstr>
      <vt:lpstr>Презентация PowerPoint</vt:lpstr>
      <vt:lpstr>Презентация PowerPoint</vt:lpstr>
      <vt:lpstr>Презентация PowerPoint</vt:lpstr>
      <vt:lpstr>Презентация PowerPoint</vt:lpstr>
      <vt:lpstr>Причины возникновения городов</vt:lpstr>
      <vt:lpstr>О первых городах</vt:lpstr>
      <vt:lpstr>Происхождение названий</vt:lpstr>
      <vt:lpstr>Виды ремесел, представленных на территории Беларуси</vt:lpstr>
      <vt:lpstr>Ответы на другие билеты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Билет 24. Вопрос 2</dc:title>
  <dc:creator>Роман Жигалов</dc:creator>
  <cp:lastModifiedBy>Роман Жигалов</cp:lastModifiedBy>
  <cp:revision>1</cp:revision>
  <dcterms:created xsi:type="dcterms:W3CDTF">2022-10-31T17:26:29Z</dcterms:created>
  <dcterms:modified xsi:type="dcterms:W3CDTF">2022-10-31T17:39:43Z</dcterms:modified>
</cp:coreProperties>
</file>