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8536323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0672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1111</dc:creator>
  <cp:lastModifiedBy>1111</cp:lastModifiedBy>
  <cp:revision>1</cp:revision>
  <dcterms:created xsi:type="dcterms:W3CDTF">2023-01-08T19:15:33Z</dcterms:created>
  <dcterms:modified xsi:type="dcterms:W3CDTF">2023-01-08T19:23:39Z</dcterms:modified>
</cp:coreProperties>
</file>