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0126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62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1" y="692696"/>
            <a:ext cx="8663635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94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908720"/>
            <a:ext cx="907253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81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" y="1124744"/>
            <a:ext cx="90388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54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3" y="404664"/>
            <a:ext cx="898254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72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408712" cy="677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6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" y="764704"/>
            <a:ext cx="8954605" cy="334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3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" y="764704"/>
            <a:ext cx="904611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56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3" y="773836"/>
            <a:ext cx="8960041" cy="44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46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9" y="548680"/>
            <a:ext cx="880481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286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2024-07-11T21:53:38Z</dcterms:created>
  <dcterms:modified xsi:type="dcterms:W3CDTF">2024-07-11T21:59:14Z</dcterms:modified>
</cp:coreProperties>
</file>