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4"/>
          <a:stretch/>
        </p:blipFill>
        <p:spPr bwMode="auto">
          <a:xfrm>
            <a:off x="179512" y="404664"/>
            <a:ext cx="8627277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942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25627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513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3" y="1052736"/>
            <a:ext cx="8935376" cy="341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0748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1111</cp:lastModifiedBy>
  <cp:revision>2</cp:revision>
  <dcterms:created xsi:type="dcterms:W3CDTF">2024-09-08T18:29:57Z</dcterms:created>
  <dcterms:modified xsi:type="dcterms:W3CDTF">2024-09-08T18:45:35Z</dcterms:modified>
</cp:coreProperties>
</file>