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05"/>
            <a:ext cx="916834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0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96099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2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08504" cy="512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5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8901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7" y="980728"/>
            <a:ext cx="908901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8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8901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9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4513"/>
            <a:ext cx="8736971" cy="49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78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193"/>
            <a:ext cx="90890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12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2022-01-24T19:25:59Z</dcterms:created>
  <dcterms:modified xsi:type="dcterms:W3CDTF">2022-01-24T19:33:46Z</dcterms:modified>
</cp:coreProperties>
</file>