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2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3339B-C99E-43B9-9EEC-28D3F9A18FAF}" v="685" dt="2022-01-22T13:26:51.246"/>
    <p1510:client id="{574F296E-8A19-49B2-89C5-9F8707671E8E}" v="170" dt="2022-01-22T10:21:00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574F296E-8A19-49B2-89C5-9F8707671E8E}"/>
    <pc:docChg chg="addSld modSld">
      <pc:chgData name="Zhigalov Roman" userId="1f97e9fdf7779aa5" providerId="Windows Live" clId="Web-{574F296E-8A19-49B2-89C5-9F8707671E8E}" dt="2022-01-22T10:21:04.260" v="167"/>
      <pc:docMkLst>
        <pc:docMk/>
      </pc:docMkLst>
      <pc:sldChg chg="modSp">
        <pc:chgData name="Zhigalov Roman" userId="1f97e9fdf7779aa5" providerId="Windows Live" clId="Web-{574F296E-8A19-49B2-89C5-9F8707671E8E}" dt="2022-01-22T10:18:48.163" v="3" actId="1076"/>
        <pc:sldMkLst>
          <pc:docMk/>
          <pc:sldMk cId="1351651579" sldId="256"/>
        </pc:sldMkLst>
        <pc:spChg chg="mod">
          <ac:chgData name="Zhigalov Roman" userId="1f97e9fdf7779aa5" providerId="Windows Live" clId="Web-{574F296E-8A19-49B2-89C5-9F8707671E8E}" dt="2022-01-22T10:18:48.163" v="3" actId="1076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574F296E-8A19-49B2-89C5-9F8707671E8E}" dt="2022-01-22T10:19:09.632" v="25" actId="20577"/>
        <pc:sldMkLst>
          <pc:docMk/>
          <pc:sldMk cId="630004424" sldId="257"/>
        </pc:sldMkLst>
        <pc:spChg chg="mod">
          <ac:chgData name="Zhigalov Roman" userId="1f97e9fdf7779aa5" providerId="Windows Live" clId="Web-{574F296E-8A19-49B2-89C5-9F8707671E8E}" dt="2022-01-22T10:19:09.632" v="25" actId="20577"/>
          <ac:spMkLst>
            <pc:docMk/>
            <pc:sldMk cId="630004424" sldId="257"/>
            <ac:spMk id="2" creationId="{19FE3A27-C603-480D-B7CE-7BE402477887}"/>
          </ac:spMkLst>
        </pc:spChg>
      </pc:sldChg>
      <pc:sldChg chg="addSp delSp modSp new mod setBg">
        <pc:chgData name="Zhigalov Roman" userId="1f97e9fdf7779aa5" providerId="Windows Live" clId="Web-{574F296E-8A19-49B2-89C5-9F8707671E8E}" dt="2022-01-22T10:20:43.322" v="151"/>
        <pc:sldMkLst>
          <pc:docMk/>
          <pc:sldMk cId="2102696087" sldId="258"/>
        </pc:sldMkLst>
        <pc:spChg chg="mod">
          <ac:chgData name="Zhigalov Roman" userId="1f97e9fdf7779aa5" providerId="Windows Live" clId="Web-{574F296E-8A19-49B2-89C5-9F8707671E8E}" dt="2022-01-22T10:20:43.322" v="151"/>
          <ac:spMkLst>
            <pc:docMk/>
            <pc:sldMk cId="2102696087" sldId="258"/>
            <ac:spMk id="2" creationId="{A7320DF5-80E0-4D65-AC7A-B9FC57680DE6}"/>
          </ac:spMkLst>
        </pc:spChg>
        <pc:spChg chg="del mod">
          <ac:chgData name="Zhigalov Roman" userId="1f97e9fdf7779aa5" providerId="Windows Live" clId="Web-{574F296E-8A19-49B2-89C5-9F8707671E8E}" dt="2022-01-22T10:20:43.322" v="151"/>
          <ac:spMkLst>
            <pc:docMk/>
            <pc:sldMk cId="2102696087" sldId="258"/>
            <ac:spMk id="3" creationId="{E9C9134F-4C59-4DE5-B0DA-8365ED29EF56}"/>
          </ac:spMkLst>
        </pc:spChg>
        <pc:spChg chg="add">
          <ac:chgData name="Zhigalov Roman" userId="1f97e9fdf7779aa5" providerId="Windows Live" clId="Web-{574F296E-8A19-49B2-89C5-9F8707671E8E}" dt="2022-01-22T10:20:43.322" v="151"/>
          <ac:spMkLst>
            <pc:docMk/>
            <pc:sldMk cId="2102696087" sldId="258"/>
            <ac:spMk id="9" creationId="{B819A166-7571-4003-A6B8-B62034C3ED30}"/>
          </ac:spMkLst>
        </pc:spChg>
        <pc:graphicFrameChg chg="add">
          <ac:chgData name="Zhigalov Roman" userId="1f97e9fdf7779aa5" providerId="Windows Live" clId="Web-{574F296E-8A19-49B2-89C5-9F8707671E8E}" dt="2022-01-22T10:20:43.322" v="151"/>
          <ac:graphicFrameMkLst>
            <pc:docMk/>
            <pc:sldMk cId="2102696087" sldId="258"/>
            <ac:graphicFrameMk id="5" creationId="{84E771CB-776A-47A2-B9EC-58DB9AF26E02}"/>
          </ac:graphicFrameMkLst>
        </pc:graphicFrameChg>
      </pc:sldChg>
      <pc:sldChg chg="addSp modSp new mod setBg">
        <pc:chgData name="Zhigalov Roman" userId="1f97e9fdf7779aa5" providerId="Windows Live" clId="Web-{574F296E-8A19-49B2-89C5-9F8707671E8E}" dt="2022-01-22T10:21:04.260" v="167"/>
        <pc:sldMkLst>
          <pc:docMk/>
          <pc:sldMk cId="2629333434" sldId="259"/>
        </pc:sldMkLst>
        <pc:spChg chg="mod">
          <ac:chgData name="Zhigalov Roman" userId="1f97e9fdf7779aa5" providerId="Windows Live" clId="Web-{574F296E-8A19-49B2-89C5-9F8707671E8E}" dt="2022-01-22T10:21:04.260" v="167"/>
          <ac:spMkLst>
            <pc:docMk/>
            <pc:sldMk cId="2629333434" sldId="259"/>
            <ac:spMk id="2" creationId="{ED5B9ED6-689D-4CB7-8C88-0E58CD3B2945}"/>
          </ac:spMkLst>
        </pc:spChg>
        <pc:spChg chg="mod">
          <ac:chgData name="Zhigalov Roman" userId="1f97e9fdf7779aa5" providerId="Windows Live" clId="Web-{574F296E-8A19-49B2-89C5-9F8707671E8E}" dt="2022-01-22T10:21:04.260" v="167"/>
          <ac:spMkLst>
            <pc:docMk/>
            <pc:sldMk cId="2629333434" sldId="259"/>
            <ac:spMk id="3" creationId="{C0616B69-BF7D-4529-9ABB-05B6E4A90CA2}"/>
          </ac:spMkLst>
        </pc:spChg>
        <pc:spChg chg="add">
          <ac:chgData name="Zhigalov Roman" userId="1f97e9fdf7779aa5" providerId="Windows Live" clId="Web-{574F296E-8A19-49B2-89C5-9F8707671E8E}" dt="2022-01-22T10:21:04.260" v="167"/>
          <ac:spMkLst>
            <pc:docMk/>
            <pc:sldMk cId="2629333434" sldId="259"/>
            <ac:spMk id="8" creationId="{4522B21E-B2B9-4C72-9A71-C87EFD137480}"/>
          </ac:spMkLst>
        </pc:spChg>
        <pc:spChg chg="add">
          <ac:chgData name="Zhigalov Roman" userId="1f97e9fdf7779aa5" providerId="Windows Live" clId="Web-{574F296E-8A19-49B2-89C5-9F8707671E8E}" dt="2022-01-22T10:21:04.260" v="167"/>
          <ac:spMkLst>
            <pc:docMk/>
            <pc:sldMk cId="2629333434" sldId="259"/>
            <ac:spMk id="10" creationId="{5EB7D2A2-F448-44D4-938C-DC84CBCB3B1E}"/>
          </ac:spMkLst>
        </pc:spChg>
        <pc:spChg chg="add">
          <ac:chgData name="Zhigalov Roman" userId="1f97e9fdf7779aa5" providerId="Windows Live" clId="Web-{574F296E-8A19-49B2-89C5-9F8707671E8E}" dt="2022-01-22T10:21:04.260" v="167"/>
          <ac:spMkLst>
            <pc:docMk/>
            <pc:sldMk cId="2629333434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574F296E-8A19-49B2-89C5-9F8707671E8E}" dt="2022-01-22T10:21:04.260" v="167"/>
          <ac:cxnSpMkLst>
            <pc:docMk/>
            <pc:sldMk cId="2629333434" sldId="259"/>
            <ac:cxnSpMk id="14" creationId="{F7C8EA93-3210-4C62-99E9-153C275E3A87}"/>
          </ac:cxnSpMkLst>
        </pc:cxnChg>
      </pc:sldChg>
    </pc:docChg>
  </pc:docChgLst>
  <pc:docChgLst>
    <pc:chgData name="Zhigalov Roman" userId="1f97e9fdf7779aa5" providerId="Windows Live" clId="Web-{5193339B-C99E-43B9-9EEC-28D3F9A18FAF}"/>
    <pc:docChg chg="addSld modSld addMainMaster modMainMaster">
      <pc:chgData name="Zhigalov Roman" userId="1f97e9fdf7779aa5" providerId="Windows Live" clId="Web-{5193339B-C99E-43B9-9EEC-28D3F9A18FAF}" dt="2022-01-22T13:26:51.246" v="683"/>
      <pc:docMkLst>
        <pc:docMk/>
      </pc:docMkLst>
      <pc:sldChg chg="addSp delSp modSp new mod setBg">
        <pc:chgData name="Zhigalov Roman" userId="1f97e9fdf7779aa5" providerId="Windows Live" clId="Web-{5193339B-C99E-43B9-9EEC-28D3F9A18FAF}" dt="2022-01-22T13:06:36.697" v="226"/>
        <pc:sldMkLst>
          <pc:docMk/>
          <pc:sldMk cId="90098722" sldId="260"/>
        </pc:sldMkLst>
        <pc:spChg chg="mod">
          <ac:chgData name="Zhigalov Roman" userId="1f97e9fdf7779aa5" providerId="Windows Live" clId="Web-{5193339B-C99E-43B9-9EEC-28D3F9A18FAF}" dt="2022-01-22T13:06:36.697" v="226"/>
          <ac:spMkLst>
            <pc:docMk/>
            <pc:sldMk cId="90098722" sldId="260"/>
            <ac:spMk id="2" creationId="{172B72D8-3487-44ED-87F1-4CA81D25DB71}"/>
          </ac:spMkLst>
        </pc:spChg>
        <pc:spChg chg="del mod">
          <ac:chgData name="Zhigalov Roman" userId="1f97e9fdf7779aa5" providerId="Windows Live" clId="Web-{5193339B-C99E-43B9-9EEC-28D3F9A18FAF}" dt="2022-01-22T13:06:36.697" v="226"/>
          <ac:spMkLst>
            <pc:docMk/>
            <pc:sldMk cId="90098722" sldId="260"/>
            <ac:spMk id="3" creationId="{0218866C-A255-4337-A089-542FD4735C89}"/>
          </ac:spMkLst>
        </pc:spChg>
        <pc:spChg chg="add">
          <ac:chgData name="Zhigalov Roman" userId="1f97e9fdf7779aa5" providerId="Windows Live" clId="Web-{5193339B-C99E-43B9-9EEC-28D3F9A18FAF}" dt="2022-01-22T13:06:36.697" v="226"/>
          <ac:spMkLst>
            <pc:docMk/>
            <pc:sldMk cId="90098722" sldId="260"/>
            <ac:spMk id="9" creationId="{8DF67618-B87B-4195-8E24-3B126F79FF55}"/>
          </ac:spMkLst>
        </pc:spChg>
        <pc:spChg chg="add">
          <ac:chgData name="Zhigalov Roman" userId="1f97e9fdf7779aa5" providerId="Windows Live" clId="Web-{5193339B-C99E-43B9-9EEC-28D3F9A18FAF}" dt="2022-01-22T13:06:36.697" v="226"/>
          <ac:spMkLst>
            <pc:docMk/>
            <pc:sldMk cId="90098722" sldId="260"/>
            <ac:spMk id="11" creationId="{64960379-9FF9-400A-A8A8-F5AB633FD3BF}"/>
          </ac:spMkLst>
        </pc:spChg>
        <pc:grpChg chg="add">
          <ac:chgData name="Zhigalov Roman" userId="1f97e9fdf7779aa5" providerId="Windows Live" clId="Web-{5193339B-C99E-43B9-9EEC-28D3F9A18FAF}" dt="2022-01-22T13:06:36.697" v="226"/>
          <ac:grpSpMkLst>
            <pc:docMk/>
            <pc:sldMk cId="90098722" sldId="260"/>
            <ac:grpSpMk id="13" creationId="{2C491629-AE25-486B-9B22-2CE4EE8F7E47}"/>
          </ac:grpSpMkLst>
        </pc:grpChg>
        <pc:grpChg chg="add">
          <ac:chgData name="Zhigalov Roman" userId="1f97e9fdf7779aa5" providerId="Windows Live" clId="Web-{5193339B-C99E-43B9-9EEC-28D3F9A18FAF}" dt="2022-01-22T13:06:36.697" v="226"/>
          <ac:grpSpMkLst>
            <pc:docMk/>
            <pc:sldMk cId="90098722" sldId="260"/>
            <ac:grpSpMk id="17" creationId="{43F5E015-E085-4624-B431-B42414448684}"/>
          </ac:grpSpMkLst>
        </pc:grpChg>
        <pc:graphicFrameChg chg="add">
          <ac:chgData name="Zhigalov Roman" userId="1f97e9fdf7779aa5" providerId="Windows Live" clId="Web-{5193339B-C99E-43B9-9EEC-28D3F9A18FAF}" dt="2022-01-22T13:06:36.697" v="226"/>
          <ac:graphicFrameMkLst>
            <pc:docMk/>
            <pc:sldMk cId="90098722" sldId="260"/>
            <ac:graphicFrameMk id="5" creationId="{555B38D7-6E73-4B05-9DA0-290B0514B1F7}"/>
          </ac:graphicFrameMkLst>
        </pc:graphicFrameChg>
      </pc:sldChg>
      <pc:sldChg chg="addSp delSp modSp new mod setBg">
        <pc:chgData name="Zhigalov Roman" userId="1f97e9fdf7779aa5" providerId="Windows Live" clId="Web-{5193339B-C99E-43B9-9EEC-28D3F9A18FAF}" dt="2022-01-22T13:07:46.589" v="276"/>
        <pc:sldMkLst>
          <pc:docMk/>
          <pc:sldMk cId="3301277638" sldId="261"/>
        </pc:sldMkLst>
        <pc:spChg chg="mod ord">
          <ac:chgData name="Zhigalov Roman" userId="1f97e9fdf7779aa5" providerId="Windows Live" clId="Web-{5193339B-C99E-43B9-9EEC-28D3F9A18FAF}" dt="2022-01-22T13:07:46.589" v="276"/>
          <ac:spMkLst>
            <pc:docMk/>
            <pc:sldMk cId="3301277638" sldId="261"/>
            <ac:spMk id="2" creationId="{83C6B6AE-9810-4CF0-B92B-615F91352BEC}"/>
          </ac:spMkLst>
        </pc:spChg>
        <pc:spChg chg="del">
          <ac:chgData name="Zhigalov Roman" userId="1f97e9fdf7779aa5" providerId="Windows Live" clId="Web-{5193339B-C99E-43B9-9EEC-28D3F9A18FAF}" dt="2022-01-22T13:07:20.948" v="228"/>
          <ac:spMkLst>
            <pc:docMk/>
            <pc:sldMk cId="3301277638" sldId="261"/>
            <ac:spMk id="3" creationId="{707F6C90-1111-422A-A40D-EE0E510EFB1B}"/>
          </ac:spMkLst>
        </pc:spChg>
        <pc:spChg chg="add">
          <ac:chgData name="Zhigalov Roman" userId="1f97e9fdf7779aa5" providerId="Windows Live" clId="Web-{5193339B-C99E-43B9-9EEC-28D3F9A18FAF}" dt="2022-01-22T13:07:46.589" v="276"/>
          <ac:spMkLst>
            <pc:docMk/>
            <pc:sldMk cId="3301277638" sldId="261"/>
            <ac:spMk id="9" creationId="{37C89E4B-3C9F-44B9-8B86-D9E3D112D8EC}"/>
          </ac:spMkLst>
        </pc:spChg>
        <pc:picChg chg="add mod ord">
          <ac:chgData name="Zhigalov Roman" userId="1f97e9fdf7779aa5" providerId="Windows Live" clId="Web-{5193339B-C99E-43B9-9EEC-28D3F9A18FAF}" dt="2022-01-22T13:07:46.589" v="276"/>
          <ac:picMkLst>
            <pc:docMk/>
            <pc:sldMk cId="3301277638" sldId="261"/>
            <ac:picMk id="4" creationId="{50F967D3-30F4-4903-80A3-7FA818996F31}"/>
          </ac:picMkLst>
        </pc:picChg>
        <pc:cxnChg chg="add">
          <ac:chgData name="Zhigalov Roman" userId="1f97e9fdf7779aa5" providerId="Windows Live" clId="Web-{5193339B-C99E-43B9-9EEC-28D3F9A18FAF}" dt="2022-01-22T13:07:46.589" v="276"/>
          <ac:cxnSpMkLst>
            <pc:docMk/>
            <pc:sldMk cId="3301277638" sldId="261"/>
            <ac:cxnSpMk id="11" creationId="{AA2EAA10-076F-46BD-8F0F-B9A2FB77A85C}"/>
          </ac:cxnSpMkLst>
        </pc:cxnChg>
        <pc:cxnChg chg="add">
          <ac:chgData name="Zhigalov Roman" userId="1f97e9fdf7779aa5" providerId="Windows Live" clId="Web-{5193339B-C99E-43B9-9EEC-28D3F9A18FAF}" dt="2022-01-22T13:07:46.589" v="276"/>
          <ac:cxnSpMkLst>
            <pc:docMk/>
            <pc:sldMk cId="3301277638" sldId="26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193339B-C99E-43B9-9EEC-28D3F9A18FAF}" dt="2022-01-22T13:08:31.544" v="279"/>
        <pc:sldMkLst>
          <pc:docMk/>
          <pc:sldMk cId="2059243476" sldId="262"/>
        </pc:sldMkLst>
        <pc:spChg chg="del">
          <ac:chgData name="Zhigalov Roman" userId="1f97e9fdf7779aa5" providerId="Windows Live" clId="Web-{5193339B-C99E-43B9-9EEC-28D3F9A18FAF}" dt="2022-01-22T13:08:31.544" v="279"/>
          <ac:spMkLst>
            <pc:docMk/>
            <pc:sldMk cId="2059243476" sldId="262"/>
            <ac:spMk id="2" creationId="{864A38B2-9117-40E9-9830-27EE8CEB7B46}"/>
          </ac:spMkLst>
        </pc:spChg>
        <pc:spChg chg="del">
          <ac:chgData name="Zhigalov Roman" userId="1f97e9fdf7779aa5" providerId="Windows Live" clId="Web-{5193339B-C99E-43B9-9EEC-28D3F9A18FAF}" dt="2022-01-22T13:08:28.059" v="278"/>
          <ac:spMkLst>
            <pc:docMk/>
            <pc:sldMk cId="2059243476" sldId="262"/>
            <ac:spMk id="3" creationId="{1629B53E-C46A-4AFB-8C89-FF5A9D2F6037}"/>
          </ac:spMkLst>
        </pc:spChg>
        <pc:spChg chg="add">
          <ac:chgData name="Zhigalov Roman" userId="1f97e9fdf7779aa5" providerId="Windows Live" clId="Web-{5193339B-C99E-43B9-9EEC-28D3F9A18FAF}" dt="2022-01-22T13:08:31.544" v="279"/>
          <ac:spMkLst>
            <pc:docMk/>
            <pc:sldMk cId="2059243476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5193339B-C99E-43B9-9EEC-28D3F9A18FAF}" dt="2022-01-22T13:08:31.544" v="279"/>
          <ac:picMkLst>
            <pc:docMk/>
            <pc:sldMk cId="2059243476" sldId="262"/>
            <ac:picMk id="4" creationId="{412C4152-00C0-4822-B1C9-15FEE7F8793E}"/>
          </ac:picMkLst>
        </pc:picChg>
      </pc:sldChg>
      <pc:sldChg chg="addSp delSp modSp new mod setBg">
        <pc:chgData name="Zhigalov Roman" userId="1f97e9fdf7779aa5" providerId="Windows Live" clId="Web-{5193339B-C99E-43B9-9EEC-28D3F9A18FAF}" dt="2022-01-22T13:08:51.997" v="282"/>
        <pc:sldMkLst>
          <pc:docMk/>
          <pc:sldMk cId="2640979848" sldId="263"/>
        </pc:sldMkLst>
        <pc:spChg chg="del">
          <ac:chgData name="Zhigalov Roman" userId="1f97e9fdf7779aa5" providerId="Windows Live" clId="Web-{5193339B-C99E-43B9-9EEC-28D3F9A18FAF}" dt="2022-01-22T13:08:51.997" v="282"/>
          <ac:spMkLst>
            <pc:docMk/>
            <pc:sldMk cId="2640979848" sldId="263"/>
            <ac:spMk id="2" creationId="{F8FFFD4A-0E40-4154-93F3-0D3FD1B3C0DE}"/>
          </ac:spMkLst>
        </pc:spChg>
        <pc:spChg chg="del">
          <ac:chgData name="Zhigalov Roman" userId="1f97e9fdf7779aa5" providerId="Windows Live" clId="Web-{5193339B-C99E-43B9-9EEC-28D3F9A18FAF}" dt="2022-01-22T13:08:47.856" v="281"/>
          <ac:spMkLst>
            <pc:docMk/>
            <pc:sldMk cId="2640979848" sldId="263"/>
            <ac:spMk id="3" creationId="{75825506-B059-47AA-BA10-288D3943A416}"/>
          </ac:spMkLst>
        </pc:spChg>
        <pc:spChg chg="add">
          <ac:chgData name="Zhigalov Roman" userId="1f97e9fdf7779aa5" providerId="Windows Live" clId="Web-{5193339B-C99E-43B9-9EEC-28D3F9A18FAF}" dt="2022-01-22T13:08:51.997" v="282"/>
          <ac:spMkLst>
            <pc:docMk/>
            <pc:sldMk cId="2640979848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5193339B-C99E-43B9-9EEC-28D3F9A18FAF}" dt="2022-01-22T13:08:51.997" v="282"/>
          <ac:picMkLst>
            <pc:docMk/>
            <pc:sldMk cId="2640979848" sldId="263"/>
            <ac:picMk id="4" creationId="{42DBBFFD-287C-4CF8-96F1-90E944A4F8F7}"/>
          </ac:picMkLst>
        </pc:picChg>
      </pc:sldChg>
      <pc:sldChg chg="addSp delSp modSp new mod setBg">
        <pc:chgData name="Zhigalov Roman" userId="1f97e9fdf7779aa5" providerId="Windows Live" clId="Web-{5193339B-C99E-43B9-9EEC-28D3F9A18FAF}" dt="2022-01-22T13:10:42.844" v="297"/>
        <pc:sldMkLst>
          <pc:docMk/>
          <pc:sldMk cId="2310095630" sldId="264"/>
        </pc:sldMkLst>
        <pc:spChg chg="mod ord">
          <ac:chgData name="Zhigalov Roman" userId="1f97e9fdf7779aa5" providerId="Windows Live" clId="Web-{5193339B-C99E-43B9-9EEC-28D3F9A18FAF}" dt="2022-01-22T13:10:42.844" v="297"/>
          <ac:spMkLst>
            <pc:docMk/>
            <pc:sldMk cId="2310095630" sldId="264"/>
            <ac:spMk id="2" creationId="{41819DA1-88E6-4B2F-9972-6C1B8C23A9BC}"/>
          </ac:spMkLst>
        </pc:spChg>
        <pc:spChg chg="del">
          <ac:chgData name="Zhigalov Roman" userId="1f97e9fdf7779aa5" providerId="Windows Live" clId="Web-{5193339B-C99E-43B9-9EEC-28D3F9A18FAF}" dt="2022-01-22T13:10:24.094" v="284"/>
          <ac:spMkLst>
            <pc:docMk/>
            <pc:sldMk cId="2310095630" sldId="264"/>
            <ac:spMk id="3" creationId="{62FEDFD3-E2D3-4512-B556-05732DB09951}"/>
          </ac:spMkLst>
        </pc:spChg>
        <pc:spChg chg="add">
          <ac:chgData name="Zhigalov Roman" userId="1f97e9fdf7779aa5" providerId="Windows Live" clId="Web-{5193339B-C99E-43B9-9EEC-28D3F9A18FAF}" dt="2022-01-22T13:10:42.844" v="297"/>
          <ac:spMkLst>
            <pc:docMk/>
            <pc:sldMk cId="2310095630" sldId="264"/>
            <ac:spMk id="9" creationId="{37C89E4B-3C9F-44B9-8B86-D9E3D112D8EC}"/>
          </ac:spMkLst>
        </pc:spChg>
        <pc:picChg chg="add mod ord">
          <ac:chgData name="Zhigalov Roman" userId="1f97e9fdf7779aa5" providerId="Windows Live" clId="Web-{5193339B-C99E-43B9-9EEC-28D3F9A18FAF}" dt="2022-01-22T13:10:42.844" v="297"/>
          <ac:picMkLst>
            <pc:docMk/>
            <pc:sldMk cId="2310095630" sldId="264"/>
            <ac:picMk id="4" creationId="{27FAC0F0-BA5E-4812-AFAE-E693E2A47B6A}"/>
          </ac:picMkLst>
        </pc:picChg>
        <pc:cxnChg chg="add">
          <ac:chgData name="Zhigalov Roman" userId="1f97e9fdf7779aa5" providerId="Windows Live" clId="Web-{5193339B-C99E-43B9-9EEC-28D3F9A18FAF}" dt="2022-01-22T13:10:42.844" v="297"/>
          <ac:cxnSpMkLst>
            <pc:docMk/>
            <pc:sldMk cId="2310095630" sldId="264"/>
            <ac:cxnSpMk id="11" creationId="{AA2EAA10-076F-46BD-8F0F-B9A2FB77A85C}"/>
          </ac:cxnSpMkLst>
        </pc:cxnChg>
        <pc:cxnChg chg="add">
          <ac:chgData name="Zhigalov Roman" userId="1f97e9fdf7779aa5" providerId="Windows Live" clId="Web-{5193339B-C99E-43B9-9EEC-28D3F9A18FAF}" dt="2022-01-22T13:10:42.844" v="297"/>
          <ac:cxnSpMkLst>
            <pc:docMk/>
            <pc:sldMk cId="2310095630" sldId="264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193339B-C99E-43B9-9EEC-28D3F9A18FAF}" dt="2022-01-22T13:11:03.595" v="333"/>
        <pc:sldMkLst>
          <pc:docMk/>
          <pc:sldMk cId="2272615858" sldId="265"/>
        </pc:sldMkLst>
        <pc:spChg chg="mod ord">
          <ac:chgData name="Zhigalov Roman" userId="1f97e9fdf7779aa5" providerId="Windows Live" clId="Web-{5193339B-C99E-43B9-9EEC-28D3F9A18FAF}" dt="2022-01-22T13:11:03.595" v="333"/>
          <ac:spMkLst>
            <pc:docMk/>
            <pc:sldMk cId="2272615858" sldId="265"/>
            <ac:spMk id="2" creationId="{12E3F55C-DFE5-4226-89BF-E9D02FE813CD}"/>
          </ac:spMkLst>
        </pc:spChg>
        <pc:spChg chg="del">
          <ac:chgData name="Zhigalov Roman" userId="1f97e9fdf7779aa5" providerId="Windows Live" clId="Web-{5193339B-C99E-43B9-9EEC-28D3F9A18FAF}" dt="2022-01-22T13:10:52.297" v="299"/>
          <ac:spMkLst>
            <pc:docMk/>
            <pc:sldMk cId="2272615858" sldId="265"/>
            <ac:spMk id="3" creationId="{190241D4-664C-4F49-86CB-5177D04EB5D8}"/>
          </ac:spMkLst>
        </pc:spChg>
        <pc:spChg chg="add">
          <ac:chgData name="Zhigalov Roman" userId="1f97e9fdf7779aa5" providerId="Windows Live" clId="Web-{5193339B-C99E-43B9-9EEC-28D3F9A18FAF}" dt="2022-01-22T13:11:03.595" v="333"/>
          <ac:spMkLst>
            <pc:docMk/>
            <pc:sldMk cId="2272615858" sldId="265"/>
            <ac:spMk id="9" creationId="{37C89E4B-3C9F-44B9-8B86-D9E3D112D8EC}"/>
          </ac:spMkLst>
        </pc:spChg>
        <pc:picChg chg="add mod ord">
          <ac:chgData name="Zhigalov Roman" userId="1f97e9fdf7779aa5" providerId="Windows Live" clId="Web-{5193339B-C99E-43B9-9EEC-28D3F9A18FAF}" dt="2022-01-22T13:11:03.595" v="333"/>
          <ac:picMkLst>
            <pc:docMk/>
            <pc:sldMk cId="2272615858" sldId="265"/>
            <ac:picMk id="4" creationId="{6F16C059-95F1-4751-ACFB-2F926923321A}"/>
          </ac:picMkLst>
        </pc:picChg>
        <pc:cxnChg chg="add">
          <ac:chgData name="Zhigalov Roman" userId="1f97e9fdf7779aa5" providerId="Windows Live" clId="Web-{5193339B-C99E-43B9-9EEC-28D3F9A18FAF}" dt="2022-01-22T13:11:03.595" v="333"/>
          <ac:cxnSpMkLst>
            <pc:docMk/>
            <pc:sldMk cId="2272615858" sldId="265"/>
            <ac:cxnSpMk id="11" creationId="{AA2EAA10-076F-46BD-8F0F-B9A2FB77A85C}"/>
          </ac:cxnSpMkLst>
        </pc:cxnChg>
        <pc:cxnChg chg="add">
          <ac:chgData name="Zhigalov Roman" userId="1f97e9fdf7779aa5" providerId="Windows Live" clId="Web-{5193339B-C99E-43B9-9EEC-28D3F9A18FAF}" dt="2022-01-22T13:11:03.595" v="333"/>
          <ac:cxnSpMkLst>
            <pc:docMk/>
            <pc:sldMk cId="2272615858" sldId="265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5193339B-C99E-43B9-9EEC-28D3F9A18FAF}" dt="2022-01-22T13:11:25.330" v="340"/>
        <pc:sldMkLst>
          <pc:docMk/>
          <pc:sldMk cId="3299298339" sldId="266"/>
        </pc:sldMkLst>
        <pc:spChg chg="mod">
          <ac:chgData name="Zhigalov Roman" userId="1f97e9fdf7779aa5" providerId="Windows Live" clId="Web-{5193339B-C99E-43B9-9EEC-28D3F9A18FAF}" dt="2022-01-22T13:11:25.330" v="340"/>
          <ac:spMkLst>
            <pc:docMk/>
            <pc:sldMk cId="3299298339" sldId="266"/>
            <ac:spMk id="2" creationId="{84FDAE45-C5CA-4AF1-86DE-0FB2CC4F386F}"/>
          </ac:spMkLst>
        </pc:spChg>
        <pc:spChg chg="mod">
          <ac:chgData name="Zhigalov Roman" userId="1f97e9fdf7779aa5" providerId="Windows Live" clId="Web-{5193339B-C99E-43B9-9EEC-28D3F9A18FAF}" dt="2022-01-22T13:11:25.330" v="340"/>
          <ac:spMkLst>
            <pc:docMk/>
            <pc:sldMk cId="3299298339" sldId="266"/>
            <ac:spMk id="3" creationId="{0F11E927-8CCD-4704-BAEA-FD45EE0273A2}"/>
          </ac:spMkLst>
        </pc:spChg>
        <pc:spChg chg="add">
          <ac:chgData name="Zhigalov Roman" userId="1f97e9fdf7779aa5" providerId="Windows Live" clId="Web-{5193339B-C99E-43B9-9EEC-28D3F9A18FAF}" dt="2022-01-22T13:11:25.330" v="340"/>
          <ac:spMkLst>
            <pc:docMk/>
            <pc:sldMk cId="3299298339" sldId="266"/>
            <ac:spMk id="8" creationId="{4522B21E-B2B9-4C72-9A71-C87EFD137480}"/>
          </ac:spMkLst>
        </pc:spChg>
        <pc:spChg chg="add">
          <ac:chgData name="Zhigalov Roman" userId="1f97e9fdf7779aa5" providerId="Windows Live" clId="Web-{5193339B-C99E-43B9-9EEC-28D3F9A18FAF}" dt="2022-01-22T13:11:25.330" v="340"/>
          <ac:spMkLst>
            <pc:docMk/>
            <pc:sldMk cId="3299298339" sldId="266"/>
            <ac:spMk id="10" creationId="{5EB7D2A2-F448-44D4-938C-DC84CBCB3B1E}"/>
          </ac:spMkLst>
        </pc:spChg>
        <pc:spChg chg="add">
          <ac:chgData name="Zhigalov Roman" userId="1f97e9fdf7779aa5" providerId="Windows Live" clId="Web-{5193339B-C99E-43B9-9EEC-28D3F9A18FAF}" dt="2022-01-22T13:11:25.330" v="340"/>
          <ac:spMkLst>
            <pc:docMk/>
            <pc:sldMk cId="3299298339" sldId="266"/>
            <ac:spMk id="12" creationId="{871AEA07-1E14-44B4-8E55-64EF049CD66F}"/>
          </ac:spMkLst>
        </pc:spChg>
        <pc:cxnChg chg="add">
          <ac:chgData name="Zhigalov Roman" userId="1f97e9fdf7779aa5" providerId="Windows Live" clId="Web-{5193339B-C99E-43B9-9EEC-28D3F9A18FAF}" dt="2022-01-22T13:11:25.330" v="340"/>
          <ac:cxnSpMkLst>
            <pc:docMk/>
            <pc:sldMk cId="3299298339" sldId="26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5193339B-C99E-43B9-9EEC-28D3F9A18FAF}" dt="2022-01-22T13:12:19.222" v="383"/>
        <pc:sldMkLst>
          <pc:docMk/>
          <pc:sldMk cId="1312436014" sldId="267"/>
        </pc:sldMkLst>
        <pc:spChg chg="mod ord">
          <ac:chgData name="Zhigalov Roman" userId="1f97e9fdf7779aa5" providerId="Windows Live" clId="Web-{5193339B-C99E-43B9-9EEC-28D3F9A18FAF}" dt="2022-01-22T13:12:19.222" v="383"/>
          <ac:spMkLst>
            <pc:docMk/>
            <pc:sldMk cId="1312436014" sldId="267"/>
            <ac:spMk id="2" creationId="{7B7E96F0-25C0-4FA6-B8B8-08849B5DD7E0}"/>
          </ac:spMkLst>
        </pc:spChg>
        <pc:spChg chg="del">
          <ac:chgData name="Zhigalov Roman" userId="1f97e9fdf7779aa5" providerId="Windows Live" clId="Web-{5193339B-C99E-43B9-9EEC-28D3F9A18FAF}" dt="2022-01-22T13:11:55.971" v="342"/>
          <ac:spMkLst>
            <pc:docMk/>
            <pc:sldMk cId="1312436014" sldId="267"/>
            <ac:spMk id="3" creationId="{FC369B20-8568-4B69-BBAD-BC80647D2D1E}"/>
          </ac:spMkLst>
        </pc:spChg>
        <pc:spChg chg="add">
          <ac:chgData name="Zhigalov Roman" userId="1f97e9fdf7779aa5" providerId="Windows Live" clId="Web-{5193339B-C99E-43B9-9EEC-28D3F9A18FAF}" dt="2022-01-22T13:12:19.222" v="383"/>
          <ac:spMkLst>
            <pc:docMk/>
            <pc:sldMk cId="1312436014" sldId="267"/>
            <ac:spMk id="6" creationId="{1825AC39-5F85-4CAA-8A81-A1287086B2B6}"/>
          </ac:spMkLst>
        </pc:spChg>
        <pc:spChg chg="add">
          <ac:chgData name="Zhigalov Roman" userId="1f97e9fdf7779aa5" providerId="Windows Live" clId="Web-{5193339B-C99E-43B9-9EEC-28D3F9A18FAF}" dt="2022-01-22T13:12:19.222" v="383"/>
          <ac:spMkLst>
            <pc:docMk/>
            <pc:sldMk cId="1312436014" sldId="267"/>
            <ac:spMk id="7" creationId="{95DA4D23-37FC-4B90-8188-F0377C5FF44B}"/>
          </ac:spMkLst>
        </pc:spChg>
        <pc:spChg chg="add">
          <ac:chgData name="Zhigalov Roman" userId="1f97e9fdf7779aa5" providerId="Windows Live" clId="Web-{5193339B-C99E-43B9-9EEC-28D3F9A18FAF}" dt="2022-01-22T13:12:19.222" v="383"/>
          <ac:spMkLst>
            <pc:docMk/>
            <pc:sldMk cId="1312436014" sldId="267"/>
            <ac:spMk id="8" creationId="{A7A4B465-FBCC-4CD4-89A1-82992A7B47FF}"/>
          </ac:spMkLst>
        </pc:spChg>
        <pc:spChg chg="add del">
          <ac:chgData name="Zhigalov Roman" userId="1f97e9fdf7779aa5" providerId="Windows Live" clId="Web-{5193339B-C99E-43B9-9EEC-28D3F9A18FAF}" dt="2022-01-22T13:12:19.206" v="382"/>
          <ac:spMkLst>
            <pc:docMk/>
            <pc:sldMk cId="1312436014" sldId="267"/>
            <ac:spMk id="9" creationId="{37C89E4B-3C9F-44B9-8B86-D9E3D112D8EC}"/>
          </ac:spMkLst>
        </pc:spChg>
        <pc:spChg chg="add">
          <ac:chgData name="Zhigalov Roman" userId="1f97e9fdf7779aa5" providerId="Windows Live" clId="Web-{5193339B-C99E-43B9-9EEC-28D3F9A18FAF}" dt="2022-01-22T13:12:19.222" v="383"/>
          <ac:spMkLst>
            <pc:docMk/>
            <pc:sldMk cId="1312436014" sldId="267"/>
            <ac:spMk id="15" creationId="{909E572F-9CDC-4214-9D42-FF0017649590}"/>
          </ac:spMkLst>
        </pc:spChg>
        <pc:picChg chg="add mod ord">
          <ac:chgData name="Zhigalov Roman" userId="1f97e9fdf7779aa5" providerId="Windows Live" clId="Web-{5193339B-C99E-43B9-9EEC-28D3F9A18FAF}" dt="2022-01-22T13:12:19.222" v="383"/>
          <ac:picMkLst>
            <pc:docMk/>
            <pc:sldMk cId="1312436014" sldId="267"/>
            <ac:picMk id="4" creationId="{2369E3C7-F1CD-4716-8D5D-B56818F9EB52}"/>
          </ac:picMkLst>
        </pc:picChg>
        <pc:cxnChg chg="add del">
          <ac:chgData name="Zhigalov Roman" userId="1f97e9fdf7779aa5" providerId="Windows Live" clId="Web-{5193339B-C99E-43B9-9EEC-28D3F9A18FAF}" dt="2022-01-22T13:12:19.206" v="382"/>
          <ac:cxnSpMkLst>
            <pc:docMk/>
            <pc:sldMk cId="1312436014" sldId="267"/>
            <ac:cxnSpMk id="11" creationId="{AA2EAA10-076F-46BD-8F0F-B9A2FB77A85C}"/>
          </ac:cxnSpMkLst>
        </pc:cxnChg>
        <pc:cxnChg chg="add del">
          <ac:chgData name="Zhigalov Roman" userId="1f97e9fdf7779aa5" providerId="Windows Live" clId="Web-{5193339B-C99E-43B9-9EEC-28D3F9A18FAF}" dt="2022-01-22T13:12:19.206" v="382"/>
          <ac:cxnSpMkLst>
            <pc:docMk/>
            <pc:sldMk cId="1312436014" sldId="267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193339B-C99E-43B9-9EEC-28D3F9A18FAF}" dt="2022-01-22T13:13:26.427" v="388"/>
        <pc:sldMkLst>
          <pc:docMk/>
          <pc:sldMk cId="2524836443" sldId="268"/>
        </pc:sldMkLst>
        <pc:spChg chg="del">
          <ac:chgData name="Zhigalov Roman" userId="1f97e9fdf7779aa5" providerId="Windows Live" clId="Web-{5193339B-C99E-43B9-9EEC-28D3F9A18FAF}" dt="2022-01-22T13:13:26.427" v="388"/>
          <ac:spMkLst>
            <pc:docMk/>
            <pc:sldMk cId="2524836443" sldId="268"/>
            <ac:spMk id="2" creationId="{E3B7C0C0-4194-4D0F-AC43-C8197B979851}"/>
          </ac:spMkLst>
        </pc:spChg>
        <pc:spChg chg="add del">
          <ac:chgData name="Zhigalov Roman" userId="1f97e9fdf7779aa5" providerId="Windows Live" clId="Web-{5193339B-C99E-43B9-9EEC-28D3F9A18FAF}" dt="2022-01-22T13:13:23.005" v="387"/>
          <ac:spMkLst>
            <pc:docMk/>
            <pc:sldMk cId="2524836443" sldId="268"/>
            <ac:spMk id="3" creationId="{71B01406-EFFE-4B25-9D2B-2F096C529D5E}"/>
          </ac:spMkLst>
        </pc:spChg>
        <pc:spChg chg="add">
          <ac:chgData name="Zhigalov Roman" userId="1f97e9fdf7779aa5" providerId="Windows Live" clId="Web-{5193339B-C99E-43B9-9EEC-28D3F9A18FAF}" dt="2022-01-22T13:13:26.427" v="388"/>
          <ac:spMkLst>
            <pc:docMk/>
            <pc:sldMk cId="2524836443" sldId="268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5193339B-C99E-43B9-9EEC-28D3F9A18FAF}" dt="2022-01-22T13:13:04.926" v="386"/>
          <ac:picMkLst>
            <pc:docMk/>
            <pc:sldMk cId="2524836443" sldId="268"/>
            <ac:picMk id="4" creationId="{6B3EE52B-C187-4CF9-B64B-C86C367FE924}"/>
          </ac:picMkLst>
        </pc:picChg>
        <pc:picChg chg="add mod ord">
          <ac:chgData name="Zhigalov Roman" userId="1f97e9fdf7779aa5" providerId="Windows Live" clId="Web-{5193339B-C99E-43B9-9EEC-28D3F9A18FAF}" dt="2022-01-22T13:13:26.427" v="388"/>
          <ac:picMkLst>
            <pc:docMk/>
            <pc:sldMk cId="2524836443" sldId="268"/>
            <ac:picMk id="5" creationId="{37B9C644-3B8F-4339-97E9-E148BF07B8C5}"/>
          </ac:picMkLst>
        </pc:picChg>
      </pc:sldChg>
      <pc:sldChg chg="addSp delSp modSp new mod setBg">
        <pc:chgData name="Zhigalov Roman" userId="1f97e9fdf7779aa5" providerId="Windows Live" clId="Web-{5193339B-C99E-43B9-9EEC-28D3F9A18FAF}" dt="2022-01-22T13:13:48.459" v="391"/>
        <pc:sldMkLst>
          <pc:docMk/>
          <pc:sldMk cId="1236135056" sldId="269"/>
        </pc:sldMkLst>
        <pc:spChg chg="del">
          <ac:chgData name="Zhigalov Roman" userId="1f97e9fdf7779aa5" providerId="Windows Live" clId="Web-{5193339B-C99E-43B9-9EEC-28D3F9A18FAF}" dt="2022-01-22T13:13:48.459" v="391"/>
          <ac:spMkLst>
            <pc:docMk/>
            <pc:sldMk cId="1236135056" sldId="269"/>
            <ac:spMk id="2" creationId="{C4EF6A79-8B9A-41C0-ADD1-D4B088579221}"/>
          </ac:spMkLst>
        </pc:spChg>
        <pc:spChg chg="del">
          <ac:chgData name="Zhigalov Roman" userId="1f97e9fdf7779aa5" providerId="Windows Live" clId="Web-{5193339B-C99E-43B9-9EEC-28D3F9A18FAF}" dt="2022-01-22T13:13:47.193" v="390"/>
          <ac:spMkLst>
            <pc:docMk/>
            <pc:sldMk cId="1236135056" sldId="269"/>
            <ac:spMk id="3" creationId="{A63117EB-7A9D-472C-B787-83BA7132CF4A}"/>
          </ac:spMkLst>
        </pc:spChg>
        <pc:spChg chg="add">
          <ac:chgData name="Zhigalov Roman" userId="1f97e9fdf7779aa5" providerId="Windows Live" clId="Web-{5193339B-C99E-43B9-9EEC-28D3F9A18FAF}" dt="2022-01-22T13:13:48.459" v="391"/>
          <ac:spMkLst>
            <pc:docMk/>
            <pc:sldMk cId="1236135056" sldId="269"/>
            <ac:spMk id="9" creationId="{42A4FC2C-047E-45A5-965D-8E1E3BF09BC6}"/>
          </ac:spMkLst>
        </pc:spChg>
        <pc:picChg chg="add mod ord">
          <ac:chgData name="Zhigalov Roman" userId="1f97e9fdf7779aa5" providerId="Windows Live" clId="Web-{5193339B-C99E-43B9-9EEC-28D3F9A18FAF}" dt="2022-01-22T13:13:48.459" v="391"/>
          <ac:picMkLst>
            <pc:docMk/>
            <pc:sldMk cId="1236135056" sldId="269"/>
            <ac:picMk id="4" creationId="{CFE93E6B-8072-4FBC-93EC-6324145927BF}"/>
          </ac:picMkLst>
        </pc:picChg>
      </pc:sldChg>
      <pc:sldChg chg="addSp delSp modSp new mod setBg">
        <pc:chgData name="Zhigalov Roman" userId="1f97e9fdf7779aa5" providerId="Windows Live" clId="Web-{5193339B-C99E-43B9-9EEC-28D3F9A18FAF}" dt="2022-01-22T13:14:05.490" v="394"/>
        <pc:sldMkLst>
          <pc:docMk/>
          <pc:sldMk cId="1266786219" sldId="270"/>
        </pc:sldMkLst>
        <pc:spChg chg="del">
          <ac:chgData name="Zhigalov Roman" userId="1f97e9fdf7779aa5" providerId="Windows Live" clId="Web-{5193339B-C99E-43B9-9EEC-28D3F9A18FAF}" dt="2022-01-22T13:14:05.490" v="394"/>
          <ac:spMkLst>
            <pc:docMk/>
            <pc:sldMk cId="1266786219" sldId="270"/>
            <ac:spMk id="2" creationId="{9C1F8CD7-A63C-444C-A307-0EF841FEF558}"/>
          </ac:spMkLst>
        </pc:spChg>
        <pc:spChg chg="del">
          <ac:chgData name="Zhigalov Roman" userId="1f97e9fdf7779aa5" providerId="Windows Live" clId="Web-{5193339B-C99E-43B9-9EEC-28D3F9A18FAF}" dt="2022-01-22T13:14:00.631" v="393"/>
          <ac:spMkLst>
            <pc:docMk/>
            <pc:sldMk cId="1266786219" sldId="270"/>
            <ac:spMk id="3" creationId="{E44EDDDB-4549-4AE0-8BD7-882783329806}"/>
          </ac:spMkLst>
        </pc:spChg>
        <pc:spChg chg="add">
          <ac:chgData name="Zhigalov Roman" userId="1f97e9fdf7779aa5" providerId="Windows Live" clId="Web-{5193339B-C99E-43B9-9EEC-28D3F9A18FAF}" dt="2022-01-22T13:14:05.490" v="394"/>
          <ac:spMkLst>
            <pc:docMk/>
            <pc:sldMk cId="1266786219" sldId="270"/>
            <ac:spMk id="9" creationId="{42A4FC2C-047E-45A5-965D-8E1E3BF09BC6}"/>
          </ac:spMkLst>
        </pc:spChg>
        <pc:picChg chg="add mod ord">
          <ac:chgData name="Zhigalov Roman" userId="1f97e9fdf7779aa5" providerId="Windows Live" clId="Web-{5193339B-C99E-43B9-9EEC-28D3F9A18FAF}" dt="2022-01-22T13:14:05.490" v="394"/>
          <ac:picMkLst>
            <pc:docMk/>
            <pc:sldMk cId="1266786219" sldId="270"/>
            <ac:picMk id="4" creationId="{0E6DDA96-A78D-4EF4-9C1B-D17D726FDD3B}"/>
          </ac:picMkLst>
        </pc:picChg>
      </pc:sldChg>
      <pc:sldChg chg="addSp modSp new mod setBg">
        <pc:chgData name="Zhigalov Roman" userId="1f97e9fdf7779aa5" providerId="Windows Live" clId="Web-{5193339B-C99E-43B9-9EEC-28D3F9A18FAF}" dt="2022-01-22T13:17:22.980" v="400"/>
        <pc:sldMkLst>
          <pc:docMk/>
          <pc:sldMk cId="2411702032" sldId="271"/>
        </pc:sldMkLst>
        <pc:spChg chg="mod">
          <ac:chgData name="Zhigalov Roman" userId="1f97e9fdf7779aa5" providerId="Windows Live" clId="Web-{5193339B-C99E-43B9-9EEC-28D3F9A18FAF}" dt="2022-01-22T13:17:22.980" v="400"/>
          <ac:spMkLst>
            <pc:docMk/>
            <pc:sldMk cId="2411702032" sldId="271"/>
            <ac:spMk id="2" creationId="{2B1E84BC-303F-4A39-AF09-8DDD4C17F51E}"/>
          </ac:spMkLst>
        </pc:spChg>
        <pc:spChg chg="mod">
          <ac:chgData name="Zhigalov Roman" userId="1f97e9fdf7779aa5" providerId="Windows Live" clId="Web-{5193339B-C99E-43B9-9EEC-28D3F9A18FAF}" dt="2022-01-22T13:17:22.980" v="400"/>
          <ac:spMkLst>
            <pc:docMk/>
            <pc:sldMk cId="2411702032" sldId="271"/>
            <ac:spMk id="3" creationId="{BE72613A-46C8-4908-81AD-9926E0E6F9F8}"/>
          </ac:spMkLst>
        </pc:spChg>
        <pc:spChg chg="add">
          <ac:chgData name="Zhigalov Roman" userId="1f97e9fdf7779aa5" providerId="Windows Live" clId="Web-{5193339B-C99E-43B9-9EEC-28D3F9A18FAF}" dt="2022-01-22T13:17:22.980" v="400"/>
          <ac:spMkLst>
            <pc:docMk/>
            <pc:sldMk cId="2411702032" sldId="271"/>
            <ac:spMk id="8" creationId="{4522B21E-B2B9-4C72-9A71-C87EFD137480}"/>
          </ac:spMkLst>
        </pc:spChg>
        <pc:spChg chg="add">
          <ac:chgData name="Zhigalov Roman" userId="1f97e9fdf7779aa5" providerId="Windows Live" clId="Web-{5193339B-C99E-43B9-9EEC-28D3F9A18FAF}" dt="2022-01-22T13:17:22.980" v="400"/>
          <ac:spMkLst>
            <pc:docMk/>
            <pc:sldMk cId="2411702032" sldId="271"/>
            <ac:spMk id="10" creationId="{5EB7D2A2-F448-44D4-938C-DC84CBCB3B1E}"/>
          </ac:spMkLst>
        </pc:spChg>
        <pc:spChg chg="add">
          <ac:chgData name="Zhigalov Roman" userId="1f97e9fdf7779aa5" providerId="Windows Live" clId="Web-{5193339B-C99E-43B9-9EEC-28D3F9A18FAF}" dt="2022-01-22T13:17:22.980" v="400"/>
          <ac:spMkLst>
            <pc:docMk/>
            <pc:sldMk cId="2411702032" sldId="271"/>
            <ac:spMk id="12" creationId="{871AEA07-1E14-44B4-8E55-64EF049CD66F}"/>
          </ac:spMkLst>
        </pc:spChg>
        <pc:cxnChg chg="add">
          <ac:chgData name="Zhigalov Roman" userId="1f97e9fdf7779aa5" providerId="Windows Live" clId="Web-{5193339B-C99E-43B9-9EEC-28D3F9A18FAF}" dt="2022-01-22T13:17:22.980" v="400"/>
          <ac:cxnSpMkLst>
            <pc:docMk/>
            <pc:sldMk cId="2411702032" sldId="271"/>
            <ac:cxnSpMk id="14" creationId="{F7C8EA93-3210-4C62-99E9-153C275E3A87}"/>
          </ac:cxnSpMkLst>
        </pc:cxnChg>
      </pc:sldChg>
      <pc:sldChg chg="addSp delSp modSp new mod setBg modClrScheme addAnim chgLayout">
        <pc:chgData name="Zhigalov Roman" userId="1f97e9fdf7779aa5" providerId="Windows Live" clId="Web-{5193339B-C99E-43B9-9EEC-28D3F9A18FAF}" dt="2022-01-22T13:25:11.775" v="575" actId="20577"/>
        <pc:sldMkLst>
          <pc:docMk/>
          <pc:sldMk cId="893944353" sldId="272"/>
        </pc:sldMkLst>
        <pc:spChg chg="mod ord">
          <ac:chgData name="Zhigalov Roman" userId="1f97e9fdf7779aa5" providerId="Windows Live" clId="Web-{5193339B-C99E-43B9-9EEC-28D3F9A18FAF}" dt="2022-01-22T13:22:37.192" v="495"/>
          <ac:spMkLst>
            <pc:docMk/>
            <pc:sldMk cId="893944353" sldId="272"/>
            <ac:spMk id="2" creationId="{2E595FEF-A89D-4C30-AEA4-A7F068C65544}"/>
          </ac:spMkLst>
        </pc:spChg>
        <pc:spChg chg="del mod ord">
          <ac:chgData name="Zhigalov Roman" userId="1f97e9fdf7779aa5" providerId="Windows Live" clId="Web-{5193339B-C99E-43B9-9EEC-28D3F9A18FAF}" dt="2022-01-22T13:21:55.363" v="440"/>
          <ac:spMkLst>
            <pc:docMk/>
            <pc:sldMk cId="893944353" sldId="272"/>
            <ac:spMk id="3" creationId="{58D24762-E214-4295-AB89-F689F81593A2}"/>
          </ac:spMkLst>
        </pc:spChg>
        <pc:spChg chg="add mod ord">
          <ac:chgData name="Zhigalov Roman" userId="1f97e9fdf7779aa5" providerId="Windows Live" clId="Web-{5193339B-C99E-43B9-9EEC-28D3F9A18FAF}" dt="2022-01-22T13:25:11.775" v="575" actId="20577"/>
          <ac:spMkLst>
            <pc:docMk/>
            <pc:sldMk cId="893944353" sldId="272"/>
            <ac:spMk id="4" creationId="{E2F1FDEA-BF39-42C0-9089-D219E0B87020}"/>
          </ac:spMkLst>
        </pc:spChg>
        <pc:spChg chg="add">
          <ac:chgData name="Zhigalov Roman" userId="1f97e9fdf7779aa5" providerId="Windows Live" clId="Web-{5193339B-C99E-43B9-9EEC-28D3F9A18FAF}" dt="2022-01-22T13:22:37.192" v="495"/>
          <ac:spMkLst>
            <pc:docMk/>
            <pc:sldMk cId="893944353" sldId="272"/>
            <ac:spMk id="10" creationId="{026A84AF-6F58-471A-BF1F-10D8C03511C4}"/>
          </ac:spMkLst>
        </pc:spChg>
        <pc:picChg chg="add mod ord">
          <ac:chgData name="Zhigalov Roman" userId="1f97e9fdf7779aa5" providerId="Windows Live" clId="Web-{5193339B-C99E-43B9-9EEC-28D3F9A18FAF}" dt="2022-01-22T13:22:37.192" v="495"/>
          <ac:picMkLst>
            <pc:docMk/>
            <pc:sldMk cId="893944353" sldId="272"/>
            <ac:picMk id="5" creationId="{6599EBDF-8886-49A6-A87A-9801A201863D}"/>
          </ac:picMkLst>
        </pc:picChg>
      </pc:sldChg>
      <pc:sldChg chg="addSp delSp modSp new mod setBg">
        <pc:chgData name="Zhigalov Roman" userId="1f97e9fdf7779aa5" providerId="Windows Live" clId="Web-{5193339B-C99E-43B9-9EEC-28D3F9A18FAF}" dt="2022-01-22T13:18:25.857" v="425"/>
        <pc:sldMkLst>
          <pc:docMk/>
          <pc:sldMk cId="4232976983" sldId="273"/>
        </pc:sldMkLst>
        <pc:spChg chg="mod ord">
          <ac:chgData name="Zhigalov Roman" userId="1f97e9fdf7779aa5" providerId="Windows Live" clId="Web-{5193339B-C99E-43B9-9EEC-28D3F9A18FAF}" dt="2022-01-22T13:18:25.857" v="425"/>
          <ac:spMkLst>
            <pc:docMk/>
            <pc:sldMk cId="4232976983" sldId="273"/>
            <ac:spMk id="2" creationId="{C75AA1AF-F183-4302-87DC-330C4A03EBE7}"/>
          </ac:spMkLst>
        </pc:spChg>
        <pc:spChg chg="del mod">
          <ac:chgData name="Zhigalov Roman" userId="1f97e9fdf7779aa5" providerId="Windows Live" clId="Web-{5193339B-C99E-43B9-9EEC-28D3F9A18FAF}" dt="2022-01-22T13:18:14.872" v="414"/>
          <ac:spMkLst>
            <pc:docMk/>
            <pc:sldMk cId="4232976983" sldId="273"/>
            <ac:spMk id="3" creationId="{2D4C7BCD-374D-4423-B621-678BC84D4FB3}"/>
          </ac:spMkLst>
        </pc:spChg>
        <pc:spChg chg="add">
          <ac:chgData name="Zhigalov Roman" userId="1f97e9fdf7779aa5" providerId="Windows Live" clId="Web-{5193339B-C99E-43B9-9EEC-28D3F9A18FAF}" dt="2022-01-22T13:18:25.857" v="425"/>
          <ac:spMkLst>
            <pc:docMk/>
            <pc:sldMk cId="4232976983" sldId="273"/>
            <ac:spMk id="6" creationId="{37C89E4B-3C9F-44B9-8B86-D9E3D112D8EC}"/>
          </ac:spMkLst>
        </pc:spChg>
        <pc:spChg chg="add del">
          <ac:chgData name="Zhigalov Roman" userId="1f97e9fdf7779aa5" providerId="Windows Live" clId="Web-{5193339B-C99E-43B9-9EEC-28D3F9A18FAF}" dt="2022-01-22T13:18:25.841" v="424"/>
          <ac:spMkLst>
            <pc:docMk/>
            <pc:sldMk cId="4232976983" sldId="273"/>
            <ac:spMk id="9" creationId="{1825AC39-5F85-4CAA-8A81-A1287086B2B6}"/>
          </ac:spMkLst>
        </pc:spChg>
        <pc:spChg chg="add del">
          <ac:chgData name="Zhigalov Roman" userId="1f97e9fdf7779aa5" providerId="Windows Live" clId="Web-{5193339B-C99E-43B9-9EEC-28D3F9A18FAF}" dt="2022-01-22T13:18:25.841" v="424"/>
          <ac:spMkLst>
            <pc:docMk/>
            <pc:sldMk cId="4232976983" sldId="273"/>
            <ac:spMk id="11" creationId="{95DA4D23-37FC-4B90-8188-F0377C5FF44B}"/>
          </ac:spMkLst>
        </pc:spChg>
        <pc:spChg chg="add del">
          <ac:chgData name="Zhigalov Roman" userId="1f97e9fdf7779aa5" providerId="Windows Live" clId="Web-{5193339B-C99E-43B9-9EEC-28D3F9A18FAF}" dt="2022-01-22T13:18:25.841" v="424"/>
          <ac:spMkLst>
            <pc:docMk/>
            <pc:sldMk cId="4232976983" sldId="273"/>
            <ac:spMk id="13" creationId="{A7A4B465-FBCC-4CD4-89A1-82992A7B47FF}"/>
          </ac:spMkLst>
        </pc:spChg>
        <pc:spChg chg="add del">
          <ac:chgData name="Zhigalov Roman" userId="1f97e9fdf7779aa5" providerId="Windows Live" clId="Web-{5193339B-C99E-43B9-9EEC-28D3F9A18FAF}" dt="2022-01-22T13:18:25.841" v="424"/>
          <ac:spMkLst>
            <pc:docMk/>
            <pc:sldMk cId="4232976983" sldId="273"/>
            <ac:spMk id="15" creationId="{909E572F-9CDC-4214-9D42-FF0017649590}"/>
          </ac:spMkLst>
        </pc:spChg>
        <pc:picChg chg="add mod ord">
          <ac:chgData name="Zhigalov Roman" userId="1f97e9fdf7779aa5" providerId="Windows Live" clId="Web-{5193339B-C99E-43B9-9EEC-28D3F9A18FAF}" dt="2022-01-22T13:18:25.857" v="425"/>
          <ac:picMkLst>
            <pc:docMk/>
            <pc:sldMk cId="4232976983" sldId="273"/>
            <ac:picMk id="4" creationId="{67CCD59D-C542-4C5D-BC10-7A74E57A6D8B}"/>
          </ac:picMkLst>
        </pc:picChg>
        <pc:cxnChg chg="add">
          <ac:chgData name="Zhigalov Roman" userId="1f97e9fdf7779aa5" providerId="Windows Live" clId="Web-{5193339B-C99E-43B9-9EEC-28D3F9A18FAF}" dt="2022-01-22T13:18:25.857" v="425"/>
          <ac:cxnSpMkLst>
            <pc:docMk/>
            <pc:sldMk cId="4232976983" sldId="273"/>
            <ac:cxnSpMk id="7" creationId="{AA2EAA10-076F-46BD-8F0F-B9A2FB77A85C}"/>
          </ac:cxnSpMkLst>
        </pc:cxnChg>
        <pc:cxnChg chg="add">
          <ac:chgData name="Zhigalov Roman" userId="1f97e9fdf7779aa5" providerId="Windows Live" clId="Web-{5193339B-C99E-43B9-9EEC-28D3F9A18FAF}" dt="2022-01-22T13:18:25.857" v="425"/>
          <ac:cxnSpMkLst>
            <pc:docMk/>
            <pc:sldMk cId="4232976983" sldId="273"/>
            <ac:cxnSpMk id="8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193339B-C99E-43B9-9EEC-28D3F9A18FAF}" dt="2022-01-22T13:18:46.686" v="428"/>
        <pc:sldMkLst>
          <pc:docMk/>
          <pc:sldMk cId="1279593635" sldId="274"/>
        </pc:sldMkLst>
        <pc:spChg chg="del">
          <ac:chgData name="Zhigalov Roman" userId="1f97e9fdf7779aa5" providerId="Windows Live" clId="Web-{5193339B-C99E-43B9-9EEC-28D3F9A18FAF}" dt="2022-01-22T13:18:46.686" v="428"/>
          <ac:spMkLst>
            <pc:docMk/>
            <pc:sldMk cId="1279593635" sldId="274"/>
            <ac:spMk id="2" creationId="{AF9EA484-C383-43A5-AFB2-ABF6BA8526A3}"/>
          </ac:spMkLst>
        </pc:spChg>
        <pc:spChg chg="del">
          <ac:chgData name="Zhigalov Roman" userId="1f97e9fdf7779aa5" providerId="Windows Live" clId="Web-{5193339B-C99E-43B9-9EEC-28D3F9A18FAF}" dt="2022-01-22T13:18:40.857" v="427"/>
          <ac:spMkLst>
            <pc:docMk/>
            <pc:sldMk cId="1279593635" sldId="274"/>
            <ac:spMk id="3" creationId="{C184476E-1B4D-4708-A170-BE9056C56B35}"/>
          </ac:spMkLst>
        </pc:spChg>
        <pc:spChg chg="add">
          <ac:chgData name="Zhigalov Roman" userId="1f97e9fdf7779aa5" providerId="Windows Live" clId="Web-{5193339B-C99E-43B9-9EEC-28D3F9A18FAF}" dt="2022-01-22T13:18:46.686" v="428"/>
          <ac:spMkLst>
            <pc:docMk/>
            <pc:sldMk cId="1279593635" sldId="274"/>
            <ac:spMk id="9" creationId="{42A4FC2C-047E-45A5-965D-8E1E3BF09BC6}"/>
          </ac:spMkLst>
        </pc:spChg>
        <pc:picChg chg="add mod ord">
          <ac:chgData name="Zhigalov Roman" userId="1f97e9fdf7779aa5" providerId="Windows Live" clId="Web-{5193339B-C99E-43B9-9EEC-28D3F9A18FAF}" dt="2022-01-22T13:18:46.686" v="428"/>
          <ac:picMkLst>
            <pc:docMk/>
            <pc:sldMk cId="1279593635" sldId="274"/>
            <ac:picMk id="4" creationId="{A8E2C9DC-CA7D-4EDE-92D3-0E4067EF0F12}"/>
          </ac:picMkLst>
        </pc:picChg>
      </pc:sldChg>
      <pc:sldChg chg="addSp delSp modSp new mod setBg">
        <pc:chgData name="Zhigalov Roman" userId="1f97e9fdf7779aa5" providerId="Windows Live" clId="Web-{5193339B-C99E-43B9-9EEC-28D3F9A18FAF}" dt="2022-01-22T13:19:03.546" v="431"/>
        <pc:sldMkLst>
          <pc:docMk/>
          <pc:sldMk cId="3109409613" sldId="275"/>
        </pc:sldMkLst>
        <pc:spChg chg="del">
          <ac:chgData name="Zhigalov Roman" userId="1f97e9fdf7779aa5" providerId="Windows Live" clId="Web-{5193339B-C99E-43B9-9EEC-28D3F9A18FAF}" dt="2022-01-22T13:19:03.546" v="431"/>
          <ac:spMkLst>
            <pc:docMk/>
            <pc:sldMk cId="3109409613" sldId="275"/>
            <ac:spMk id="2" creationId="{0F4A83E3-E8BE-4FA3-982A-9F613AD99F03}"/>
          </ac:spMkLst>
        </pc:spChg>
        <pc:spChg chg="del">
          <ac:chgData name="Zhigalov Roman" userId="1f97e9fdf7779aa5" providerId="Windows Live" clId="Web-{5193339B-C99E-43B9-9EEC-28D3F9A18FAF}" dt="2022-01-22T13:18:59.233" v="430"/>
          <ac:spMkLst>
            <pc:docMk/>
            <pc:sldMk cId="3109409613" sldId="275"/>
            <ac:spMk id="3" creationId="{19596E43-277E-4E78-B1A0-B16B3E90DBF8}"/>
          </ac:spMkLst>
        </pc:spChg>
        <pc:spChg chg="add">
          <ac:chgData name="Zhigalov Roman" userId="1f97e9fdf7779aa5" providerId="Windows Live" clId="Web-{5193339B-C99E-43B9-9EEC-28D3F9A18FAF}" dt="2022-01-22T13:19:03.546" v="431"/>
          <ac:spMkLst>
            <pc:docMk/>
            <pc:sldMk cId="3109409613" sldId="275"/>
            <ac:spMk id="9" creationId="{42A4FC2C-047E-45A5-965D-8E1E3BF09BC6}"/>
          </ac:spMkLst>
        </pc:spChg>
        <pc:picChg chg="add mod ord">
          <ac:chgData name="Zhigalov Roman" userId="1f97e9fdf7779aa5" providerId="Windows Live" clId="Web-{5193339B-C99E-43B9-9EEC-28D3F9A18FAF}" dt="2022-01-22T13:19:03.546" v="431"/>
          <ac:picMkLst>
            <pc:docMk/>
            <pc:sldMk cId="3109409613" sldId="275"/>
            <ac:picMk id="4" creationId="{9D51C29F-0D0B-431C-86D4-65D1DCA9333C}"/>
          </ac:picMkLst>
        </pc:picChg>
      </pc:sldChg>
      <pc:sldChg chg="addSp delSp modSp new mod setBg">
        <pc:chgData name="Zhigalov Roman" userId="1f97e9fdf7779aa5" providerId="Windows Live" clId="Web-{5193339B-C99E-43B9-9EEC-28D3F9A18FAF}" dt="2022-01-22T13:23:56.851" v="533" actId="20577"/>
        <pc:sldMkLst>
          <pc:docMk/>
          <pc:sldMk cId="2944243673" sldId="276"/>
        </pc:sldMkLst>
        <pc:spChg chg="mod ord">
          <ac:chgData name="Zhigalov Roman" userId="1f97e9fdf7779aa5" providerId="Windows Live" clId="Web-{5193339B-C99E-43B9-9EEC-28D3F9A18FAF}" dt="2022-01-22T13:23:44.053" v="529"/>
          <ac:spMkLst>
            <pc:docMk/>
            <pc:sldMk cId="2944243673" sldId="276"/>
            <ac:spMk id="2" creationId="{1EB13CB2-1D96-4160-841B-DC09FCDD0E04}"/>
          </ac:spMkLst>
        </pc:spChg>
        <pc:spChg chg="del">
          <ac:chgData name="Zhigalov Roman" userId="1f97e9fdf7779aa5" providerId="Windows Live" clId="Web-{5193339B-C99E-43B9-9EEC-28D3F9A18FAF}" dt="2022-01-22T13:23:34.303" v="528"/>
          <ac:spMkLst>
            <pc:docMk/>
            <pc:sldMk cId="2944243673" sldId="276"/>
            <ac:spMk id="3" creationId="{6AA252E0-748C-439A-90F0-2C27E513D632}"/>
          </ac:spMkLst>
        </pc:spChg>
        <pc:spChg chg="mod">
          <ac:chgData name="Zhigalov Roman" userId="1f97e9fdf7779aa5" providerId="Windows Live" clId="Web-{5193339B-C99E-43B9-9EEC-28D3F9A18FAF}" dt="2022-01-22T13:23:56.851" v="533" actId="20577"/>
          <ac:spMkLst>
            <pc:docMk/>
            <pc:sldMk cId="2944243673" sldId="276"/>
            <ac:spMk id="4" creationId="{AED16BB4-A1E6-4D83-B67C-9DC1496A0F9B}"/>
          </ac:spMkLst>
        </pc:spChg>
        <pc:spChg chg="add">
          <ac:chgData name="Zhigalov Roman" userId="1f97e9fdf7779aa5" providerId="Windows Live" clId="Web-{5193339B-C99E-43B9-9EEC-28D3F9A18FAF}" dt="2022-01-22T13:23:44.053" v="529"/>
          <ac:spMkLst>
            <pc:docMk/>
            <pc:sldMk cId="2944243673" sldId="276"/>
            <ac:spMk id="10" creationId="{2B1D4F77-A17C-43D7-B7FA-545148E4E93D}"/>
          </ac:spMkLst>
        </pc:spChg>
        <pc:picChg chg="add mod ord">
          <ac:chgData name="Zhigalov Roman" userId="1f97e9fdf7779aa5" providerId="Windows Live" clId="Web-{5193339B-C99E-43B9-9EEC-28D3F9A18FAF}" dt="2022-01-22T13:23:44.053" v="529"/>
          <ac:picMkLst>
            <pc:docMk/>
            <pc:sldMk cId="2944243673" sldId="276"/>
            <ac:picMk id="5" creationId="{7E6856F9-2E5E-4625-9ACB-6836B5CD3E59}"/>
          </ac:picMkLst>
        </pc:picChg>
      </pc:sldChg>
      <pc:sldChg chg="addSp delSp modSp new mod setBg modClrScheme chgLayout">
        <pc:chgData name="Zhigalov Roman" userId="1f97e9fdf7779aa5" providerId="Windows Live" clId="Web-{5193339B-C99E-43B9-9EEC-28D3F9A18FAF}" dt="2022-01-22T13:24:52.587" v="549"/>
        <pc:sldMkLst>
          <pc:docMk/>
          <pc:sldMk cId="2223587193" sldId="277"/>
        </pc:sldMkLst>
        <pc:spChg chg="mod ord">
          <ac:chgData name="Zhigalov Roman" userId="1f97e9fdf7779aa5" providerId="Windows Live" clId="Web-{5193339B-C99E-43B9-9EEC-28D3F9A18FAF}" dt="2022-01-22T13:24:52.587" v="549"/>
          <ac:spMkLst>
            <pc:docMk/>
            <pc:sldMk cId="2223587193" sldId="277"/>
            <ac:spMk id="2" creationId="{DA2281B3-D6CE-4A7D-AAD7-DC0CC103E3D6}"/>
          </ac:spMkLst>
        </pc:spChg>
        <pc:spChg chg="del mod ord">
          <ac:chgData name="Zhigalov Roman" userId="1f97e9fdf7779aa5" providerId="Windows Live" clId="Web-{5193339B-C99E-43B9-9EEC-28D3F9A18FAF}" dt="2022-01-22T13:24:29.336" v="544"/>
          <ac:spMkLst>
            <pc:docMk/>
            <pc:sldMk cId="2223587193" sldId="277"/>
            <ac:spMk id="3" creationId="{F32C3DBE-1FB4-4CDF-AF62-55A3723799BF}"/>
          </ac:spMkLst>
        </pc:spChg>
        <pc:spChg chg="add mod ord">
          <ac:chgData name="Zhigalov Roman" userId="1f97e9fdf7779aa5" providerId="Windows Live" clId="Web-{5193339B-C99E-43B9-9EEC-28D3F9A18FAF}" dt="2022-01-22T13:24:52.587" v="549"/>
          <ac:spMkLst>
            <pc:docMk/>
            <pc:sldMk cId="2223587193" sldId="277"/>
            <ac:spMk id="4" creationId="{24B5F7D3-6821-495F-BF2D-39094611EC68}"/>
          </ac:spMkLst>
        </pc:spChg>
        <pc:spChg chg="add">
          <ac:chgData name="Zhigalov Roman" userId="1f97e9fdf7779aa5" providerId="Windows Live" clId="Web-{5193339B-C99E-43B9-9EEC-28D3F9A18FAF}" dt="2022-01-22T13:24:52.587" v="549"/>
          <ac:spMkLst>
            <pc:docMk/>
            <pc:sldMk cId="2223587193" sldId="277"/>
            <ac:spMk id="10" creationId="{D1D34770-47A8-402C-AF23-2B653F2D88C1}"/>
          </ac:spMkLst>
        </pc:spChg>
        <pc:picChg chg="add mod ord">
          <ac:chgData name="Zhigalov Roman" userId="1f97e9fdf7779aa5" providerId="Windows Live" clId="Web-{5193339B-C99E-43B9-9EEC-28D3F9A18FAF}" dt="2022-01-22T13:24:52.587" v="549"/>
          <ac:picMkLst>
            <pc:docMk/>
            <pc:sldMk cId="2223587193" sldId="277"/>
            <ac:picMk id="5" creationId="{6BDD7341-5AB9-480C-8274-2DDD899E937F}"/>
          </ac:picMkLst>
        </pc:picChg>
      </pc:sldChg>
      <pc:sldChg chg="addSp delSp modSp new mod setBg">
        <pc:chgData name="Zhigalov Roman" userId="1f97e9fdf7779aa5" providerId="Windows Live" clId="Web-{5193339B-C99E-43B9-9EEC-28D3F9A18FAF}" dt="2022-01-22T13:26:19.464" v="670"/>
        <pc:sldMkLst>
          <pc:docMk/>
          <pc:sldMk cId="3270117640" sldId="278"/>
        </pc:sldMkLst>
        <pc:spChg chg="mod">
          <ac:chgData name="Zhigalov Roman" userId="1f97e9fdf7779aa5" providerId="Windows Live" clId="Web-{5193339B-C99E-43B9-9EEC-28D3F9A18FAF}" dt="2022-01-22T13:26:19.464" v="670"/>
          <ac:spMkLst>
            <pc:docMk/>
            <pc:sldMk cId="3270117640" sldId="278"/>
            <ac:spMk id="2" creationId="{6A03194D-9EE1-4868-A0AC-3A965B0A3EB7}"/>
          </ac:spMkLst>
        </pc:spChg>
        <pc:spChg chg="del mod">
          <ac:chgData name="Zhigalov Roman" userId="1f97e9fdf7779aa5" providerId="Windows Live" clId="Web-{5193339B-C99E-43B9-9EEC-28D3F9A18FAF}" dt="2022-01-22T13:26:19.464" v="670"/>
          <ac:spMkLst>
            <pc:docMk/>
            <pc:sldMk cId="3270117640" sldId="278"/>
            <ac:spMk id="3" creationId="{823720BA-3A0E-4D36-B728-7F5D5C288FB3}"/>
          </ac:spMkLst>
        </pc:spChg>
        <pc:spChg chg="add">
          <ac:chgData name="Zhigalov Roman" userId="1f97e9fdf7779aa5" providerId="Windows Live" clId="Web-{5193339B-C99E-43B9-9EEC-28D3F9A18FAF}" dt="2022-01-22T13:26:19.464" v="670"/>
          <ac:spMkLst>
            <pc:docMk/>
            <pc:sldMk cId="3270117640" sldId="278"/>
            <ac:spMk id="9" creationId="{B819A166-7571-4003-A6B8-B62034C3ED30}"/>
          </ac:spMkLst>
        </pc:spChg>
        <pc:graphicFrameChg chg="add">
          <ac:chgData name="Zhigalov Roman" userId="1f97e9fdf7779aa5" providerId="Windows Live" clId="Web-{5193339B-C99E-43B9-9EEC-28D3F9A18FAF}" dt="2022-01-22T13:26:19.464" v="670"/>
          <ac:graphicFrameMkLst>
            <pc:docMk/>
            <pc:sldMk cId="3270117640" sldId="278"/>
            <ac:graphicFrameMk id="5" creationId="{96DEAB7D-6B43-4743-9B63-0CDD2B65770E}"/>
          </ac:graphicFrameMkLst>
        </pc:graphicFrameChg>
      </pc:sldChg>
      <pc:sldChg chg="modSp new">
        <pc:chgData name="Zhigalov Roman" userId="1f97e9fdf7779aa5" providerId="Windows Live" clId="Web-{5193339B-C99E-43B9-9EEC-28D3F9A18FAF}" dt="2022-01-22T13:26:31.433" v="677" actId="20577"/>
        <pc:sldMkLst>
          <pc:docMk/>
          <pc:sldMk cId="1946373221" sldId="279"/>
        </pc:sldMkLst>
        <pc:spChg chg="mod">
          <ac:chgData name="Zhigalov Roman" userId="1f97e9fdf7779aa5" providerId="Windows Live" clId="Web-{5193339B-C99E-43B9-9EEC-28D3F9A18FAF}" dt="2022-01-22T13:26:31.433" v="677" actId="20577"/>
          <ac:spMkLst>
            <pc:docMk/>
            <pc:sldMk cId="1946373221" sldId="279"/>
            <ac:spMk id="2" creationId="{5D381498-BBD5-48A1-B774-6EDDDEB79221}"/>
          </ac:spMkLst>
        </pc:spChg>
      </pc:sldChg>
      <pc:sldChg chg="modSp new">
        <pc:chgData name="Zhigalov Roman" userId="1f97e9fdf7779aa5" providerId="Windows Live" clId="Web-{5193339B-C99E-43B9-9EEC-28D3F9A18FAF}" dt="2022-01-22T13:26:51.012" v="682" actId="20577"/>
        <pc:sldMkLst>
          <pc:docMk/>
          <pc:sldMk cId="2829769653" sldId="280"/>
        </pc:sldMkLst>
        <pc:spChg chg="mod">
          <ac:chgData name="Zhigalov Roman" userId="1f97e9fdf7779aa5" providerId="Windows Live" clId="Web-{5193339B-C99E-43B9-9EEC-28D3F9A18FAF}" dt="2022-01-22T13:26:51.012" v="682" actId="20577"/>
          <ac:spMkLst>
            <pc:docMk/>
            <pc:sldMk cId="2829769653" sldId="280"/>
            <ac:spMk id="2" creationId="{9647D1C2-2A4B-44B0-9EE8-EC124E2D664A}"/>
          </ac:spMkLst>
        </pc:spChg>
      </pc:sldChg>
      <pc:sldChg chg="add">
        <pc:chgData name="Zhigalov Roman" userId="1f97e9fdf7779aa5" providerId="Windows Live" clId="Web-{5193339B-C99E-43B9-9EEC-28D3F9A18FAF}" dt="2022-01-22T13:26:51.246" v="683"/>
        <pc:sldMkLst>
          <pc:docMk/>
          <pc:sldMk cId="2620979613" sldId="281"/>
        </pc:sldMkLst>
      </pc:sldChg>
      <pc:sldMasterChg chg="add addSldLayout">
        <pc:chgData name="Zhigalov Roman" userId="1f97e9fdf7779aa5" providerId="Windows Live" clId="Web-{5193339B-C99E-43B9-9EEC-28D3F9A18FAF}" dt="2022-01-22T13:26:51.246" v="683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5193339B-C99E-43B9-9EEC-28D3F9A18FAF}" dt="2022-01-22T13:26:51.246" v="683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5193339B-C99E-43B9-9EEC-28D3F9A18FAF}" dt="2022-01-22T13:26:51.246" v="683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5193339B-C99E-43B9-9EEC-28D3F9A18FAF}" dt="2022-01-22T13:26:51.246" v="683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EA17C5-9904-425A-A187-5C8395EE7E5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DD8A49A-4588-42C3-9892-942309D9C6CB}">
      <dgm:prSet/>
      <dgm:spPr/>
      <dgm:t>
        <a:bodyPr/>
        <a:lstStyle/>
        <a:p>
          <a:r>
            <a:rPr lang="ru-RU"/>
            <a:t>Послевоенная внутриполитическая жизнь</a:t>
          </a:r>
          <a:endParaRPr lang="en-US"/>
        </a:p>
      </dgm:t>
    </dgm:pt>
    <dgm:pt modelId="{6A347136-48EE-46EE-A73D-BF9058D3415B}" type="parTrans" cxnId="{4B17F1A4-61BC-44A9-9240-40709489924F}">
      <dgm:prSet/>
      <dgm:spPr/>
      <dgm:t>
        <a:bodyPr/>
        <a:lstStyle/>
        <a:p>
          <a:endParaRPr lang="en-US"/>
        </a:p>
      </dgm:t>
    </dgm:pt>
    <dgm:pt modelId="{F479FD52-E25C-43EC-A21A-8E8D75E3BD36}" type="sibTrans" cxnId="{4B17F1A4-61BC-44A9-9240-40709489924F}">
      <dgm:prSet/>
      <dgm:spPr/>
      <dgm:t>
        <a:bodyPr/>
        <a:lstStyle/>
        <a:p>
          <a:endParaRPr lang="en-US"/>
        </a:p>
      </dgm:t>
    </dgm:pt>
    <dgm:pt modelId="{AF000377-8E7E-4753-B85D-0D1182B2DBE2}">
      <dgm:prSet/>
      <dgm:spPr/>
      <dgm:t>
        <a:bodyPr/>
        <a:lstStyle/>
        <a:p>
          <a:r>
            <a:rPr lang="ru-RU"/>
            <a:t>Государственная символика</a:t>
          </a:r>
          <a:endParaRPr lang="en-US"/>
        </a:p>
      </dgm:t>
    </dgm:pt>
    <dgm:pt modelId="{CF8E8570-C1F4-4435-BA8B-ED7DF4313FFF}" type="parTrans" cxnId="{E7DB060C-C998-4F94-B45E-D5C6A71EFA97}">
      <dgm:prSet/>
      <dgm:spPr/>
      <dgm:t>
        <a:bodyPr/>
        <a:lstStyle/>
        <a:p>
          <a:endParaRPr lang="en-US"/>
        </a:p>
      </dgm:t>
    </dgm:pt>
    <dgm:pt modelId="{CDA329E9-E26E-4027-BDC8-82CC71DFBDA0}" type="sibTrans" cxnId="{E7DB060C-C998-4F94-B45E-D5C6A71EFA97}">
      <dgm:prSet/>
      <dgm:spPr/>
      <dgm:t>
        <a:bodyPr/>
        <a:lstStyle/>
        <a:p>
          <a:endParaRPr lang="en-US"/>
        </a:p>
      </dgm:t>
    </dgm:pt>
    <dgm:pt modelId="{D75DDD46-8202-4917-8174-BCE0738836E9}">
      <dgm:prSet/>
      <dgm:spPr/>
      <dgm:t>
        <a:bodyPr/>
        <a:lstStyle/>
        <a:p>
          <a:r>
            <a:rPr lang="ru-RU"/>
            <a:t>Изменения в общественно-политической жизни во второй половине 50-х - первой половине 60-х гг.</a:t>
          </a:r>
          <a:endParaRPr lang="en-US"/>
        </a:p>
      </dgm:t>
    </dgm:pt>
    <dgm:pt modelId="{28A462E0-690E-439B-AD04-46508F694365}" type="parTrans" cxnId="{8FDA7C62-2F03-46A1-8B99-C07495E51AC2}">
      <dgm:prSet/>
      <dgm:spPr/>
      <dgm:t>
        <a:bodyPr/>
        <a:lstStyle/>
        <a:p>
          <a:endParaRPr lang="en-US"/>
        </a:p>
      </dgm:t>
    </dgm:pt>
    <dgm:pt modelId="{534D35C5-D6AC-41C6-B570-28E0F56C447C}" type="sibTrans" cxnId="{8FDA7C62-2F03-46A1-8B99-C07495E51AC2}">
      <dgm:prSet/>
      <dgm:spPr/>
      <dgm:t>
        <a:bodyPr/>
        <a:lstStyle/>
        <a:p>
          <a:endParaRPr lang="en-US"/>
        </a:p>
      </dgm:t>
    </dgm:pt>
    <dgm:pt modelId="{70063EA3-6F8F-4E0E-9CB9-76797C1ED546}" type="pres">
      <dgm:prSet presAssocID="{F5EA17C5-9904-425A-A187-5C8395EE7E5E}" presName="linear" presStyleCnt="0">
        <dgm:presLayoutVars>
          <dgm:animLvl val="lvl"/>
          <dgm:resizeHandles val="exact"/>
        </dgm:presLayoutVars>
      </dgm:prSet>
      <dgm:spPr/>
    </dgm:pt>
    <dgm:pt modelId="{CCA4E6D7-E083-46DF-96AE-273097768A8C}" type="pres">
      <dgm:prSet presAssocID="{9DD8A49A-4588-42C3-9892-942309D9C6C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04EE487-68B1-4757-A0D4-336F33B2AC84}" type="pres">
      <dgm:prSet presAssocID="{F479FD52-E25C-43EC-A21A-8E8D75E3BD36}" presName="spacer" presStyleCnt="0"/>
      <dgm:spPr/>
    </dgm:pt>
    <dgm:pt modelId="{D04D9E0F-E526-4D9A-A576-4BB23196A76E}" type="pres">
      <dgm:prSet presAssocID="{AF000377-8E7E-4753-B85D-0D1182B2DBE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B3439C1-FC0C-4443-96CC-265502570D43}" type="pres">
      <dgm:prSet presAssocID="{CDA329E9-E26E-4027-BDC8-82CC71DFBDA0}" presName="spacer" presStyleCnt="0"/>
      <dgm:spPr/>
    </dgm:pt>
    <dgm:pt modelId="{EF6F6BBA-1B84-4BAB-ADDC-9E07AAE08E95}" type="pres">
      <dgm:prSet presAssocID="{D75DDD46-8202-4917-8174-BCE0738836E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50C2C09-F587-42CD-A61D-5AA3C6367C3F}" type="presOf" srcId="{F5EA17C5-9904-425A-A187-5C8395EE7E5E}" destId="{70063EA3-6F8F-4E0E-9CB9-76797C1ED546}" srcOrd="0" destOrd="0" presId="urn:microsoft.com/office/officeart/2005/8/layout/vList2"/>
    <dgm:cxn modelId="{E7DB060C-C998-4F94-B45E-D5C6A71EFA97}" srcId="{F5EA17C5-9904-425A-A187-5C8395EE7E5E}" destId="{AF000377-8E7E-4753-B85D-0D1182B2DBE2}" srcOrd="1" destOrd="0" parTransId="{CF8E8570-C1F4-4435-BA8B-ED7DF4313FFF}" sibTransId="{CDA329E9-E26E-4027-BDC8-82CC71DFBDA0}"/>
    <dgm:cxn modelId="{31E9BB20-4C7E-48C9-B97D-96CD23D009C9}" type="presOf" srcId="{D75DDD46-8202-4917-8174-BCE0738836E9}" destId="{EF6F6BBA-1B84-4BAB-ADDC-9E07AAE08E95}" srcOrd="0" destOrd="0" presId="urn:microsoft.com/office/officeart/2005/8/layout/vList2"/>
    <dgm:cxn modelId="{8FDA7C62-2F03-46A1-8B99-C07495E51AC2}" srcId="{F5EA17C5-9904-425A-A187-5C8395EE7E5E}" destId="{D75DDD46-8202-4917-8174-BCE0738836E9}" srcOrd="2" destOrd="0" parTransId="{28A462E0-690E-439B-AD04-46508F694365}" sibTransId="{534D35C5-D6AC-41C6-B570-28E0F56C447C}"/>
    <dgm:cxn modelId="{4B17F1A4-61BC-44A9-9240-40709489924F}" srcId="{F5EA17C5-9904-425A-A187-5C8395EE7E5E}" destId="{9DD8A49A-4588-42C3-9892-942309D9C6CB}" srcOrd="0" destOrd="0" parTransId="{6A347136-48EE-46EE-A73D-BF9058D3415B}" sibTransId="{F479FD52-E25C-43EC-A21A-8E8D75E3BD36}"/>
    <dgm:cxn modelId="{B39DF0CA-7EA8-49FA-8122-029343110B72}" type="presOf" srcId="{AF000377-8E7E-4753-B85D-0D1182B2DBE2}" destId="{D04D9E0F-E526-4D9A-A576-4BB23196A76E}" srcOrd="0" destOrd="0" presId="urn:microsoft.com/office/officeart/2005/8/layout/vList2"/>
    <dgm:cxn modelId="{464514F7-1B53-4795-AF0E-04FFCDBED6A1}" type="presOf" srcId="{9DD8A49A-4588-42C3-9892-942309D9C6CB}" destId="{CCA4E6D7-E083-46DF-96AE-273097768A8C}" srcOrd="0" destOrd="0" presId="urn:microsoft.com/office/officeart/2005/8/layout/vList2"/>
    <dgm:cxn modelId="{6C1AB491-72AF-4823-A0E9-F2DE8C1FC44A}" type="presParOf" srcId="{70063EA3-6F8F-4E0E-9CB9-76797C1ED546}" destId="{CCA4E6D7-E083-46DF-96AE-273097768A8C}" srcOrd="0" destOrd="0" presId="urn:microsoft.com/office/officeart/2005/8/layout/vList2"/>
    <dgm:cxn modelId="{737EB51D-224A-478C-9896-F9703B751CDC}" type="presParOf" srcId="{70063EA3-6F8F-4E0E-9CB9-76797C1ED546}" destId="{904EE487-68B1-4757-A0D4-336F33B2AC84}" srcOrd="1" destOrd="0" presId="urn:microsoft.com/office/officeart/2005/8/layout/vList2"/>
    <dgm:cxn modelId="{2FE5B3C9-7D1A-40D2-8451-28D6934BBE7B}" type="presParOf" srcId="{70063EA3-6F8F-4E0E-9CB9-76797C1ED546}" destId="{D04D9E0F-E526-4D9A-A576-4BB23196A76E}" srcOrd="2" destOrd="0" presId="urn:microsoft.com/office/officeart/2005/8/layout/vList2"/>
    <dgm:cxn modelId="{919CFF94-1CE1-41B5-B908-38B41272E0B8}" type="presParOf" srcId="{70063EA3-6F8F-4E0E-9CB9-76797C1ED546}" destId="{CB3439C1-FC0C-4443-96CC-265502570D43}" srcOrd="3" destOrd="0" presId="urn:microsoft.com/office/officeart/2005/8/layout/vList2"/>
    <dgm:cxn modelId="{54701470-6985-4548-97EF-83269628B010}" type="presParOf" srcId="{70063EA3-6F8F-4E0E-9CB9-76797C1ED546}" destId="{EF6F6BBA-1B84-4BAB-ADDC-9E07AAE08E9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91B2A1-3A8C-49D6-B002-C16B5A3E1DD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4D468B8-CB1B-4B08-9ED8-AF8639499D49}">
      <dgm:prSet/>
      <dgm:spPr/>
      <dgm:t>
        <a:bodyPr/>
        <a:lstStyle/>
        <a:p>
          <a:r>
            <a:rPr lang="ru-RU"/>
            <a:t>Надежда белорусского народа на увеличение его роли в политической жизни</a:t>
          </a:r>
          <a:endParaRPr lang="en-US"/>
        </a:p>
      </dgm:t>
    </dgm:pt>
    <dgm:pt modelId="{79E8876B-8224-4EC5-AEB2-D9EC87BBB971}" type="parTrans" cxnId="{7289E707-EEF8-447C-90E6-7A9EB3A547A4}">
      <dgm:prSet/>
      <dgm:spPr/>
      <dgm:t>
        <a:bodyPr/>
        <a:lstStyle/>
        <a:p>
          <a:endParaRPr lang="en-US"/>
        </a:p>
      </dgm:t>
    </dgm:pt>
    <dgm:pt modelId="{E34DBDC6-77BC-4742-A513-AB206D30E5AB}" type="sibTrans" cxnId="{7289E707-EEF8-447C-90E6-7A9EB3A547A4}">
      <dgm:prSet/>
      <dgm:spPr/>
      <dgm:t>
        <a:bodyPr/>
        <a:lstStyle/>
        <a:p>
          <a:endParaRPr lang="en-US"/>
        </a:p>
      </dgm:t>
    </dgm:pt>
    <dgm:pt modelId="{875DAF3C-8E5C-4FD6-9376-0061E8D9E1D8}">
      <dgm:prSet/>
      <dgm:spPr/>
      <dgm:t>
        <a:bodyPr/>
        <a:lstStyle/>
        <a:p>
          <a:r>
            <a:rPr lang="ru-RU"/>
            <a:t>Недоверие со стороны советских властей к побывавшим в плену жителям СССР и проживавшим на оккупированной территории</a:t>
          </a:r>
          <a:endParaRPr lang="en-US"/>
        </a:p>
      </dgm:t>
    </dgm:pt>
    <dgm:pt modelId="{440CCD21-1812-4205-88ED-2176DDFD6B56}" type="parTrans" cxnId="{19FE656B-5D04-4A1E-B90B-66D4AB22C3EF}">
      <dgm:prSet/>
      <dgm:spPr/>
      <dgm:t>
        <a:bodyPr/>
        <a:lstStyle/>
        <a:p>
          <a:endParaRPr lang="en-US"/>
        </a:p>
      </dgm:t>
    </dgm:pt>
    <dgm:pt modelId="{EFEE67B2-9F2C-45F0-B5D8-FA523B912AA3}" type="sibTrans" cxnId="{19FE656B-5D04-4A1E-B90B-66D4AB22C3EF}">
      <dgm:prSet/>
      <dgm:spPr/>
      <dgm:t>
        <a:bodyPr/>
        <a:lstStyle/>
        <a:p>
          <a:endParaRPr lang="en-US"/>
        </a:p>
      </dgm:t>
    </dgm:pt>
    <dgm:pt modelId="{5E57FFA6-49C1-433E-BC02-DAD8E357D029}">
      <dgm:prSet/>
      <dgm:spPr/>
      <dgm:t>
        <a:bodyPr/>
        <a:lstStyle/>
        <a:p>
          <a:r>
            <a:rPr lang="ru-RU"/>
            <a:t>Продолжение репрессий против политических противников </a:t>
          </a:r>
          <a:endParaRPr lang="en-US"/>
        </a:p>
      </dgm:t>
    </dgm:pt>
    <dgm:pt modelId="{2DEAA5CA-09C3-4897-9F44-C735C4F6505B}" type="parTrans" cxnId="{4EA5E016-7EC8-4E1E-AAB1-A8C0F6184080}">
      <dgm:prSet/>
      <dgm:spPr/>
      <dgm:t>
        <a:bodyPr/>
        <a:lstStyle/>
        <a:p>
          <a:endParaRPr lang="en-US"/>
        </a:p>
      </dgm:t>
    </dgm:pt>
    <dgm:pt modelId="{D1B7E10B-1694-43DE-B8CD-425460DDA188}" type="sibTrans" cxnId="{4EA5E016-7EC8-4E1E-AAB1-A8C0F6184080}">
      <dgm:prSet/>
      <dgm:spPr/>
      <dgm:t>
        <a:bodyPr/>
        <a:lstStyle/>
        <a:p>
          <a:endParaRPr lang="en-US"/>
        </a:p>
      </dgm:t>
    </dgm:pt>
    <dgm:pt modelId="{0D8D2F4B-943D-4FF1-8180-CC98DEF7CFBC}">
      <dgm:prSet/>
      <dgm:spPr/>
      <dgm:t>
        <a:bodyPr/>
        <a:lstStyle/>
        <a:p>
          <a:r>
            <a:rPr lang="ru-RU"/>
            <a:t>Раскрытие и уничтожение подпольных молодежных организаций в Западной Беларуси</a:t>
          </a:r>
          <a:endParaRPr lang="en-US"/>
        </a:p>
      </dgm:t>
    </dgm:pt>
    <dgm:pt modelId="{1E54D032-C269-4F50-9C07-14A836110520}" type="parTrans" cxnId="{1AB6A8F7-6BFF-4D74-9A8E-C6958678A1B1}">
      <dgm:prSet/>
      <dgm:spPr/>
      <dgm:t>
        <a:bodyPr/>
        <a:lstStyle/>
        <a:p>
          <a:endParaRPr lang="en-US"/>
        </a:p>
      </dgm:t>
    </dgm:pt>
    <dgm:pt modelId="{B471D5CF-1AB6-4D9B-9244-877F989399D1}" type="sibTrans" cxnId="{1AB6A8F7-6BFF-4D74-9A8E-C6958678A1B1}">
      <dgm:prSet/>
      <dgm:spPr/>
      <dgm:t>
        <a:bodyPr/>
        <a:lstStyle/>
        <a:p>
          <a:endParaRPr lang="en-US"/>
        </a:p>
      </dgm:t>
    </dgm:pt>
    <dgm:pt modelId="{CD3CBED6-5A4E-4595-8D0A-72885695B98B}" type="pres">
      <dgm:prSet presAssocID="{9291B2A1-3A8C-49D6-B002-C16B5A3E1DDC}" presName="linear" presStyleCnt="0">
        <dgm:presLayoutVars>
          <dgm:animLvl val="lvl"/>
          <dgm:resizeHandles val="exact"/>
        </dgm:presLayoutVars>
      </dgm:prSet>
      <dgm:spPr/>
    </dgm:pt>
    <dgm:pt modelId="{3D04F921-BDBB-4D54-BE09-98949A685366}" type="pres">
      <dgm:prSet presAssocID="{A4D468B8-CB1B-4B08-9ED8-AF8639499D4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3149EB2-1FA5-4008-82D7-F4AEBB10986D}" type="pres">
      <dgm:prSet presAssocID="{E34DBDC6-77BC-4742-A513-AB206D30E5AB}" presName="spacer" presStyleCnt="0"/>
      <dgm:spPr/>
    </dgm:pt>
    <dgm:pt modelId="{D779F612-8FFC-4226-963E-2511D52BA1A1}" type="pres">
      <dgm:prSet presAssocID="{875DAF3C-8E5C-4FD6-9376-0061E8D9E1D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9515976-35D9-405B-84BC-BB5977D4393E}" type="pres">
      <dgm:prSet presAssocID="{EFEE67B2-9F2C-45F0-B5D8-FA523B912AA3}" presName="spacer" presStyleCnt="0"/>
      <dgm:spPr/>
    </dgm:pt>
    <dgm:pt modelId="{C3997300-D693-43C6-92DE-9966331BAB5B}" type="pres">
      <dgm:prSet presAssocID="{5E57FFA6-49C1-433E-BC02-DAD8E357D02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CE91275-77E7-4CB8-B0EC-AA3784C52909}" type="pres">
      <dgm:prSet presAssocID="{D1B7E10B-1694-43DE-B8CD-425460DDA188}" presName="spacer" presStyleCnt="0"/>
      <dgm:spPr/>
    </dgm:pt>
    <dgm:pt modelId="{F319A5BB-F28A-4F9E-AF73-CC13B6430132}" type="pres">
      <dgm:prSet presAssocID="{0D8D2F4B-943D-4FF1-8180-CC98DEF7CFB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289E707-EEF8-447C-90E6-7A9EB3A547A4}" srcId="{9291B2A1-3A8C-49D6-B002-C16B5A3E1DDC}" destId="{A4D468B8-CB1B-4B08-9ED8-AF8639499D49}" srcOrd="0" destOrd="0" parTransId="{79E8876B-8224-4EC5-AEB2-D9EC87BBB971}" sibTransId="{E34DBDC6-77BC-4742-A513-AB206D30E5AB}"/>
    <dgm:cxn modelId="{4EA5E016-7EC8-4E1E-AAB1-A8C0F6184080}" srcId="{9291B2A1-3A8C-49D6-B002-C16B5A3E1DDC}" destId="{5E57FFA6-49C1-433E-BC02-DAD8E357D029}" srcOrd="2" destOrd="0" parTransId="{2DEAA5CA-09C3-4897-9F44-C735C4F6505B}" sibTransId="{D1B7E10B-1694-43DE-B8CD-425460DDA188}"/>
    <dgm:cxn modelId="{FE44CE2F-1DBD-4EB7-956F-C7F3832CCC11}" type="presOf" srcId="{9291B2A1-3A8C-49D6-B002-C16B5A3E1DDC}" destId="{CD3CBED6-5A4E-4595-8D0A-72885695B98B}" srcOrd="0" destOrd="0" presId="urn:microsoft.com/office/officeart/2005/8/layout/vList2"/>
    <dgm:cxn modelId="{19FE656B-5D04-4A1E-B90B-66D4AB22C3EF}" srcId="{9291B2A1-3A8C-49D6-B002-C16B5A3E1DDC}" destId="{875DAF3C-8E5C-4FD6-9376-0061E8D9E1D8}" srcOrd="1" destOrd="0" parTransId="{440CCD21-1812-4205-88ED-2176DDFD6B56}" sibTransId="{EFEE67B2-9F2C-45F0-B5D8-FA523B912AA3}"/>
    <dgm:cxn modelId="{2EB890A5-BDBA-4E50-9AF0-3464224FA157}" type="presOf" srcId="{0D8D2F4B-943D-4FF1-8180-CC98DEF7CFBC}" destId="{F319A5BB-F28A-4F9E-AF73-CC13B6430132}" srcOrd="0" destOrd="0" presId="urn:microsoft.com/office/officeart/2005/8/layout/vList2"/>
    <dgm:cxn modelId="{1FA89EB3-F4E7-41EF-94B8-464856B13349}" type="presOf" srcId="{A4D468B8-CB1B-4B08-9ED8-AF8639499D49}" destId="{3D04F921-BDBB-4D54-BE09-98949A685366}" srcOrd="0" destOrd="0" presId="urn:microsoft.com/office/officeart/2005/8/layout/vList2"/>
    <dgm:cxn modelId="{97BA61E4-DB00-49A3-8D4D-233C38179145}" type="presOf" srcId="{5E57FFA6-49C1-433E-BC02-DAD8E357D029}" destId="{C3997300-D693-43C6-92DE-9966331BAB5B}" srcOrd="0" destOrd="0" presId="urn:microsoft.com/office/officeart/2005/8/layout/vList2"/>
    <dgm:cxn modelId="{97E866ED-C7C8-4447-B20E-2D943187C0F0}" type="presOf" srcId="{875DAF3C-8E5C-4FD6-9376-0061E8D9E1D8}" destId="{D779F612-8FFC-4226-963E-2511D52BA1A1}" srcOrd="0" destOrd="0" presId="urn:microsoft.com/office/officeart/2005/8/layout/vList2"/>
    <dgm:cxn modelId="{1AB6A8F7-6BFF-4D74-9A8E-C6958678A1B1}" srcId="{9291B2A1-3A8C-49D6-B002-C16B5A3E1DDC}" destId="{0D8D2F4B-943D-4FF1-8180-CC98DEF7CFBC}" srcOrd="3" destOrd="0" parTransId="{1E54D032-C269-4F50-9C07-14A836110520}" sibTransId="{B471D5CF-1AB6-4D9B-9244-877F989399D1}"/>
    <dgm:cxn modelId="{5380C3E2-E9D6-4581-8B7C-C59C4050BFC6}" type="presParOf" srcId="{CD3CBED6-5A4E-4595-8D0A-72885695B98B}" destId="{3D04F921-BDBB-4D54-BE09-98949A685366}" srcOrd="0" destOrd="0" presId="urn:microsoft.com/office/officeart/2005/8/layout/vList2"/>
    <dgm:cxn modelId="{C882E920-49D9-4F15-BCBA-8D4C75CE242C}" type="presParOf" srcId="{CD3CBED6-5A4E-4595-8D0A-72885695B98B}" destId="{63149EB2-1FA5-4008-82D7-F4AEBB10986D}" srcOrd="1" destOrd="0" presId="urn:microsoft.com/office/officeart/2005/8/layout/vList2"/>
    <dgm:cxn modelId="{21203C6C-B04E-4BDB-AC4E-B9B8FAC8445E}" type="presParOf" srcId="{CD3CBED6-5A4E-4595-8D0A-72885695B98B}" destId="{D779F612-8FFC-4226-963E-2511D52BA1A1}" srcOrd="2" destOrd="0" presId="urn:microsoft.com/office/officeart/2005/8/layout/vList2"/>
    <dgm:cxn modelId="{4CBDB365-A43B-4DBB-88F8-BABD6B4FDCBD}" type="presParOf" srcId="{CD3CBED6-5A4E-4595-8D0A-72885695B98B}" destId="{79515976-35D9-405B-84BC-BB5977D4393E}" srcOrd="3" destOrd="0" presId="urn:microsoft.com/office/officeart/2005/8/layout/vList2"/>
    <dgm:cxn modelId="{AD2FF122-540E-4DF9-AD96-1938B9055ED2}" type="presParOf" srcId="{CD3CBED6-5A4E-4595-8D0A-72885695B98B}" destId="{C3997300-D693-43C6-92DE-9966331BAB5B}" srcOrd="4" destOrd="0" presId="urn:microsoft.com/office/officeart/2005/8/layout/vList2"/>
    <dgm:cxn modelId="{ECE03222-10FC-41F8-9344-0B5FC1873808}" type="presParOf" srcId="{CD3CBED6-5A4E-4595-8D0A-72885695B98B}" destId="{1CE91275-77E7-4CB8-B0EC-AA3784C52909}" srcOrd="5" destOrd="0" presId="urn:microsoft.com/office/officeart/2005/8/layout/vList2"/>
    <dgm:cxn modelId="{9F3AE40A-FD8F-4CB9-97B6-1DB71C1A5636}" type="presParOf" srcId="{CD3CBED6-5A4E-4595-8D0A-72885695B98B}" destId="{F319A5BB-F28A-4F9E-AF73-CC13B643013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CBB726-1CD5-4FE1-A13E-906F5B54010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D333882-4CB4-4DF9-92CF-F80E7BF856F7}">
      <dgm:prSet/>
      <dgm:spPr/>
      <dgm:t>
        <a:bodyPr/>
        <a:lstStyle/>
        <a:p>
          <a:r>
            <a:rPr lang="ru-RU"/>
            <a:t>Сохранение командно-административной системы</a:t>
          </a:r>
          <a:endParaRPr lang="en-US"/>
        </a:p>
      </dgm:t>
    </dgm:pt>
    <dgm:pt modelId="{535CF20D-21FB-4098-B14E-8239140B9E81}" type="parTrans" cxnId="{44C3DBF1-BC88-49B8-84AA-133A75DBBCA7}">
      <dgm:prSet/>
      <dgm:spPr/>
      <dgm:t>
        <a:bodyPr/>
        <a:lstStyle/>
        <a:p>
          <a:endParaRPr lang="en-US"/>
        </a:p>
      </dgm:t>
    </dgm:pt>
    <dgm:pt modelId="{E805D8D0-BC21-4658-9F56-2AAB68617C53}" type="sibTrans" cxnId="{44C3DBF1-BC88-49B8-84AA-133A75DBBCA7}">
      <dgm:prSet/>
      <dgm:spPr/>
      <dgm:t>
        <a:bodyPr/>
        <a:lstStyle/>
        <a:p>
          <a:endParaRPr lang="en-US"/>
        </a:p>
      </dgm:t>
    </dgm:pt>
    <dgm:pt modelId="{A8EAD882-B9E8-448D-AC48-FF69EADFDF31}">
      <dgm:prSet/>
      <dgm:spPr/>
      <dgm:t>
        <a:bodyPr/>
        <a:lstStyle/>
        <a:p>
          <a:r>
            <a:rPr lang="ru-RU"/>
            <a:t>Провозглашение курса на построение коммунизма</a:t>
          </a:r>
          <a:endParaRPr lang="en-US"/>
        </a:p>
      </dgm:t>
    </dgm:pt>
    <dgm:pt modelId="{08155052-592A-4DD8-B966-85035D3F3B46}" type="parTrans" cxnId="{ABFA187F-3A55-438D-9F6D-EB5D6C9D4F1F}">
      <dgm:prSet/>
      <dgm:spPr/>
      <dgm:t>
        <a:bodyPr/>
        <a:lstStyle/>
        <a:p>
          <a:endParaRPr lang="en-US"/>
        </a:p>
      </dgm:t>
    </dgm:pt>
    <dgm:pt modelId="{F1887F51-5B90-448E-8767-B3375091E0FE}" type="sibTrans" cxnId="{ABFA187F-3A55-438D-9F6D-EB5D6C9D4F1F}">
      <dgm:prSet/>
      <dgm:spPr/>
      <dgm:t>
        <a:bodyPr/>
        <a:lstStyle/>
        <a:p>
          <a:endParaRPr lang="en-US"/>
        </a:p>
      </dgm:t>
    </dgm:pt>
    <dgm:pt modelId="{3FB354B7-06B9-4DFF-9EFF-46214FF50322}">
      <dgm:prSet/>
      <dgm:spPr/>
      <dgm:t>
        <a:bodyPr/>
        <a:lstStyle/>
        <a:p>
          <a:r>
            <a:rPr lang="ru-RU"/>
            <a:t>Борьба с религией</a:t>
          </a:r>
          <a:endParaRPr lang="en-US"/>
        </a:p>
      </dgm:t>
    </dgm:pt>
    <dgm:pt modelId="{1205F8DB-8DA2-49C2-AA5A-9EF2D213CE8A}" type="parTrans" cxnId="{1A42541C-826E-4B0D-ABB0-46FF644D1A11}">
      <dgm:prSet/>
      <dgm:spPr/>
      <dgm:t>
        <a:bodyPr/>
        <a:lstStyle/>
        <a:p>
          <a:endParaRPr lang="en-US"/>
        </a:p>
      </dgm:t>
    </dgm:pt>
    <dgm:pt modelId="{28C8BA1F-34B2-4331-8E43-FD65D2F2B48A}" type="sibTrans" cxnId="{1A42541C-826E-4B0D-ABB0-46FF644D1A11}">
      <dgm:prSet/>
      <dgm:spPr/>
      <dgm:t>
        <a:bodyPr/>
        <a:lstStyle/>
        <a:p>
          <a:endParaRPr lang="en-US"/>
        </a:p>
      </dgm:t>
    </dgm:pt>
    <dgm:pt modelId="{ED23CFC7-6527-4A87-A54F-7A2058EA21E6}">
      <dgm:prSet/>
      <dgm:spPr/>
      <dgm:t>
        <a:bodyPr/>
        <a:lstStyle/>
        <a:p>
          <a:r>
            <a:rPr lang="ru-RU"/>
            <a:t>Сохранение главенствующей роли партии</a:t>
          </a:r>
          <a:endParaRPr lang="en-US"/>
        </a:p>
      </dgm:t>
    </dgm:pt>
    <dgm:pt modelId="{F253E32B-FF4B-4673-871B-C21E7CD7011E}" type="parTrans" cxnId="{A578D5DE-99B2-4D13-9E74-56D93A0AD9AA}">
      <dgm:prSet/>
      <dgm:spPr/>
      <dgm:t>
        <a:bodyPr/>
        <a:lstStyle/>
        <a:p>
          <a:endParaRPr lang="en-US"/>
        </a:p>
      </dgm:t>
    </dgm:pt>
    <dgm:pt modelId="{D71E830F-4D45-45C8-837D-49CD6B9C8DE8}" type="sibTrans" cxnId="{A578D5DE-99B2-4D13-9E74-56D93A0AD9AA}">
      <dgm:prSet/>
      <dgm:spPr/>
      <dgm:t>
        <a:bodyPr/>
        <a:lstStyle/>
        <a:p>
          <a:endParaRPr lang="en-US"/>
        </a:p>
      </dgm:t>
    </dgm:pt>
    <dgm:pt modelId="{C56C7616-A588-4793-B30E-76EAE70F686E}" type="pres">
      <dgm:prSet presAssocID="{A4CBB726-1CD5-4FE1-A13E-906F5B54010C}" presName="root" presStyleCnt="0">
        <dgm:presLayoutVars>
          <dgm:dir/>
          <dgm:resizeHandles val="exact"/>
        </dgm:presLayoutVars>
      </dgm:prSet>
      <dgm:spPr/>
    </dgm:pt>
    <dgm:pt modelId="{E2CB3FEA-9843-47C9-B2DC-75EBCFFA138F}" type="pres">
      <dgm:prSet presAssocID="{AD333882-4CB4-4DF9-92CF-F80E7BF856F7}" presName="compNode" presStyleCnt="0"/>
      <dgm:spPr/>
    </dgm:pt>
    <dgm:pt modelId="{77816D2D-52D8-4925-A154-9503E4B48708}" type="pres">
      <dgm:prSet presAssocID="{AD333882-4CB4-4DF9-92CF-F80E7BF856F7}" presName="bgRect" presStyleLbl="bgShp" presStyleIdx="0" presStyleCnt="4"/>
      <dgm:spPr/>
    </dgm:pt>
    <dgm:pt modelId="{AB5FD8A2-B13C-44E5-AE0F-37D4FC475C82}" type="pres">
      <dgm:prSet presAssocID="{AD333882-4CB4-4DF9-92CF-F80E7BF856F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2422FE09-646F-4733-89FF-C2B5862964EF}" type="pres">
      <dgm:prSet presAssocID="{AD333882-4CB4-4DF9-92CF-F80E7BF856F7}" presName="spaceRect" presStyleCnt="0"/>
      <dgm:spPr/>
    </dgm:pt>
    <dgm:pt modelId="{FEA2F2A2-3EA6-465F-860F-516E4E5964E0}" type="pres">
      <dgm:prSet presAssocID="{AD333882-4CB4-4DF9-92CF-F80E7BF856F7}" presName="parTx" presStyleLbl="revTx" presStyleIdx="0" presStyleCnt="4">
        <dgm:presLayoutVars>
          <dgm:chMax val="0"/>
          <dgm:chPref val="0"/>
        </dgm:presLayoutVars>
      </dgm:prSet>
      <dgm:spPr/>
    </dgm:pt>
    <dgm:pt modelId="{829F10C4-F803-4B83-9A0A-89AF50B74282}" type="pres">
      <dgm:prSet presAssocID="{E805D8D0-BC21-4658-9F56-2AAB68617C53}" presName="sibTrans" presStyleCnt="0"/>
      <dgm:spPr/>
    </dgm:pt>
    <dgm:pt modelId="{C1D879EA-23D7-4140-8BEA-380D2A684964}" type="pres">
      <dgm:prSet presAssocID="{A8EAD882-B9E8-448D-AC48-FF69EADFDF31}" presName="compNode" presStyleCnt="0"/>
      <dgm:spPr/>
    </dgm:pt>
    <dgm:pt modelId="{97DD5201-7165-4E91-80B0-E6F9F8178F75}" type="pres">
      <dgm:prSet presAssocID="{A8EAD882-B9E8-448D-AC48-FF69EADFDF31}" presName="bgRect" presStyleLbl="bgShp" presStyleIdx="1" presStyleCnt="4"/>
      <dgm:spPr/>
    </dgm:pt>
    <dgm:pt modelId="{AB399886-8FA4-47E9-8C33-3779A925A27A}" type="pres">
      <dgm:prSet presAssocID="{A8EAD882-B9E8-448D-AC48-FF69EADFDF3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A0C3F4E1-A03E-4542-8E67-E6450564506F}" type="pres">
      <dgm:prSet presAssocID="{A8EAD882-B9E8-448D-AC48-FF69EADFDF31}" presName="spaceRect" presStyleCnt="0"/>
      <dgm:spPr/>
    </dgm:pt>
    <dgm:pt modelId="{7C23DDF4-7580-4824-ABFB-F3296B505E0E}" type="pres">
      <dgm:prSet presAssocID="{A8EAD882-B9E8-448D-AC48-FF69EADFDF31}" presName="parTx" presStyleLbl="revTx" presStyleIdx="1" presStyleCnt="4">
        <dgm:presLayoutVars>
          <dgm:chMax val="0"/>
          <dgm:chPref val="0"/>
        </dgm:presLayoutVars>
      </dgm:prSet>
      <dgm:spPr/>
    </dgm:pt>
    <dgm:pt modelId="{669DAD67-FC3B-4541-AF11-DF525FD41B83}" type="pres">
      <dgm:prSet presAssocID="{F1887F51-5B90-448E-8767-B3375091E0FE}" presName="sibTrans" presStyleCnt="0"/>
      <dgm:spPr/>
    </dgm:pt>
    <dgm:pt modelId="{712887A2-0CF8-4B47-8439-6B9F56768D75}" type="pres">
      <dgm:prSet presAssocID="{3FB354B7-06B9-4DFF-9EFF-46214FF50322}" presName="compNode" presStyleCnt="0"/>
      <dgm:spPr/>
    </dgm:pt>
    <dgm:pt modelId="{18BFD004-3C57-4CB1-8A91-6217ED2F679F}" type="pres">
      <dgm:prSet presAssocID="{3FB354B7-06B9-4DFF-9EFF-46214FF50322}" presName="bgRect" presStyleLbl="bgShp" presStyleIdx="2" presStyleCnt="4"/>
      <dgm:spPr/>
    </dgm:pt>
    <dgm:pt modelId="{D5EB54DD-25BF-484E-9B32-3F93EA2F8674}" type="pres">
      <dgm:prSet presAssocID="{3FB354B7-06B9-4DFF-9EFF-46214FF5032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утбольный мяч"/>
        </a:ext>
      </dgm:extLst>
    </dgm:pt>
    <dgm:pt modelId="{1E886D25-1475-4429-868D-721612FF9E4F}" type="pres">
      <dgm:prSet presAssocID="{3FB354B7-06B9-4DFF-9EFF-46214FF50322}" presName="spaceRect" presStyleCnt="0"/>
      <dgm:spPr/>
    </dgm:pt>
    <dgm:pt modelId="{A55E1B2A-A6D6-449B-850B-8CEA4860C082}" type="pres">
      <dgm:prSet presAssocID="{3FB354B7-06B9-4DFF-9EFF-46214FF50322}" presName="parTx" presStyleLbl="revTx" presStyleIdx="2" presStyleCnt="4">
        <dgm:presLayoutVars>
          <dgm:chMax val="0"/>
          <dgm:chPref val="0"/>
        </dgm:presLayoutVars>
      </dgm:prSet>
      <dgm:spPr/>
    </dgm:pt>
    <dgm:pt modelId="{046D970C-5C18-4A62-B384-B568EAD45B36}" type="pres">
      <dgm:prSet presAssocID="{28C8BA1F-34B2-4331-8E43-FD65D2F2B48A}" presName="sibTrans" presStyleCnt="0"/>
      <dgm:spPr/>
    </dgm:pt>
    <dgm:pt modelId="{95298F14-666E-4FAE-9E8C-F6B5A098CD98}" type="pres">
      <dgm:prSet presAssocID="{ED23CFC7-6527-4A87-A54F-7A2058EA21E6}" presName="compNode" presStyleCnt="0"/>
      <dgm:spPr/>
    </dgm:pt>
    <dgm:pt modelId="{4EA45603-4E14-40BE-BDDB-498FC294464A}" type="pres">
      <dgm:prSet presAssocID="{ED23CFC7-6527-4A87-A54F-7A2058EA21E6}" presName="bgRect" presStyleLbl="bgShp" presStyleIdx="3" presStyleCnt="4"/>
      <dgm:spPr/>
    </dgm:pt>
    <dgm:pt modelId="{9E39F440-DC1E-4003-8618-89241E05E699}" type="pres">
      <dgm:prSet presAssocID="{ED23CFC7-6527-4A87-A54F-7A2058EA21E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Группа"/>
        </a:ext>
      </dgm:extLst>
    </dgm:pt>
    <dgm:pt modelId="{33E01F8B-0DF6-4D90-A59B-754A80A75DDB}" type="pres">
      <dgm:prSet presAssocID="{ED23CFC7-6527-4A87-A54F-7A2058EA21E6}" presName="spaceRect" presStyleCnt="0"/>
      <dgm:spPr/>
    </dgm:pt>
    <dgm:pt modelId="{688B7267-185A-4970-B577-EAB6DE4E36F7}" type="pres">
      <dgm:prSet presAssocID="{ED23CFC7-6527-4A87-A54F-7A2058EA21E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8A95E01-26D9-4882-A745-AC91B5728CE6}" type="presOf" srcId="{ED23CFC7-6527-4A87-A54F-7A2058EA21E6}" destId="{688B7267-185A-4970-B577-EAB6DE4E36F7}" srcOrd="0" destOrd="0" presId="urn:microsoft.com/office/officeart/2018/2/layout/IconVerticalSolidList"/>
    <dgm:cxn modelId="{1A42541C-826E-4B0D-ABB0-46FF644D1A11}" srcId="{A4CBB726-1CD5-4FE1-A13E-906F5B54010C}" destId="{3FB354B7-06B9-4DFF-9EFF-46214FF50322}" srcOrd="2" destOrd="0" parTransId="{1205F8DB-8DA2-49C2-AA5A-9EF2D213CE8A}" sibTransId="{28C8BA1F-34B2-4331-8E43-FD65D2F2B48A}"/>
    <dgm:cxn modelId="{5B8BF222-5DDA-4E3E-86C2-6C8C203D26FE}" type="presOf" srcId="{A4CBB726-1CD5-4FE1-A13E-906F5B54010C}" destId="{C56C7616-A588-4793-B30E-76EAE70F686E}" srcOrd="0" destOrd="0" presId="urn:microsoft.com/office/officeart/2018/2/layout/IconVerticalSolidList"/>
    <dgm:cxn modelId="{ABFA187F-3A55-438D-9F6D-EB5D6C9D4F1F}" srcId="{A4CBB726-1CD5-4FE1-A13E-906F5B54010C}" destId="{A8EAD882-B9E8-448D-AC48-FF69EADFDF31}" srcOrd="1" destOrd="0" parTransId="{08155052-592A-4DD8-B966-85035D3F3B46}" sibTransId="{F1887F51-5B90-448E-8767-B3375091E0FE}"/>
    <dgm:cxn modelId="{7C685588-C9BE-4BA1-95AF-2C7472BD2B9F}" type="presOf" srcId="{3FB354B7-06B9-4DFF-9EFF-46214FF50322}" destId="{A55E1B2A-A6D6-449B-850B-8CEA4860C082}" srcOrd="0" destOrd="0" presId="urn:microsoft.com/office/officeart/2018/2/layout/IconVerticalSolidList"/>
    <dgm:cxn modelId="{A578D5DE-99B2-4D13-9E74-56D93A0AD9AA}" srcId="{A4CBB726-1CD5-4FE1-A13E-906F5B54010C}" destId="{ED23CFC7-6527-4A87-A54F-7A2058EA21E6}" srcOrd="3" destOrd="0" parTransId="{F253E32B-FF4B-4673-871B-C21E7CD7011E}" sibTransId="{D71E830F-4D45-45C8-837D-49CD6B9C8DE8}"/>
    <dgm:cxn modelId="{2EBFEDE1-720D-4301-B5E7-F2DDA2CC3F1B}" type="presOf" srcId="{A8EAD882-B9E8-448D-AC48-FF69EADFDF31}" destId="{7C23DDF4-7580-4824-ABFB-F3296B505E0E}" srcOrd="0" destOrd="0" presId="urn:microsoft.com/office/officeart/2018/2/layout/IconVerticalSolidList"/>
    <dgm:cxn modelId="{44C3DBF1-BC88-49B8-84AA-133A75DBBCA7}" srcId="{A4CBB726-1CD5-4FE1-A13E-906F5B54010C}" destId="{AD333882-4CB4-4DF9-92CF-F80E7BF856F7}" srcOrd="0" destOrd="0" parTransId="{535CF20D-21FB-4098-B14E-8239140B9E81}" sibTransId="{E805D8D0-BC21-4658-9F56-2AAB68617C53}"/>
    <dgm:cxn modelId="{E2E523F4-E425-430C-9C91-FF80F881BD39}" type="presOf" srcId="{AD333882-4CB4-4DF9-92CF-F80E7BF856F7}" destId="{FEA2F2A2-3EA6-465F-860F-516E4E5964E0}" srcOrd="0" destOrd="0" presId="urn:microsoft.com/office/officeart/2018/2/layout/IconVerticalSolidList"/>
    <dgm:cxn modelId="{F77A8DA9-91CF-4A8E-8593-E651E8ACB0F9}" type="presParOf" srcId="{C56C7616-A588-4793-B30E-76EAE70F686E}" destId="{E2CB3FEA-9843-47C9-B2DC-75EBCFFA138F}" srcOrd="0" destOrd="0" presId="urn:microsoft.com/office/officeart/2018/2/layout/IconVerticalSolidList"/>
    <dgm:cxn modelId="{98AF22E8-FEAB-4FEF-A92C-478AE6787895}" type="presParOf" srcId="{E2CB3FEA-9843-47C9-B2DC-75EBCFFA138F}" destId="{77816D2D-52D8-4925-A154-9503E4B48708}" srcOrd="0" destOrd="0" presId="urn:microsoft.com/office/officeart/2018/2/layout/IconVerticalSolidList"/>
    <dgm:cxn modelId="{8DF6F224-8607-4431-B125-E211D71274F9}" type="presParOf" srcId="{E2CB3FEA-9843-47C9-B2DC-75EBCFFA138F}" destId="{AB5FD8A2-B13C-44E5-AE0F-37D4FC475C82}" srcOrd="1" destOrd="0" presId="urn:microsoft.com/office/officeart/2018/2/layout/IconVerticalSolidList"/>
    <dgm:cxn modelId="{8F602030-1640-4D8D-A9D2-E9C09CC95575}" type="presParOf" srcId="{E2CB3FEA-9843-47C9-B2DC-75EBCFFA138F}" destId="{2422FE09-646F-4733-89FF-C2B5862964EF}" srcOrd="2" destOrd="0" presId="urn:microsoft.com/office/officeart/2018/2/layout/IconVerticalSolidList"/>
    <dgm:cxn modelId="{2F9B9B4E-60F4-43D7-B3F6-564F001F227F}" type="presParOf" srcId="{E2CB3FEA-9843-47C9-B2DC-75EBCFFA138F}" destId="{FEA2F2A2-3EA6-465F-860F-516E4E5964E0}" srcOrd="3" destOrd="0" presId="urn:microsoft.com/office/officeart/2018/2/layout/IconVerticalSolidList"/>
    <dgm:cxn modelId="{814F3902-2BE9-4974-85E0-537A543CFD12}" type="presParOf" srcId="{C56C7616-A588-4793-B30E-76EAE70F686E}" destId="{829F10C4-F803-4B83-9A0A-89AF50B74282}" srcOrd="1" destOrd="0" presId="urn:microsoft.com/office/officeart/2018/2/layout/IconVerticalSolidList"/>
    <dgm:cxn modelId="{DA08F56A-5EB0-4CF5-8E43-DC7F3629791F}" type="presParOf" srcId="{C56C7616-A588-4793-B30E-76EAE70F686E}" destId="{C1D879EA-23D7-4140-8BEA-380D2A684964}" srcOrd="2" destOrd="0" presId="urn:microsoft.com/office/officeart/2018/2/layout/IconVerticalSolidList"/>
    <dgm:cxn modelId="{9788DB0C-934D-4E2C-A058-EA3B3F99AA85}" type="presParOf" srcId="{C1D879EA-23D7-4140-8BEA-380D2A684964}" destId="{97DD5201-7165-4E91-80B0-E6F9F8178F75}" srcOrd="0" destOrd="0" presId="urn:microsoft.com/office/officeart/2018/2/layout/IconVerticalSolidList"/>
    <dgm:cxn modelId="{1EE22D87-532E-438C-99ED-61192ED239EE}" type="presParOf" srcId="{C1D879EA-23D7-4140-8BEA-380D2A684964}" destId="{AB399886-8FA4-47E9-8C33-3779A925A27A}" srcOrd="1" destOrd="0" presId="urn:microsoft.com/office/officeart/2018/2/layout/IconVerticalSolidList"/>
    <dgm:cxn modelId="{5A72BAF2-31AC-4610-A161-BF95FF4B58B9}" type="presParOf" srcId="{C1D879EA-23D7-4140-8BEA-380D2A684964}" destId="{A0C3F4E1-A03E-4542-8E67-E6450564506F}" srcOrd="2" destOrd="0" presId="urn:microsoft.com/office/officeart/2018/2/layout/IconVerticalSolidList"/>
    <dgm:cxn modelId="{AB2DAAE2-8969-4C8E-87CF-8A6C51530985}" type="presParOf" srcId="{C1D879EA-23D7-4140-8BEA-380D2A684964}" destId="{7C23DDF4-7580-4824-ABFB-F3296B505E0E}" srcOrd="3" destOrd="0" presId="urn:microsoft.com/office/officeart/2018/2/layout/IconVerticalSolidList"/>
    <dgm:cxn modelId="{569438F3-CB18-4F9B-82CC-7A1C7BF55D56}" type="presParOf" srcId="{C56C7616-A588-4793-B30E-76EAE70F686E}" destId="{669DAD67-FC3B-4541-AF11-DF525FD41B83}" srcOrd="3" destOrd="0" presId="urn:microsoft.com/office/officeart/2018/2/layout/IconVerticalSolidList"/>
    <dgm:cxn modelId="{1E08C588-975B-47A7-9242-577FB058CABF}" type="presParOf" srcId="{C56C7616-A588-4793-B30E-76EAE70F686E}" destId="{712887A2-0CF8-4B47-8439-6B9F56768D75}" srcOrd="4" destOrd="0" presId="urn:microsoft.com/office/officeart/2018/2/layout/IconVerticalSolidList"/>
    <dgm:cxn modelId="{F7FEA14B-6676-4B60-98CB-7A0AE853144A}" type="presParOf" srcId="{712887A2-0CF8-4B47-8439-6B9F56768D75}" destId="{18BFD004-3C57-4CB1-8A91-6217ED2F679F}" srcOrd="0" destOrd="0" presId="urn:microsoft.com/office/officeart/2018/2/layout/IconVerticalSolidList"/>
    <dgm:cxn modelId="{A89A3930-1882-45DF-A880-F3A45D57315F}" type="presParOf" srcId="{712887A2-0CF8-4B47-8439-6B9F56768D75}" destId="{D5EB54DD-25BF-484E-9B32-3F93EA2F8674}" srcOrd="1" destOrd="0" presId="urn:microsoft.com/office/officeart/2018/2/layout/IconVerticalSolidList"/>
    <dgm:cxn modelId="{2598A54B-D244-40FC-A9B1-29DAB9B045B8}" type="presParOf" srcId="{712887A2-0CF8-4B47-8439-6B9F56768D75}" destId="{1E886D25-1475-4429-868D-721612FF9E4F}" srcOrd="2" destOrd="0" presId="urn:microsoft.com/office/officeart/2018/2/layout/IconVerticalSolidList"/>
    <dgm:cxn modelId="{3FC26AB3-525B-46AC-BA43-32ED1A1D6E88}" type="presParOf" srcId="{712887A2-0CF8-4B47-8439-6B9F56768D75}" destId="{A55E1B2A-A6D6-449B-850B-8CEA4860C082}" srcOrd="3" destOrd="0" presId="urn:microsoft.com/office/officeart/2018/2/layout/IconVerticalSolidList"/>
    <dgm:cxn modelId="{B4940AE2-1BE7-4803-8B89-1C10D2D7F118}" type="presParOf" srcId="{C56C7616-A588-4793-B30E-76EAE70F686E}" destId="{046D970C-5C18-4A62-B384-B568EAD45B36}" srcOrd="5" destOrd="0" presId="urn:microsoft.com/office/officeart/2018/2/layout/IconVerticalSolidList"/>
    <dgm:cxn modelId="{66562879-38D4-4E2D-9BB8-AB0D28D3BE2C}" type="presParOf" srcId="{C56C7616-A588-4793-B30E-76EAE70F686E}" destId="{95298F14-666E-4FAE-9E8C-F6B5A098CD98}" srcOrd="6" destOrd="0" presId="urn:microsoft.com/office/officeart/2018/2/layout/IconVerticalSolidList"/>
    <dgm:cxn modelId="{8F926E05-CB94-4615-A7DF-79876D6CFF2D}" type="presParOf" srcId="{95298F14-666E-4FAE-9E8C-F6B5A098CD98}" destId="{4EA45603-4E14-40BE-BDDB-498FC294464A}" srcOrd="0" destOrd="0" presId="urn:microsoft.com/office/officeart/2018/2/layout/IconVerticalSolidList"/>
    <dgm:cxn modelId="{736C3634-7F26-4E81-BFED-387953F8A01F}" type="presParOf" srcId="{95298F14-666E-4FAE-9E8C-F6B5A098CD98}" destId="{9E39F440-DC1E-4003-8618-89241E05E699}" srcOrd="1" destOrd="0" presId="urn:microsoft.com/office/officeart/2018/2/layout/IconVerticalSolidList"/>
    <dgm:cxn modelId="{757177E3-9536-43C7-8C99-3C23ED617C83}" type="presParOf" srcId="{95298F14-666E-4FAE-9E8C-F6B5A098CD98}" destId="{33E01F8B-0DF6-4D90-A59B-754A80A75DDB}" srcOrd="2" destOrd="0" presId="urn:microsoft.com/office/officeart/2018/2/layout/IconVerticalSolidList"/>
    <dgm:cxn modelId="{3AB29D0F-C48A-43F1-9C86-B3DEC95D350C}" type="presParOf" srcId="{95298F14-666E-4FAE-9E8C-F6B5A098CD98}" destId="{688B7267-185A-4970-B577-EAB6DE4E36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4E6D7-E083-46DF-96AE-273097768A8C}">
      <dsp:nvSpPr>
        <dsp:cNvPr id="0" name=""/>
        <dsp:cNvSpPr/>
      </dsp:nvSpPr>
      <dsp:spPr>
        <a:xfrm>
          <a:off x="0" y="514316"/>
          <a:ext cx="6263640" cy="14420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Послевоенная внутриполитическая жизнь</a:t>
          </a:r>
          <a:endParaRPr lang="en-US" sz="2600" kern="1200"/>
        </a:p>
      </dsp:txBody>
      <dsp:txXfrm>
        <a:off x="70397" y="584713"/>
        <a:ext cx="6122846" cy="1301304"/>
      </dsp:txXfrm>
    </dsp:sp>
    <dsp:sp modelId="{D04D9E0F-E526-4D9A-A576-4BB23196A76E}">
      <dsp:nvSpPr>
        <dsp:cNvPr id="0" name=""/>
        <dsp:cNvSpPr/>
      </dsp:nvSpPr>
      <dsp:spPr>
        <a:xfrm>
          <a:off x="0" y="2031294"/>
          <a:ext cx="6263640" cy="144209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Государственная символика</a:t>
          </a:r>
          <a:endParaRPr lang="en-US" sz="2600" kern="1200"/>
        </a:p>
      </dsp:txBody>
      <dsp:txXfrm>
        <a:off x="70397" y="2101691"/>
        <a:ext cx="6122846" cy="1301304"/>
      </dsp:txXfrm>
    </dsp:sp>
    <dsp:sp modelId="{EF6F6BBA-1B84-4BAB-ADDC-9E07AAE08E95}">
      <dsp:nvSpPr>
        <dsp:cNvPr id="0" name=""/>
        <dsp:cNvSpPr/>
      </dsp:nvSpPr>
      <dsp:spPr>
        <a:xfrm>
          <a:off x="0" y="3548273"/>
          <a:ext cx="6263640" cy="144209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Изменения в общественно-политической жизни во второй половине 50-х - первой половине 60-х гг.</a:t>
          </a:r>
          <a:endParaRPr lang="en-US" sz="2600" kern="1200"/>
        </a:p>
      </dsp:txBody>
      <dsp:txXfrm>
        <a:off x="70397" y="3618670"/>
        <a:ext cx="6122846" cy="13013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4F921-BDBB-4D54-BE09-98949A685366}">
      <dsp:nvSpPr>
        <dsp:cNvPr id="0" name=""/>
        <dsp:cNvSpPr/>
      </dsp:nvSpPr>
      <dsp:spPr>
        <a:xfrm>
          <a:off x="0" y="51288"/>
          <a:ext cx="4828172" cy="13463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Надежда белорусского народа на увеличение его роли в политической жизни</a:t>
          </a:r>
          <a:endParaRPr lang="en-US" sz="1900" kern="1200"/>
        </a:p>
      </dsp:txBody>
      <dsp:txXfrm>
        <a:off x="65721" y="117009"/>
        <a:ext cx="4696730" cy="1214862"/>
      </dsp:txXfrm>
    </dsp:sp>
    <dsp:sp modelId="{D779F612-8FFC-4226-963E-2511D52BA1A1}">
      <dsp:nvSpPr>
        <dsp:cNvPr id="0" name=""/>
        <dsp:cNvSpPr/>
      </dsp:nvSpPr>
      <dsp:spPr>
        <a:xfrm>
          <a:off x="0" y="1452313"/>
          <a:ext cx="4828172" cy="134630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Недоверие со стороны советских властей к побывавшим в плену жителям СССР и проживавшим на оккупированной территории</a:t>
          </a:r>
          <a:endParaRPr lang="en-US" sz="1900" kern="1200"/>
        </a:p>
      </dsp:txBody>
      <dsp:txXfrm>
        <a:off x="65721" y="1518034"/>
        <a:ext cx="4696730" cy="1214862"/>
      </dsp:txXfrm>
    </dsp:sp>
    <dsp:sp modelId="{C3997300-D693-43C6-92DE-9966331BAB5B}">
      <dsp:nvSpPr>
        <dsp:cNvPr id="0" name=""/>
        <dsp:cNvSpPr/>
      </dsp:nvSpPr>
      <dsp:spPr>
        <a:xfrm>
          <a:off x="0" y="2853337"/>
          <a:ext cx="4828172" cy="134630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Продолжение репрессий против политических противников </a:t>
          </a:r>
          <a:endParaRPr lang="en-US" sz="1900" kern="1200"/>
        </a:p>
      </dsp:txBody>
      <dsp:txXfrm>
        <a:off x="65721" y="2919058"/>
        <a:ext cx="4696730" cy="1214862"/>
      </dsp:txXfrm>
    </dsp:sp>
    <dsp:sp modelId="{F319A5BB-F28A-4F9E-AF73-CC13B6430132}">
      <dsp:nvSpPr>
        <dsp:cNvPr id="0" name=""/>
        <dsp:cNvSpPr/>
      </dsp:nvSpPr>
      <dsp:spPr>
        <a:xfrm>
          <a:off x="0" y="4254361"/>
          <a:ext cx="4828172" cy="134630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Раскрытие и уничтожение подпольных молодежных организаций в Западной Беларуси</a:t>
          </a:r>
          <a:endParaRPr lang="en-US" sz="1900" kern="1200"/>
        </a:p>
      </dsp:txBody>
      <dsp:txXfrm>
        <a:off x="65721" y="4320082"/>
        <a:ext cx="4696730" cy="1214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16D2D-52D8-4925-A154-9503E4B48708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FD8A2-B13C-44E5-AE0F-37D4FC475C82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2F2A2-3EA6-465F-860F-516E4E5964E0}">
      <dsp:nvSpPr>
        <dsp:cNvPr id="0" name=""/>
        <dsp:cNvSpPr/>
      </dsp:nvSpPr>
      <dsp:spPr>
        <a:xfrm>
          <a:off x="1337397" y="22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Сохранение командно-административной системы</a:t>
          </a:r>
          <a:endParaRPr lang="en-US" sz="2200" kern="1200"/>
        </a:p>
      </dsp:txBody>
      <dsp:txXfrm>
        <a:off x="1337397" y="2284"/>
        <a:ext cx="4926242" cy="1157919"/>
      </dsp:txXfrm>
    </dsp:sp>
    <dsp:sp modelId="{97DD5201-7165-4E91-80B0-E6F9F8178F75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99886-8FA4-47E9-8C33-3779A925A27A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3DDF4-7580-4824-ABFB-F3296B505E0E}">
      <dsp:nvSpPr>
        <dsp:cNvPr id="0" name=""/>
        <dsp:cNvSpPr/>
      </dsp:nvSpPr>
      <dsp:spPr>
        <a:xfrm>
          <a:off x="1337397" y="14496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Провозглашение курса на построение коммунизма</a:t>
          </a:r>
          <a:endParaRPr lang="en-US" sz="2200" kern="1200"/>
        </a:p>
      </dsp:txBody>
      <dsp:txXfrm>
        <a:off x="1337397" y="1449684"/>
        <a:ext cx="4926242" cy="1157919"/>
      </dsp:txXfrm>
    </dsp:sp>
    <dsp:sp modelId="{18BFD004-3C57-4CB1-8A91-6217ED2F679F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B54DD-25BF-484E-9B32-3F93EA2F8674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E1B2A-A6D6-449B-850B-8CEA4860C082}">
      <dsp:nvSpPr>
        <dsp:cNvPr id="0" name=""/>
        <dsp:cNvSpPr/>
      </dsp:nvSpPr>
      <dsp:spPr>
        <a:xfrm>
          <a:off x="1337397" y="28970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Борьба с религией</a:t>
          </a:r>
          <a:endParaRPr lang="en-US" sz="2200" kern="1200"/>
        </a:p>
      </dsp:txBody>
      <dsp:txXfrm>
        <a:off x="1337397" y="2897083"/>
        <a:ext cx="4926242" cy="1157919"/>
      </dsp:txXfrm>
    </dsp:sp>
    <dsp:sp modelId="{4EA45603-4E14-40BE-BDDB-498FC294464A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9F440-DC1E-4003-8618-89241E05E699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B7267-185A-4970-B577-EAB6DE4E36F7}">
      <dsp:nvSpPr>
        <dsp:cNvPr id="0" name=""/>
        <dsp:cNvSpPr/>
      </dsp:nvSpPr>
      <dsp:spPr>
        <a:xfrm>
          <a:off x="1337397" y="43444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Сохранение главенствующей роли партии</a:t>
          </a:r>
          <a:endParaRPr lang="en-US" sz="2200" kern="1200"/>
        </a:p>
      </dsp:txBody>
      <dsp:txXfrm>
        <a:off x="1337397" y="4344483"/>
        <a:ext cx="4926242" cy="115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1183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19. Общественно-политическая жизнь во второй половине 1940-х — первой половине 1960-х гг. 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идит, сте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6F16C059-95F1-4751-ACFB-2F9269233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0" r="547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3F55C-DFE5-4226-89BF-E9D02FE8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Дело еврейского антифашистского комитета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615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DAE45-C5CA-4AF1-86DE-0FB2CC4F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Государственная символика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11E927-8CCD-4704-BAEA-FD45EE027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298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8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E96F0-25C0-4FA6-B8B8-08849B5D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Государственный флаг БСССР 1951-1991 гг.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369E3C7-F1CD-4716-8D5D-B56818F9E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771165"/>
            <a:ext cx="6631341" cy="331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3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37B9C644-3B8F-4339-97E9-E148BF07B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3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дорога, здание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CFE93E6B-8072-4FBC-93EC-632414592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6" b="86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35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E6DDA96-A78D-4EF4-9C1B-D17D726FD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95" b="9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86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E84BC-303F-4A39-AF09-8DDD4C17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 Изменения в общественно-политической жизни во второй половине 50-х - первой половине 60-х гг.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72613A-46C8-4908-81AD-9926E0E6F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02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ебо, белы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67CCD59D-C542-4C5D-BC10-7A74E57A6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AA1AF-F183-4302-87DC-330C4A03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1953 г. - смерть Сталина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976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военная форм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A8E2C9DC-CA7D-4EDE-92D3-0E4067EF0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30" b="147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93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толп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9D51C29F-0D0B-431C-86D4-65D1DCA93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60" b="230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0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E3A27-C603-480D-B7CE-7BE4024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08968E-CD4F-4C01-B9F1-DA0F3CB60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004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95FEF-A89D-4C30-AEA4-A7F068C6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Никита Сергеевич Хрущев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F1FDEA-BF39-42C0-9089-D219E0B87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4629235"/>
            <a:ext cx="3785514" cy="1680298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 err="1"/>
              <a:t>Генеральный</a:t>
            </a:r>
            <a:r>
              <a:rPr lang="en-US" sz="2400" dirty="0"/>
              <a:t> </a:t>
            </a:r>
            <a:r>
              <a:rPr lang="en-US" sz="2400" dirty="0" err="1"/>
              <a:t>секретарь</a:t>
            </a:r>
            <a:r>
              <a:rPr lang="en-US" sz="2400" dirty="0"/>
              <a:t> ЦК КПСС в 1953-1964 </a:t>
            </a:r>
            <a:r>
              <a:rPr lang="en-US" sz="2400" dirty="0" err="1"/>
              <a:t>гг</a:t>
            </a:r>
            <a:r>
              <a:rPr lang="en-US" sz="2400" dirty="0"/>
              <a:t>. </a:t>
            </a:r>
            <a:r>
              <a:rPr lang="en-US" sz="2400" dirty="0" err="1"/>
              <a:t>Лидер</a:t>
            </a:r>
            <a:r>
              <a:rPr lang="en-US" sz="2400" dirty="0"/>
              <a:t> СССР. </a:t>
            </a:r>
            <a:r>
              <a:rPr lang="en-US" sz="2400" dirty="0" err="1"/>
              <a:t>Период</a:t>
            </a:r>
            <a:r>
              <a:rPr lang="en-US" sz="2400" dirty="0"/>
              <a:t> </a:t>
            </a:r>
            <a:r>
              <a:rPr lang="en-US" sz="2400" dirty="0" err="1"/>
              <a:t>его</a:t>
            </a:r>
            <a:r>
              <a:rPr lang="en-US" sz="2400" dirty="0"/>
              <a:t> </a:t>
            </a:r>
            <a:r>
              <a:rPr lang="en-US" sz="2400" dirty="0" err="1"/>
              <a:t>правления</a:t>
            </a:r>
            <a:r>
              <a:rPr lang="en-US" sz="2400" dirty="0"/>
              <a:t> </a:t>
            </a:r>
            <a:r>
              <a:rPr lang="en-US" sz="2400" dirty="0" err="1"/>
              <a:t>получил</a:t>
            </a:r>
            <a:r>
              <a:rPr lang="en-US" sz="2400" dirty="0"/>
              <a:t> </a:t>
            </a:r>
            <a:r>
              <a:rPr lang="en-US" sz="2400" dirty="0" err="1"/>
              <a:t>название</a:t>
            </a:r>
            <a:r>
              <a:rPr lang="en-US" sz="2400" dirty="0"/>
              <a:t> "</a:t>
            </a:r>
            <a:r>
              <a:rPr lang="en-US" sz="2400" dirty="0" err="1"/>
              <a:t>Оттепель</a:t>
            </a:r>
            <a:r>
              <a:rPr lang="en-US" sz="2400" dirty="0"/>
              <a:t>"</a:t>
            </a:r>
          </a:p>
        </p:txBody>
      </p:sp>
      <p:pic>
        <p:nvPicPr>
          <p:cNvPr id="5" name="Рисунок 5" descr="Изображение выглядит как человек, мужчина, стоит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6599EBDF-8886-49A6-A87A-9801A2018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18" r="-1" b="15767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4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небо, цвет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E6856F9-2E5E-4625-9ACB-6836B5CD3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13CB2-1D96-4160-841B-DC09FCDD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Реабилитация жертв сталинского режима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D16BB4-A1E6-4D83-B67C-9DC1496A0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49290" y="2121763"/>
            <a:ext cx="3764826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 </a:t>
            </a:r>
            <a:r>
              <a:rPr lang="en-US" sz="1800" dirty="0" err="1"/>
              <a:t>восстановление</a:t>
            </a:r>
            <a:r>
              <a:rPr lang="en-US" sz="1800" dirty="0"/>
              <a:t> </a:t>
            </a:r>
            <a:r>
              <a:rPr lang="en-US" sz="1800" dirty="0" err="1"/>
              <a:t>доброго</a:t>
            </a:r>
            <a:r>
              <a:rPr lang="en-US" sz="1800" dirty="0"/>
              <a:t> </a:t>
            </a:r>
            <a:r>
              <a:rPr lang="en-US" sz="1800" dirty="0" err="1"/>
              <a:t>имени</a:t>
            </a:r>
            <a:r>
              <a:rPr lang="en-US" sz="1800" dirty="0"/>
              <a:t> и </a:t>
            </a:r>
            <a:r>
              <a:rPr lang="en-US" sz="1800" dirty="0" err="1"/>
              <a:t>прав</a:t>
            </a:r>
            <a:r>
              <a:rPr lang="en-US" sz="1800" dirty="0"/>
              <a:t> </a:t>
            </a:r>
            <a:r>
              <a:rPr lang="en-US" sz="1800" dirty="0" err="1"/>
              <a:t>невинно</a:t>
            </a:r>
            <a:r>
              <a:rPr lang="en-US" sz="1800" dirty="0"/>
              <a:t> </a:t>
            </a:r>
            <a:r>
              <a:rPr lang="en-US" sz="1800" dirty="0" err="1"/>
              <a:t>осужденных</a:t>
            </a:r>
            <a:r>
              <a:rPr lang="en-US" sz="1800" dirty="0"/>
              <a:t> в </a:t>
            </a:r>
            <a:r>
              <a:rPr lang="en-US" sz="1800" dirty="0" err="1"/>
              <a:t>предыдущие</a:t>
            </a:r>
            <a:r>
              <a:rPr lang="en-US" sz="1800" dirty="0"/>
              <a:t> </a:t>
            </a:r>
            <a:r>
              <a:rPr lang="en-US" sz="1800" dirty="0" err="1"/>
              <a:t>годы</a:t>
            </a:r>
            <a:r>
              <a:rPr lang="en-US" sz="1800" dirty="0"/>
              <a:t>. </a:t>
            </a:r>
            <a:r>
              <a:rPr lang="en-US" sz="1800" dirty="0" err="1"/>
              <a:t>Характер</a:t>
            </a:r>
            <a:r>
              <a:rPr lang="en-US" sz="1800" dirty="0"/>
              <a:t> </a:t>
            </a:r>
            <a:r>
              <a:rPr lang="en-US" sz="1800" dirty="0" err="1"/>
              <a:t>сталинского</a:t>
            </a:r>
            <a:r>
              <a:rPr lang="en-US" sz="1800" dirty="0"/>
              <a:t> </a:t>
            </a:r>
            <a:r>
              <a:rPr lang="en-US" sz="1800" dirty="0" err="1"/>
              <a:t>политического</a:t>
            </a:r>
            <a:r>
              <a:rPr lang="en-US" sz="1800" dirty="0"/>
              <a:t> </a:t>
            </a:r>
            <a:r>
              <a:rPr lang="en-US" sz="1800" dirty="0" err="1"/>
              <a:t>режима</a:t>
            </a:r>
            <a:r>
              <a:rPr lang="en-US" sz="1800" dirty="0"/>
              <a:t> </a:t>
            </a:r>
            <a:r>
              <a:rPr lang="en-US" sz="1800" dirty="0" err="1"/>
              <a:t>был</a:t>
            </a:r>
            <a:r>
              <a:rPr lang="en-US" sz="1800" dirty="0"/>
              <a:t> </a:t>
            </a:r>
            <a:r>
              <a:rPr lang="en-US" sz="1800" dirty="0" err="1"/>
              <a:t>признан</a:t>
            </a:r>
            <a:r>
              <a:rPr lang="en-US" sz="1800" dirty="0"/>
              <a:t> </a:t>
            </a:r>
            <a:r>
              <a:rPr lang="en-US" sz="1800" dirty="0" err="1"/>
              <a:t>репрессивным</a:t>
            </a:r>
            <a:r>
              <a:rPr lang="en-US" sz="1800" dirty="0"/>
              <a:t>, а </a:t>
            </a:r>
            <a:r>
              <a:rPr lang="en-US" sz="1800" dirty="0" err="1"/>
              <a:t>культ</a:t>
            </a:r>
            <a:r>
              <a:rPr lang="en-US" sz="1800" dirty="0"/>
              <a:t> </a:t>
            </a:r>
            <a:r>
              <a:rPr lang="en-US" sz="1800" dirty="0" err="1"/>
              <a:t>личности</a:t>
            </a:r>
            <a:r>
              <a:rPr lang="en-US" sz="1800" dirty="0"/>
              <a:t> </a:t>
            </a:r>
            <a:r>
              <a:rPr lang="en-US" sz="1800" dirty="0" err="1"/>
              <a:t>Сталина</a:t>
            </a:r>
            <a:r>
              <a:rPr lang="en-US" sz="1800" dirty="0"/>
              <a:t> </a:t>
            </a:r>
            <a:r>
              <a:rPr lang="en-US" sz="1800" dirty="0" err="1"/>
              <a:t>осужден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4243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281B3-D6CE-4A7D-AAD7-DC0CC103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Кирилл Трофимович Мазуров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B5F7D3-6821-495F-BF2D-39094611E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 Председатель Совета Министров БССР в 1953—1956 гг. Первый секретарь ЦК КПБ в 1956—1965 гг. Под его руководством партийная организация Беларуси осуществляла меры по преодолению последствий культа личности Сталина и реабилитации жертв необоснованных политических репрессий.</a:t>
            </a:r>
          </a:p>
        </p:txBody>
      </p:sp>
      <p:pic>
        <p:nvPicPr>
          <p:cNvPr id="5" name="Рисунок 5" descr="Изображение выглядит как человек, мужчина, галсту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BDD7341-5AB9-480C-8274-2DDD899E9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096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23587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3194D-9EE1-4868-A0AC-3A965B0A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4700">
                <a:solidFill>
                  <a:schemeClr val="bg1"/>
                </a:solidFill>
                <a:cs typeface="Calibri Light"/>
              </a:rPr>
              <a:t>Особенности политической системы</a:t>
            </a:r>
            <a:endParaRPr lang="ru-RU" sz="47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6DEAB7D-6B43-4743-9B63-0CDD2B6577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91056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0117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81498-BBD5-48A1-B774-6EDDDEB7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6DEDB3-E076-4D07-82CE-9C0C0EF4E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73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7D1C2-2A4B-44B0-9EE8-EC124E2D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9F90DC-AFCF-4E6F-99CC-176C5F34A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69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97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20DF5-80E0-4D65-AC7A-B9FC57680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План урока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84E771CB-776A-47A2-B9EC-58DB9AF26E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818036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269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B9ED6-689D-4CB7-8C88-0E58CD3B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Послевоенная внутриполитическая жизнь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616B69-BF7D-4529-9ABB-05B6E4A90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3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B72D8-3487-44ED-87F1-4CA81D25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ru-RU" sz="4800">
                <a:solidFill>
                  <a:schemeClr val="bg1"/>
                </a:solidFill>
                <a:cs typeface="Calibri Light"/>
              </a:rPr>
              <a:t>Особенности</a:t>
            </a:r>
            <a:endParaRPr lang="ru-RU" sz="48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555B38D7-6E73-4B05-9DA0-290B0514B1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849369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098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люди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0F967D3-30F4-4903-80A3-7FA818996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6B6AE-9810-4CF0-B92B-615F91352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Ленинский коммунистический союз молодежи Беларуси - основа молодежного движения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27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утренний, аксессуар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412C4152-00C0-4822-B1C9-15FEE7F87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66" b="230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43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2DBBFFD-287C-4CF8-96F1-90E944A4F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79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7FAC0F0-BA5E-4812-AFAE-E693E2A47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19DA1-88E6-4B2F-9972-6C1B8C23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Ленинградское дело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095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Тема Office</vt:lpstr>
      <vt:lpstr>§ 19. Общественно-политическая жизнь во второй половине 1940-х — первой половине 1960-х гг. </vt:lpstr>
      <vt:lpstr>Проверка д/з</vt:lpstr>
      <vt:lpstr>План урока</vt:lpstr>
      <vt:lpstr>1. Послевоенная внутриполитическая жизнь</vt:lpstr>
      <vt:lpstr>Особенности</vt:lpstr>
      <vt:lpstr>Ленинский коммунистический союз молодежи Беларуси - основа молодежного движения</vt:lpstr>
      <vt:lpstr>Презентация PowerPoint</vt:lpstr>
      <vt:lpstr>Презентация PowerPoint</vt:lpstr>
      <vt:lpstr>Ленинградское дело</vt:lpstr>
      <vt:lpstr>Дело еврейского антифашистского комитета</vt:lpstr>
      <vt:lpstr>2. Государственная символика</vt:lpstr>
      <vt:lpstr>Государственный флаг БСССР 1951-1991 гг.</vt:lpstr>
      <vt:lpstr>Презентация PowerPoint</vt:lpstr>
      <vt:lpstr>Презентация PowerPoint</vt:lpstr>
      <vt:lpstr>Презентация PowerPoint</vt:lpstr>
      <vt:lpstr>3. Изменения в общественно-политической жизни во второй половине 50-х - первой половине 60-х гг.</vt:lpstr>
      <vt:lpstr>1953 г. - смерть Сталина</vt:lpstr>
      <vt:lpstr>Презентация PowerPoint</vt:lpstr>
      <vt:lpstr>Презентация PowerPoint</vt:lpstr>
      <vt:lpstr>Никита Сергеевич Хрущев</vt:lpstr>
      <vt:lpstr>Реабилитация жертв сталинского режима</vt:lpstr>
      <vt:lpstr>Кирилл Трофимович Мазуров</vt:lpstr>
      <vt:lpstr>Особенности политической системы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19. Общественно-политическая жизнь во второй половине 1940-х — первой половине 1960-х гг. </dc:title>
  <dc:creator/>
  <cp:lastModifiedBy/>
  <cp:revision>121</cp:revision>
  <dcterms:created xsi:type="dcterms:W3CDTF">2022-01-22T10:18:01Z</dcterms:created>
  <dcterms:modified xsi:type="dcterms:W3CDTF">2022-01-22T13:26:52Z</dcterms:modified>
</cp:coreProperties>
</file>