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7813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63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" y="482031"/>
            <a:ext cx="90867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4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r="4838"/>
          <a:stretch/>
        </p:blipFill>
        <p:spPr bwMode="auto">
          <a:xfrm>
            <a:off x="179511" y="692696"/>
            <a:ext cx="865345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34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r="2667"/>
          <a:stretch/>
        </p:blipFill>
        <p:spPr bwMode="auto">
          <a:xfrm>
            <a:off x="251520" y="404664"/>
            <a:ext cx="870975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06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3402" r="-86" b="3402"/>
          <a:stretch/>
        </p:blipFill>
        <p:spPr bwMode="auto">
          <a:xfrm>
            <a:off x="34316" y="0"/>
            <a:ext cx="6777988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5939264" cy="27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051147" cy="537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86" y="5345570"/>
            <a:ext cx="5619099" cy="151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8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124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76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0444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0413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r="1145"/>
          <a:stretch/>
        </p:blipFill>
        <p:spPr bwMode="auto">
          <a:xfrm>
            <a:off x="285319" y="4414523"/>
            <a:ext cx="885868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32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" y="764704"/>
            <a:ext cx="909276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11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2024-07-11T21:07:38Z</dcterms:created>
  <dcterms:modified xsi:type="dcterms:W3CDTF">2024-07-11T21:17:35Z</dcterms:modified>
</cp:coreProperties>
</file>