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" y="332656"/>
            <a:ext cx="89394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832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2023-01-15T19:36:05Z</dcterms:created>
  <dcterms:modified xsi:type="dcterms:W3CDTF">2023-01-15T19:37:27Z</dcterms:modified>
</cp:coreProperties>
</file>