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5" y="1052736"/>
            <a:ext cx="896680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2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5837"/>
            <a:ext cx="8625123" cy="523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48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32398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09812"/>
            <a:ext cx="8134923" cy="14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70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1159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0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217"/>
            <a:ext cx="8352928" cy="612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77272"/>
            <a:ext cx="7704856" cy="84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7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4" y="188640"/>
            <a:ext cx="8497632" cy="651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84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/>
          <a:stretch/>
        </p:blipFill>
        <p:spPr bwMode="auto">
          <a:xfrm>
            <a:off x="107504" y="548680"/>
            <a:ext cx="885495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23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8208912" cy="633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17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964488" cy="615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0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29524"/>
            <a:ext cx="8691585" cy="479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229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1</cp:revision>
  <dcterms:created xsi:type="dcterms:W3CDTF">2024-07-10T20:59:43Z</dcterms:created>
  <dcterms:modified xsi:type="dcterms:W3CDTF">2024-07-10T21:06:32Z</dcterms:modified>
</cp:coreProperties>
</file>