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06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A1954-A0B7-426B-AC64-CD046657A6C1}" v="296" dt="2022-08-04T17:54:29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802A1954-A0B7-426B-AC64-CD046657A6C1}"/>
    <pc:docChg chg="undo custSel addSld modSld">
      <pc:chgData name="Roman Zhigalov" userId="1f97e9fdf7779aa5" providerId="LiveId" clId="{802A1954-A0B7-426B-AC64-CD046657A6C1}" dt="2022-08-04T17:54:29.945" v="2031"/>
      <pc:docMkLst>
        <pc:docMk/>
      </pc:docMkLst>
      <pc:sldChg chg="modSp new mod">
        <pc:chgData name="Roman Zhigalov" userId="1f97e9fdf7779aa5" providerId="LiveId" clId="{802A1954-A0B7-426B-AC64-CD046657A6C1}" dt="2022-08-04T15:41:21.351" v="2" actId="27636"/>
        <pc:sldMkLst>
          <pc:docMk/>
          <pc:sldMk cId="1468375494" sldId="256"/>
        </pc:sldMkLst>
        <pc:spChg chg="mod">
          <ac:chgData name="Roman Zhigalov" userId="1f97e9fdf7779aa5" providerId="LiveId" clId="{802A1954-A0B7-426B-AC64-CD046657A6C1}" dt="2022-08-04T15:41:21.351" v="2" actId="27636"/>
          <ac:spMkLst>
            <pc:docMk/>
            <pc:sldMk cId="1468375494" sldId="256"/>
            <ac:spMk id="2" creationId="{5BAA6A38-0241-6991-D7B3-A6BDEA87C4E9}"/>
          </ac:spMkLst>
        </pc:spChg>
      </pc:sldChg>
      <pc:sldChg chg="addSp delSp modSp new mod setBg">
        <pc:chgData name="Roman Zhigalov" userId="1f97e9fdf7779aa5" providerId="LiveId" clId="{802A1954-A0B7-426B-AC64-CD046657A6C1}" dt="2022-08-04T15:45:01.161" v="93" actId="26606"/>
        <pc:sldMkLst>
          <pc:docMk/>
          <pc:sldMk cId="1919608970" sldId="257"/>
        </pc:sldMkLst>
        <pc:spChg chg="mod">
          <ac:chgData name="Roman Zhigalov" userId="1f97e9fdf7779aa5" providerId="LiveId" clId="{802A1954-A0B7-426B-AC64-CD046657A6C1}" dt="2022-08-04T15:45:01.161" v="93" actId="26606"/>
          <ac:spMkLst>
            <pc:docMk/>
            <pc:sldMk cId="1919608970" sldId="257"/>
            <ac:spMk id="2" creationId="{5969C0C5-112C-DB81-5C82-DC83A0BA6860}"/>
          </ac:spMkLst>
        </pc:spChg>
        <pc:spChg chg="del mod">
          <ac:chgData name="Roman Zhigalov" userId="1f97e9fdf7779aa5" providerId="LiveId" clId="{802A1954-A0B7-426B-AC64-CD046657A6C1}" dt="2022-08-04T15:45:01.161" v="93" actId="26606"/>
          <ac:spMkLst>
            <pc:docMk/>
            <pc:sldMk cId="1919608970" sldId="257"/>
            <ac:spMk id="3" creationId="{A64A7963-A7C6-2491-1CBE-5FEC91997612}"/>
          </ac:spMkLst>
        </pc:spChg>
        <pc:spChg chg="add">
          <ac:chgData name="Roman Zhigalov" userId="1f97e9fdf7779aa5" providerId="LiveId" clId="{802A1954-A0B7-426B-AC64-CD046657A6C1}" dt="2022-08-04T15:45:01.161" v="93" actId="26606"/>
          <ac:spMkLst>
            <pc:docMk/>
            <pc:sldMk cId="1919608970" sldId="257"/>
            <ac:spMk id="9" creationId="{3A5B4632-C963-4296-86F0-79AA9EA5AE98}"/>
          </ac:spMkLst>
        </pc:spChg>
        <pc:graphicFrameChg chg="add">
          <ac:chgData name="Roman Zhigalov" userId="1f97e9fdf7779aa5" providerId="LiveId" clId="{802A1954-A0B7-426B-AC64-CD046657A6C1}" dt="2022-08-04T15:45:01.161" v="93" actId="26606"/>
          <ac:graphicFrameMkLst>
            <pc:docMk/>
            <pc:sldMk cId="1919608970" sldId="257"/>
            <ac:graphicFrameMk id="5" creationId="{821A79D0-90A3-D3E6-75D2-3C1DE7322D7A}"/>
          </ac:graphicFrameMkLst>
        </pc:graphicFrameChg>
      </pc:sldChg>
      <pc:sldChg chg="addSp modSp new mod setBg">
        <pc:chgData name="Roman Zhigalov" userId="1f97e9fdf7779aa5" providerId="LiveId" clId="{802A1954-A0B7-426B-AC64-CD046657A6C1}" dt="2022-08-04T15:45:20.933" v="124" actId="26606"/>
        <pc:sldMkLst>
          <pc:docMk/>
          <pc:sldMk cId="2829396644" sldId="258"/>
        </pc:sldMkLst>
        <pc:spChg chg="mod">
          <ac:chgData name="Roman Zhigalov" userId="1f97e9fdf7779aa5" providerId="LiveId" clId="{802A1954-A0B7-426B-AC64-CD046657A6C1}" dt="2022-08-04T15:45:20.933" v="124" actId="26606"/>
          <ac:spMkLst>
            <pc:docMk/>
            <pc:sldMk cId="2829396644" sldId="258"/>
            <ac:spMk id="2" creationId="{D5ED5CA2-0764-744A-45FB-F3F3F0550157}"/>
          </ac:spMkLst>
        </pc:spChg>
        <pc:spChg chg="mod">
          <ac:chgData name="Roman Zhigalov" userId="1f97e9fdf7779aa5" providerId="LiveId" clId="{802A1954-A0B7-426B-AC64-CD046657A6C1}" dt="2022-08-04T15:45:20.933" v="124" actId="26606"/>
          <ac:spMkLst>
            <pc:docMk/>
            <pc:sldMk cId="2829396644" sldId="258"/>
            <ac:spMk id="3" creationId="{01D16A7C-3A5B-E09F-4A1B-4549EA9CF858}"/>
          </ac:spMkLst>
        </pc:spChg>
        <pc:spChg chg="add">
          <ac:chgData name="Roman Zhigalov" userId="1f97e9fdf7779aa5" providerId="LiveId" clId="{802A1954-A0B7-426B-AC64-CD046657A6C1}" dt="2022-08-04T15:45:20.933" v="124" actId="26606"/>
          <ac:spMkLst>
            <pc:docMk/>
            <pc:sldMk cId="2829396644" sldId="258"/>
            <ac:spMk id="8" creationId="{4522B21E-B2B9-4C72-9A71-C87EFD137480}"/>
          </ac:spMkLst>
        </pc:spChg>
        <pc:spChg chg="add">
          <ac:chgData name="Roman Zhigalov" userId="1f97e9fdf7779aa5" providerId="LiveId" clId="{802A1954-A0B7-426B-AC64-CD046657A6C1}" dt="2022-08-04T15:45:20.933" v="124" actId="26606"/>
          <ac:spMkLst>
            <pc:docMk/>
            <pc:sldMk cId="2829396644" sldId="258"/>
            <ac:spMk id="10" creationId="{5EB7D2A2-F448-44D4-938C-DC84CBCB3B1E}"/>
          </ac:spMkLst>
        </pc:spChg>
        <pc:spChg chg="add">
          <ac:chgData name="Roman Zhigalov" userId="1f97e9fdf7779aa5" providerId="LiveId" clId="{802A1954-A0B7-426B-AC64-CD046657A6C1}" dt="2022-08-04T15:45:20.933" v="124" actId="26606"/>
          <ac:spMkLst>
            <pc:docMk/>
            <pc:sldMk cId="2829396644" sldId="258"/>
            <ac:spMk id="12" creationId="{871AEA07-1E14-44B4-8E55-64EF049CD66F}"/>
          </ac:spMkLst>
        </pc:spChg>
        <pc:cxnChg chg="add">
          <ac:chgData name="Roman Zhigalov" userId="1f97e9fdf7779aa5" providerId="LiveId" clId="{802A1954-A0B7-426B-AC64-CD046657A6C1}" dt="2022-08-04T15:45:20.933" v="124" actId="26606"/>
          <ac:cxnSpMkLst>
            <pc:docMk/>
            <pc:sldMk cId="2829396644" sldId="258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802A1954-A0B7-426B-AC64-CD046657A6C1}" dt="2022-08-04T15:48:36.848" v="155" actId="403"/>
        <pc:sldMkLst>
          <pc:docMk/>
          <pc:sldMk cId="659701094" sldId="259"/>
        </pc:sldMkLst>
        <pc:spChg chg="mod">
          <ac:chgData name="Roman Zhigalov" userId="1f97e9fdf7779aa5" providerId="LiveId" clId="{802A1954-A0B7-426B-AC64-CD046657A6C1}" dt="2022-08-04T15:48:33.508" v="154" actId="26606"/>
          <ac:spMkLst>
            <pc:docMk/>
            <pc:sldMk cId="659701094" sldId="259"/>
            <ac:spMk id="2" creationId="{4873D8A3-2B17-D44B-62FC-BEDF660698D2}"/>
          </ac:spMkLst>
        </pc:spChg>
        <pc:spChg chg="del">
          <ac:chgData name="Roman Zhigalov" userId="1f97e9fdf7779aa5" providerId="LiveId" clId="{802A1954-A0B7-426B-AC64-CD046657A6C1}" dt="2022-08-04T15:48:23.343" v="151"/>
          <ac:spMkLst>
            <pc:docMk/>
            <pc:sldMk cId="659701094" sldId="259"/>
            <ac:spMk id="3" creationId="{072653B0-A4A2-E9A0-EA15-D87E56703DFD}"/>
          </ac:spMkLst>
        </pc:spChg>
        <pc:spChg chg="mod">
          <ac:chgData name="Roman Zhigalov" userId="1f97e9fdf7779aa5" providerId="LiveId" clId="{802A1954-A0B7-426B-AC64-CD046657A6C1}" dt="2022-08-04T15:48:36.848" v="155" actId="403"/>
          <ac:spMkLst>
            <pc:docMk/>
            <pc:sldMk cId="659701094" sldId="259"/>
            <ac:spMk id="4" creationId="{4D03F1D4-292F-E656-6A08-9BF723C45772}"/>
          </ac:spMkLst>
        </pc:spChg>
        <pc:spChg chg="add del">
          <ac:chgData name="Roman Zhigalov" userId="1f97e9fdf7779aa5" providerId="LiveId" clId="{802A1954-A0B7-426B-AC64-CD046657A6C1}" dt="2022-08-04T15:48:33.454" v="153" actId="26606"/>
          <ac:spMkLst>
            <pc:docMk/>
            <pc:sldMk cId="659701094" sldId="259"/>
            <ac:spMk id="1031" creationId="{3CD9DF72-87A3-404E-A828-84CBF11A8303}"/>
          </ac:spMkLst>
        </pc:spChg>
        <pc:spChg chg="add">
          <ac:chgData name="Roman Zhigalov" userId="1f97e9fdf7779aa5" providerId="LiveId" clId="{802A1954-A0B7-426B-AC64-CD046657A6C1}" dt="2022-08-04T15:48:33.508" v="154" actId="26606"/>
          <ac:spMkLst>
            <pc:docMk/>
            <pc:sldMk cId="659701094" sldId="259"/>
            <ac:spMk id="1035" creationId="{55222F96-971A-4F90-B841-6BAB416C7AC1}"/>
          </ac:spMkLst>
        </pc:spChg>
        <pc:spChg chg="add">
          <ac:chgData name="Roman Zhigalov" userId="1f97e9fdf7779aa5" providerId="LiveId" clId="{802A1954-A0B7-426B-AC64-CD046657A6C1}" dt="2022-08-04T15:48:33.508" v="154" actId="26606"/>
          <ac:spMkLst>
            <pc:docMk/>
            <pc:sldMk cId="659701094" sldId="259"/>
            <ac:spMk id="1036" creationId="{DBC6133C-0615-4CE4-9132-37E609A9BDFA}"/>
          </ac:spMkLst>
        </pc:spChg>
        <pc:spChg chg="add">
          <ac:chgData name="Roman Zhigalov" userId="1f97e9fdf7779aa5" providerId="LiveId" clId="{802A1954-A0B7-426B-AC64-CD046657A6C1}" dt="2022-08-04T15:48:33.508" v="154" actId="26606"/>
          <ac:spMkLst>
            <pc:docMk/>
            <pc:sldMk cId="659701094" sldId="259"/>
            <ac:spMk id="1037" creationId="{08980754-6F4B-43C9-B9BE-127B6BED6586}"/>
          </ac:spMkLst>
        </pc:spChg>
        <pc:spChg chg="add">
          <ac:chgData name="Roman Zhigalov" userId="1f97e9fdf7779aa5" providerId="LiveId" clId="{802A1954-A0B7-426B-AC64-CD046657A6C1}" dt="2022-08-04T15:48:33.508" v="154" actId="26606"/>
          <ac:spMkLst>
            <pc:docMk/>
            <pc:sldMk cId="659701094" sldId="259"/>
            <ac:spMk id="1038" creationId="{169CC832-2974-4E8D-90ED-3E2941BA7336}"/>
          </ac:spMkLst>
        </pc:spChg>
        <pc:spChg chg="add">
          <ac:chgData name="Roman Zhigalov" userId="1f97e9fdf7779aa5" providerId="LiveId" clId="{802A1954-A0B7-426B-AC64-CD046657A6C1}" dt="2022-08-04T15:48:33.508" v="154" actId="26606"/>
          <ac:spMkLst>
            <pc:docMk/>
            <pc:sldMk cId="659701094" sldId="259"/>
            <ac:spMk id="1039" creationId="{2C1BBA94-3F40-40AA-8BB9-E69E25E537C1}"/>
          </ac:spMkLst>
        </pc:spChg>
        <pc:picChg chg="add mod ord">
          <ac:chgData name="Roman Zhigalov" userId="1f97e9fdf7779aa5" providerId="LiveId" clId="{802A1954-A0B7-426B-AC64-CD046657A6C1}" dt="2022-08-04T15:48:33.508" v="154" actId="26606"/>
          <ac:picMkLst>
            <pc:docMk/>
            <pc:sldMk cId="659701094" sldId="259"/>
            <ac:picMk id="1026" creationId="{3149F0D6-E0BB-E3D6-04C3-B7D70CD4A0DF}"/>
          </ac:picMkLst>
        </pc:picChg>
        <pc:cxnChg chg="add del">
          <ac:chgData name="Roman Zhigalov" userId="1f97e9fdf7779aa5" providerId="LiveId" clId="{802A1954-A0B7-426B-AC64-CD046657A6C1}" dt="2022-08-04T15:48:33.454" v="153" actId="26606"/>
          <ac:cxnSpMkLst>
            <pc:docMk/>
            <pc:sldMk cId="659701094" sldId="259"/>
            <ac:cxnSpMk id="1033" creationId="{20E3A342-4D61-4E3F-AF90-1AB42AEB96CC}"/>
          </ac:cxnSpMkLst>
        </pc:cxnChg>
      </pc:sldChg>
      <pc:sldChg chg="addSp modSp new mod setBg">
        <pc:chgData name="Roman Zhigalov" userId="1f97e9fdf7779aa5" providerId="LiveId" clId="{802A1954-A0B7-426B-AC64-CD046657A6C1}" dt="2022-08-04T15:49:33.944" v="187" actId="26606"/>
        <pc:sldMkLst>
          <pc:docMk/>
          <pc:sldMk cId="3826906676" sldId="260"/>
        </pc:sldMkLst>
        <pc:spChg chg="mod">
          <ac:chgData name="Roman Zhigalov" userId="1f97e9fdf7779aa5" providerId="LiveId" clId="{802A1954-A0B7-426B-AC64-CD046657A6C1}" dt="2022-08-04T15:49:33.944" v="187" actId="26606"/>
          <ac:spMkLst>
            <pc:docMk/>
            <pc:sldMk cId="3826906676" sldId="260"/>
            <ac:spMk id="2" creationId="{7F487F9C-BC61-FFC0-7DB5-5D47F2527E4D}"/>
          </ac:spMkLst>
        </pc:spChg>
        <pc:spChg chg="mod">
          <ac:chgData name="Roman Zhigalov" userId="1f97e9fdf7779aa5" providerId="LiveId" clId="{802A1954-A0B7-426B-AC64-CD046657A6C1}" dt="2022-08-04T15:49:33.944" v="187" actId="26606"/>
          <ac:spMkLst>
            <pc:docMk/>
            <pc:sldMk cId="3826906676" sldId="260"/>
            <ac:spMk id="3" creationId="{E9095427-0B49-2E1B-5C2E-2E75DAEB34A4}"/>
          </ac:spMkLst>
        </pc:spChg>
        <pc:spChg chg="add">
          <ac:chgData name="Roman Zhigalov" userId="1f97e9fdf7779aa5" providerId="LiveId" clId="{802A1954-A0B7-426B-AC64-CD046657A6C1}" dt="2022-08-04T15:49:33.944" v="187" actId="26606"/>
          <ac:spMkLst>
            <pc:docMk/>
            <pc:sldMk cId="3826906676" sldId="260"/>
            <ac:spMk id="8" creationId="{DBF61EA3-B236-439E-9C0B-340980D56BEE}"/>
          </ac:spMkLst>
        </pc:spChg>
        <pc:spChg chg="add">
          <ac:chgData name="Roman Zhigalov" userId="1f97e9fdf7779aa5" providerId="LiveId" clId="{802A1954-A0B7-426B-AC64-CD046657A6C1}" dt="2022-08-04T15:49:33.944" v="187" actId="26606"/>
          <ac:spMkLst>
            <pc:docMk/>
            <pc:sldMk cId="3826906676" sldId="260"/>
            <ac:spMk id="14" creationId="{E659831F-0D9A-4C63-9EBB-8435B85A440F}"/>
          </ac:spMkLst>
        </pc:spChg>
        <pc:grpChg chg="add">
          <ac:chgData name="Roman Zhigalov" userId="1f97e9fdf7779aa5" providerId="LiveId" clId="{802A1954-A0B7-426B-AC64-CD046657A6C1}" dt="2022-08-04T15:49:33.944" v="187" actId="26606"/>
          <ac:grpSpMkLst>
            <pc:docMk/>
            <pc:sldMk cId="3826906676" sldId="260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802A1954-A0B7-426B-AC64-CD046657A6C1}" dt="2022-08-04T15:51:05.494" v="242" actId="26606"/>
        <pc:sldMkLst>
          <pc:docMk/>
          <pc:sldMk cId="4041572110" sldId="261"/>
        </pc:sldMkLst>
        <pc:spChg chg="mod">
          <ac:chgData name="Roman Zhigalov" userId="1f97e9fdf7779aa5" providerId="LiveId" clId="{802A1954-A0B7-426B-AC64-CD046657A6C1}" dt="2022-08-04T15:51:05.494" v="242" actId="26606"/>
          <ac:spMkLst>
            <pc:docMk/>
            <pc:sldMk cId="4041572110" sldId="261"/>
            <ac:spMk id="2" creationId="{F93DC55E-3501-2A1A-980B-378CC96027A9}"/>
          </ac:spMkLst>
        </pc:spChg>
        <pc:spChg chg="mod">
          <ac:chgData name="Roman Zhigalov" userId="1f97e9fdf7779aa5" providerId="LiveId" clId="{802A1954-A0B7-426B-AC64-CD046657A6C1}" dt="2022-08-04T15:51:05.494" v="242" actId="26606"/>
          <ac:spMkLst>
            <pc:docMk/>
            <pc:sldMk cId="4041572110" sldId="261"/>
            <ac:spMk id="3" creationId="{9DECECF8-914C-6637-7DBC-5ADEEF93AC04}"/>
          </ac:spMkLst>
        </pc:spChg>
        <pc:spChg chg="add">
          <ac:chgData name="Roman Zhigalov" userId="1f97e9fdf7779aa5" providerId="LiveId" clId="{802A1954-A0B7-426B-AC64-CD046657A6C1}" dt="2022-08-04T15:51:05.494" v="242" actId="26606"/>
          <ac:spMkLst>
            <pc:docMk/>
            <pc:sldMk cId="4041572110" sldId="261"/>
            <ac:spMk id="8" creationId="{DBF61EA3-B236-439E-9C0B-340980D56BEE}"/>
          </ac:spMkLst>
        </pc:spChg>
        <pc:spChg chg="add">
          <ac:chgData name="Roman Zhigalov" userId="1f97e9fdf7779aa5" providerId="LiveId" clId="{802A1954-A0B7-426B-AC64-CD046657A6C1}" dt="2022-08-04T15:51:05.494" v="242" actId="26606"/>
          <ac:spMkLst>
            <pc:docMk/>
            <pc:sldMk cId="4041572110" sldId="261"/>
            <ac:spMk id="14" creationId="{E659831F-0D9A-4C63-9EBB-8435B85A440F}"/>
          </ac:spMkLst>
        </pc:spChg>
        <pc:grpChg chg="add">
          <ac:chgData name="Roman Zhigalov" userId="1f97e9fdf7779aa5" providerId="LiveId" clId="{802A1954-A0B7-426B-AC64-CD046657A6C1}" dt="2022-08-04T15:51:05.494" v="242" actId="26606"/>
          <ac:grpSpMkLst>
            <pc:docMk/>
            <pc:sldMk cId="4041572110" sldId="261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802A1954-A0B7-426B-AC64-CD046657A6C1}" dt="2022-08-04T15:53:50.383" v="245" actId="26606"/>
        <pc:sldMkLst>
          <pc:docMk/>
          <pc:sldMk cId="3326465934" sldId="262"/>
        </pc:sldMkLst>
        <pc:spChg chg="del">
          <ac:chgData name="Roman Zhigalov" userId="1f97e9fdf7779aa5" providerId="LiveId" clId="{802A1954-A0B7-426B-AC64-CD046657A6C1}" dt="2022-08-04T15:53:50.383" v="245" actId="26606"/>
          <ac:spMkLst>
            <pc:docMk/>
            <pc:sldMk cId="3326465934" sldId="262"/>
            <ac:spMk id="2" creationId="{E4B5E9E6-4F8B-50E5-89D7-50D5A689C41D}"/>
          </ac:spMkLst>
        </pc:spChg>
        <pc:spChg chg="del">
          <ac:chgData name="Roman Zhigalov" userId="1f97e9fdf7779aa5" providerId="LiveId" clId="{802A1954-A0B7-426B-AC64-CD046657A6C1}" dt="2022-08-04T15:53:45.743" v="244"/>
          <ac:spMkLst>
            <pc:docMk/>
            <pc:sldMk cId="3326465934" sldId="262"/>
            <ac:spMk id="3" creationId="{2107F224-B61A-6390-9989-26A3EF7A57FD}"/>
          </ac:spMkLst>
        </pc:spChg>
        <pc:spChg chg="add">
          <ac:chgData name="Roman Zhigalov" userId="1f97e9fdf7779aa5" providerId="LiveId" clId="{802A1954-A0B7-426B-AC64-CD046657A6C1}" dt="2022-08-04T15:53:50.383" v="245" actId="26606"/>
          <ac:spMkLst>
            <pc:docMk/>
            <pc:sldMk cId="3326465934" sldId="262"/>
            <ac:spMk id="2055" creationId="{6EE0B6E2-7CE8-4D86-87FC-4B58A7D8E759}"/>
          </ac:spMkLst>
        </pc:spChg>
        <pc:picChg chg="add mod">
          <ac:chgData name="Roman Zhigalov" userId="1f97e9fdf7779aa5" providerId="LiveId" clId="{802A1954-A0B7-426B-AC64-CD046657A6C1}" dt="2022-08-04T15:53:50.383" v="245" actId="26606"/>
          <ac:picMkLst>
            <pc:docMk/>
            <pc:sldMk cId="3326465934" sldId="262"/>
            <ac:picMk id="2050" creationId="{D42BCBBE-8D93-6CD5-F789-8FFFB45C7F1B}"/>
          </ac:picMkLst>
        </pc:picChg>
      </pc:sldChg>
      <pc:sldChg chg="addSp delSp modSp new mod setBg">
        <pc:chgData name="Roman Zhigalov" userId="1f97e9fdf7779aa5" providerId="LiveId" clId="{802A1954-A0B7-426B-AC64-CD046657A6C1}" dt="2022-08-04T15:54:09.845" v="248" actId="26606"/>
        <pc:sldMkLst>
          <pc:docMk/>
          <pc:sldMk cId="3939327570" sldId="263"/>
        </pc:sldMkLst>
        <pc:spChg chg="del">
          <ac:chgData name="Roman Zhigalov" userId="1f97e9fdf7779aa5" providerId="LiveId" clId="{802A1954-A0B7-426B-AC64-CD046657A6C1}" dt="2022-08-04T15:54:09.845" v="248" actId="26606"/>
          <ac:spMkLst>
            <pc:docMk/>
            <pc:sldMk cId="3939327570" sldId="263"/>
            <ac:spMk id="2" creationId="{49DD4A82-9F39-8813-71A3-B264CF56ED82}"/>
          </ac:spMkLst>
        </pc:spChg>
        <pc:spChg chg="del">
          <ac:chgData name="Roman Zhigalov" userId="1f97e9fdf7779aa5" providerId="LiveId" clId="{802A1954-A0B7-426B-AC64-CD046657A6C1}" dt="2022-08-04T15:54:07.795" v="247"/>
          <ac:spMkLst>
            <pc:docMk/>
            <pc:sldMk cId="3939327570" sldId="263"/>
            <ac:spMk id="3" creationId="{9447154B-4FF4-6C89-3B38-2D5EA92D3DDC}"/>
          </ac:spMkLst>
        </pc:spChg>
        <pc:spChg chg="add">
          <ac:chgData name="Roman Zhigalov" userId="1f97e9fdf7779aa5" providerId="LiveId" clId="{802A1954-A0B7-426B-AC64-CD046657A6C1}" dt="2022-08-04T15:54:09.845" v="248" actId="26606"/>
          <ac:spMkLst>
            <pc:docMk/>
            <pc:sldMk cId="3939327570" sldId="263"/>
            <ac:spMk id="3079" creationId="{6EE0B6E2-7CE8-4D86-87FC-4B58A7D8E759}"/>
          </ac:spMkLst>
        </pc:spChg>
        <pc:picChg chg="add mod">
          <ac:chgData name="Roman Zhigalov" userId="1f97e9fdf7779aa5" providerId="LiveId" clId="{802A1954-A0B7-426B-AC64-CD046657A6C1}" dt="2022-08-04T15:54:09.845" v="248" actId="26606"/>
          <ac:picMkLst>
            <pc:docMk/>
            <pc:sldMk cId="3939327570" sldId="263"/>
            <ac:picMk id="3074" creationId="{E818EEA0-3CEB-A4D6-E937-F09F4696C32C}"/>
          </ac:picMkLst>
        </pc:picChg>
      </pc:sldChg>
      <pc:sldChg chg="addSp modSp new mod setBg">
        <pc:chgData name="Roman Zhigalov" userId="1f97e9fdf7779aa5" providerId="LiveId" clId="{802A1954-A0B7-426B-AC64-CD046657A6C1}" dt="2022-08-04T15:54:44.734" v="284" actId="26606"/>
        <pc:sldMkLst>
          <pc:docMk/>
          <pc:sldMk cId="3537130467" sldId="264"/>
        </pc:sldMkLst>
        <pc:spChg chg="mod">
          <ac:chgData name="Roman Zhigalov" userId="1f97e9fdf7779aa5" providerId="LiveId" clId="{802A1954-A0B7-426B-AC64-CD046657A6C1}" dt="2022-08-04T15:54:44.734" v="284" actId="26606"/>
          <ac:spMkLst>
            <pc:docMk/>
            <pc:sldMk cId="3537130467" sldId="264"/>
            <ac:spMk id="2" creationId="{C4517095-6B06-CAF0-CA99-33570CEB67D8}"/>
          </ac:spMkLst>
        </pc:spChg>
        <pc:spChg chg="mod">
          <ac:chgData name="Roman Zhigalov" userId="1f97e9fdf7779aa5" providerId="LiveId" clId="{802A1954-A0B7-426B-AC64-CD046657A6C1}" dt="2022-08-04T15:54:44.734" v="284" actId="26606"/>
          <ac:spMkLst>
            <pc:docMk/>
            <pc:sldMk cId="3537130467" sldId="264"/>
            <ac:spMk id="3" creationId="{23A5D39B-FDE7-D287-71AD-931573A030D8}"/>
          </ac:spMkLst>
        </pc:spChg>
        <pc:spChg chg="add">
          <ac:chgData name="Roman Zhigalov" userId="1f97e9fdf7779aa5" providerId="LiveId" clId="{802A1954-A0B7-426B-AC64-CD046657A6C1}" dt="2022-08-04T15:54:44.734" v="284" actId="26606"/>
          <ac:spMkLst>
            <pc:docMk/>
            <pc:sldMk cId="3537130467" sldId="264"/>
            <ac:spMk id="8" creationId="{4522B21E-B2B9-4C72-9A71-C87EFD137480}"/>
          </ac:spMkLst>
        </pc:spChg>
        <pc:spChg chg="add">
          <ac:chgData name="Roman Zhigalov" userId="1f97e9fdf7779aa5" providerId="LiveId" clId="{802A1954-A0B7-426B-AC64-CD046657A6C1}" dt="2022-08-04T15:54:44.734" v="284" actId="26606"/>
          <ac:spMkLst>
            <pc:docMk/>
            <pc:sldMk cId="3537130467" sldId="264"/>
            <ac:spMk id="10" creationId="{5EB7D2A2-F448-44D4-938C-DC84CBCB3B1E}"/>
          </ac:spMkLst>
        </pc:spChg>
        <pc:spChg chg="add">
          <ac:chgData name="Roman Zhigalov" userId="1f97e9fdf7779aa5" providerId="LiveId" clId="{802A1954-A0B7-426B-AC64-CD046657A6C1}" dt="2022-08-04T15:54:44.734" v="284" actId="26606"/>
          <ac:spMkLst>
            <pc:docMk/>
            <pc:sldMk cId="3537130467" sldId="264"/>
            <ac:spMk id="12" creationId="{871AEA07-1E14-44B4-8E55-64EF049CD66F}"/>
          </ac:spMkLst>
        </pc:spChg>
        <pc:cxnChg chg="add">
          <ac:chgData name="Roman Zhigalov" userId="1f97e9fdf7779aa5" providerId="LiveId" clId="{802A1954-A0B7-426B-AC64-CD046657A6C1}" dt="2022-08-04T15:54:44.734" v="284" actId="26606"/>
          <ac:cxnSpMkLst>
            <pc:docMk/>
            <pc:sldMk cId="3537130467" sldId="264"/>
            <ac:cxnSpMk id="14" creationId="{F7C8EA93-3210-4C62-99E9-153C275E3A87}"/>
          </ac:cxnSpMkLst>
        </pc:cxnChg>
      </pc:sldChg>
      <pc:sldChg chg="addSp delSp modSp new mod setBg modClrScheme chgLayout">
        <pc:chgData name="Roman Zhigalov" userId="1f97e9fdf7779aa5" providerId="LiveId" clId="{802A1954-A0B7-426B-AC64-CD046657A6C1}" dt="2022-08-04T15:57:21.954" v="297" actId="26606"/>
        <pc:sldMkLst>
          <pc:docMk/>
          <pc:sldMk cId="635163813" sldId="265"/>
        </pc:sldMkLst>
        <pc:spChg chg="del mod ord">
          <ac:chgData name="Roman Zhigalov" userId="1f97e9fdf7779aa5" providerId="LiveId" clId="{802A1954-A0B7-426B-AC64-CD046657A6C1}" dt="2022-08-04T15:55:17.629" v="286" actId="700"/>
          <ac:spMkLst>
            <pc:docMk/>
            <pc:sldMk cId="635163813" sldId="265"/>
            <ac:spMk id="2" creationId="{35B41EB2-0E30-71D3-3B0D-68BA96FD708C}"/>
          </ac:spMkLst>
        </pc:spChg>
        <pc:spChg chg="del mod ord">
          <ac:chgData name="Roman Zhigalov" userId="1f97e9fdf7779aa5" providerId="LiveId" clId="{802A1954-A0B7-426B-AC64-CD046657A6C1}" dt="2022-08-04T15:55:17.629" v="286" actId="700"/>
          <ac:spMkLst>
            <pc:docMk/>
            <pc:sldMk cId="635163813" sldId="265"/>
            <ac:spMk id="3" creationId="{A59B08E3-3F80-1674-AF1B-0FEE483494E9}"/>
          </ac:spMkLst>
        </pc:spChg>
        <pc:spChg chg="add mod ord">
          <ac:chgData name="Roman Zhigalov" userId="1f97e9fdf7779aa5" providerId="LiveId" clId="{802A1954-A0B7-426B-AC64-CD046657A6C1}" dt="2022-08-04T15:57:21.954" v="297" actId="26606"/>
          <ac:spMkLst>
            <pc:docMk/>
            <pc:sldMk cId="635163813" sldId="265"/>
            <ac:spMk id="4" creationId="{9AD9C570-F3BC-2062-56B4-5D3155771BF8}"/>
          </ac:spMkLst>
        </pc:spChg>
        <pc:spChg chg="add del mod ord">
          <ac:chgData name="Roman Zhigalov" userId="1f97e9fdf7779aa5" providerId="LiveId" clId="{802A1954-A0B7-426B-AC64-CD046657A6C1}" dt="2022-08-04T15:55:53.201" v="296"/>
          <ac:spMkLst>
            <pc:docMk/>
            <pc:sldMk cId="635163813" sldId="265"/>
            <ac:spMk id="5" creationId="{39F5438A-45E8-5AD0-0552-A509E8F28FCF}"/>
          </ac:spMkLst>
        </pc:spChg>
        <pc:spChg chg="add mod ord">
          <ac:chgData name="Roman Zhigalov" userId="1f97e9fdf7779aa5" providerId="LiveId" clId="{802A1954-A0B7-426B-AC64-CD046657A6C1}" dt="2022-08-04T15:57:21.954" v="297" actId="26606"/>
          <ac:spMkLst>
            <pc:docMk/>
            <pc:sldMk cId="635163813" sldId="265"/>
            <ac:spMk id="6" creationId="{330B8130-5306-7931-972C-0ECC390CB716}"/>
          </ac:spMkLst>
        </pc:spChg>
        <pc:spChg chg="add">
          <ac:chgData name="Roman Zhigalov" userId="1f97e9fdf7779aa5" providerId="LiveId" clId="{802A1954-A0B7-426B-AC64-CD046657A6C1}" dt="2022-08-04T15:57:21.954" v="297" actId="26606"/>
          <ac:spMkLst>
            <pc:docMk/>
            <pc:sldMk cId="635163813" sldId="265"/>
            <ac:spMk id="4103" creationId="{665DBBEF-238B-476B-96AB-8AAC3224ECEA}"/>
          </ac:spMkLst>
        </pc:spChg>
        <pc:spChg chg="add">
          <ac:chgData name="Roman Zhigalov" userId="1f97e9fdf7779aa5" providerId="LiveId" clId="{802A1954-A0B7-426B-AC64-CD046657A6C1}" dt="2022-08-04T15:57:21.954" v="297" actId="26606"/>
          <ac:spMkLst>
            <pc:docMk/>
            <pc:sldMk cId="635163813" sldId="265"/>
            <ac:spMk id="4105" creationId="{3FCFB1DE-0B7E-48CC-BA90-B2AB0889F9D6}"/>
          </ac:spMkLst>
        </pc:spChg>
        <pc:picChg chg="add mod">
          <ac:chgData name="Roman Zhigalov" userId="1f97e9fdf7779aa5" providerId="LiveId" clId="{802A1954-A0B7-426B-AC64-CD046657A6C1}" dt="2022-08-04T15:57:21.954" v="297" actId="26606"/>
          <ac:picMkLst>
            <pc:docMk/>
            <pc:sldMk cId="635163813" sldId="265"/>
            <ac:picMk id="4098" creationId="{B062673A-AB04-5220-1BD9-75373A4ECB59}"/>
          </ac:picMkLst>
        </pc:picChg>
      </pc:sldChg>
      <pc:sldChg chg="addSp delSp modSp new mod setBg">
        <pc:chgData name="Roman Zhigalov" userId="1f97e9fdf7779aa5" providerId="LiveId" clId="{802A1954-A0B7-426B-AC64-CD046657A6C1}" dt="2022-08-04T15:58:01.446" v="302" actId="26606"/>
        <pc:sldMkLst>
          <pc:docMk/>
          <pc:sldMk cId="4080806892" sldId="266"/>
        </pc:sldMkLst>
        <pc:spChg chg="mod">
          <ac:chgData name="Roman Zhigalov" userId="1f97e9fdf7779aa5" providerId="LiveId" clId="{802A1954-A0B7-426B-AC64-CD046657A6C1}" dt="2022-08-04T15:58:01.446" v="302" actId="26606"/>
          <ac:spMkLst>
            <pc:docMk/>
            <pc:sldMk cId="4080806892" sldId="266"/>
            <ac:spMk id="2" creationId="{D74D04E1-F4E0-26F8-CF0E-1B6B692EA46C}"/>
          </ac:spMkLst>
        </pc:spChg>
        <pc:spChg chg="del">
          <ac:chgData name="Roman Zhigalov" userId="1f97e9fdf7779aa5" providerId="LiveId" clId="{802A1954-A0B7-426B-AC64-CD046657A6C1}" dt="2022-08-04T15:57:54.553" v="301"/>
          <ac:spMkLst>
            <pc:docMk/>
            <pc:sldMk cId="4080806892" sldId="266"/>
            <ac:spMk id="3" creationId="{1132DD29-213D-C81B-B623-795D4F98AE61}"/>
          </ac:spMkLst>
        </pc:spChg>
        <pc:spChg chg="mod">
          <ac:chgData name="Roman Zhigalov" userId="1f97e9fdf7779aa5" providerId="LiveId" clId="{802A1954-A0B7-426B-AC64-CD046657A6C1}" dt="2022-08-04T15:58:01.446" v="302" actId="26606"/>
          <ac:spMkLst>
            <pc:docMk/>
            <pc:sldMk cId="4080806892" sldId="266"/>
            <ac:spMk id="4" creationId="{9397E622-6BDD-1A58-DEF1-CAA7B5D9ADD3}"/>
          </ac:spMkLst>
        </pc:spChg>
        <pc:spChg chg="add">
          <ac:chgData name="Roman Zhigalov" userId="1f97e9fdf7779aa5" providerId="LiveId" clId="{802A1954-A0B7-426B-AC64-CD046657A6C1}" dt="2022-08-04T15:58:01.446" v="302" actId="26606"/>
          <ac:spMkLst>
            <pc:docMk/>
            <pc:sldMk cId="4080806892" sldId="266"/>
            <ac:spMk id="5127" creationId="{F13C74B1-5B17-4795-BED0-7140497B445A}"/>
          </ac:spMkLst>
        </pc:spChg>
        <pc:spChg chg="add">
          <ac:chgData name="Roman Zhigalov" userId="1f97e9fdf7779aa5" providerId="LiveId" clId="{802A1954-A0B7-426B-AC64-CD046657A6C1}" dt="2022-08-04T15:58:01.446" v="302" actId="26606"/>
          <ac:spMkLst>
            <pc:docMk/>
            <pc:sldMk cId="4080806892" sldId="266"/>
            <ac:spMk id="5129" creationId="{D4974D33-8DC5-464E-8C6D-BE58F0669C17}"/>
          </ac:spMkLst>
        </pc:spChg>
        <pc:picChg chg="add mod">
          <ac:chgData name="Roman Zhigalov" userId="1f97e9fdf7779aa5" providerId="LiveId" clId="{802A1954-A0B7-426B-AC64-CD046657A6C1}" dt="2022-08-04T15:58:01.446" v="302" actId="26606"/>
          <ac:picMkLst>
            <pc:docMk/>
            <pc:sldMk cId="4080806892" sldId="266"/>
            <ac:picMk id="5122" creationId="{392341DE-311B-D279-886C-F6AB5AD4E9C5}"/>
          </ac:picMkLst>
        </pc:picChg>
      </pc:sldChg>
      <pc:sldChg chg="addSp delSp modSp new mod setBg addAnim">
        <pc:chgData name="Roman Zhigalov" userId="1f97e9fdf7779aa5" providerId="LiveId" clId="{802A1954-A0B7-426B-AC64-CD046657A6C1}" dt="2022-08-04T16:05:00.442" v="455" actId="27614"/>
        <pc:sldMkLst>
          <pc:docMk/>
          <pc:sldMk cId="1524155725" sldId="267"/>
        </pc:sldMkLst>
        <pc:spChg chg="mod">
          <ac:chgData name="Roman Zhigalov" userId="1f97e9fdf7779aa5" providerId="LiveId" clId="{802A1954-A0B7-426B-AC64-CD046657A6C1}" dt="2022-08-04T16:04:57.409" v="453" actId="26606"/>
          <ac:spMkLst>
            <pc:docMk/>
            <pc:sldMk cId="1524155725" sldId="267"/>
            <ac:spMk id="2" creationId="{7D303375-605A-50F8-593C-9E78AB0756C4}"/>
          </ac:spMkLst>
        </pc:spChg>
        <pc:spChg chg="del">
          <ac:chgData name="Roman Zhigalov" userId="1f97e9fdf7779aa5" providerId="LiveId" clId="{802A1954-A0B7-426B-AC64-CD046657A6C1}" dt="2022-08-04T16:04:12.465" v="304"/>
          <ac:spMkLst>
            <pc:docMk/>
            <pc:sldMk cId="1524155725" sldId="267"/>
            <ac:spMk id="3" creationId="{99118EDA-7AFA-7410-AA37-2F89C8ED8490}"/>
          </ac:spMkLst>
        </pc:spChg>
        <pc:spChg chg="mod">
          <ac:chgData name="Roman Zhigalov" userId="1f97e9fdf7779aa5" providerId="LiveId" clId="{802A1954-A0B7-426B-AC64-CD046657A6C1}" dt="2022-08-04T16:04:57.409" v="453" actId="26606"/>
          <ac:spMkLst>
            <pc:docMk/>
            <pc:sldMk cId="1524155725" sldId="267"/>
            <ac:spMk id="4" creationId="{53E6C27D-D496-76A8-1CB5-1251A34CFC29}"/>
          </ac:spMkLst>
        </pc:spChg>
        <pc:spChg chg="add">
          <ac:chgData name="Roman Zhigalov" userId="1f97e9fdf7779aa5" providerId="LiveId" clId="{802A1954-A0B7-426B-AC64-CD046657A6C1}" dt="2022-08-04T16:04:57.409" v="453" actId="26606"/>
          <ac:spMkLst>
            <pc:docMk/>
            <pc:sldMk cId="1524155725" sldId="267"/>
            <ac:spMk id="6151" creationId="{9B7AD9F6-8CE7-4299-8FC6-328F4DCD3FF9}"/>
          </ac:spMkLst>
        </pc:spChg>
        <pc:spChg chg="add">
          <ac:chgData name="Roman Zhigalov" userId="1f97e9fdf7779aa5" providerId="LiveId" clId="{802A1954-A0B7-426B-AC64-CD046657A6C1}" dt="2022-08-04T16:04:57.409" v="453" actId="26606"/>
          <ac:spMkLst>
            <pc:docMk/>
            <pc:sldMk cId="1524155725" sldId="267"/>
            <ac:spMk id="6153" creationId="{F49775AF-8896-43EE-92C6-83497D6DC56F}"/>
          </ac:spMkLst>
        </pc:spChg>
        <pc:picChg chg="add mod">
          <ac:chgData name="Roman Zhigalov" userId="1f97e9fdf7779aa5" providerId="LiveId" clId="{802A1954-A0B7-426B-AC64-CD046657A6C1}" dt="2022-08-04T16:05:00.442" v="455" actId="27614"/>
          <ac:picMkLst>
            <pc:docMk/>
            <pc:sldMk cId="1524155725" sldId="267"/>
            <ac:picMk id="6146" creationId="{750837AC-A004-FB5A-6F9D-4FE09F53B5D2}"/>
          </ac:picMkLst>
        </pc:picChg>
      </pc:sldChg>
      <pc:sldChg chg="addSp delSp modSp new mod setBg modClrScheme chgLayout">
        <pc:chgData name="Roman Zhigalov" userId="1f97e9fdf7779aa5" providerId="LiveId" clId="{802A1954-A0B7-426B-AC64-CD046657A6C1}" dt="2022-08-04T16:06:48.997" v="506" actId="26606"/>
        <pc:sldMkLst>
          <pc:docMk/>
          <pc:sldMk cId="1489537622" sldId="268"/>
        </pc:sldMkLst>
        <pc:spChg chg="mod ord">
          <ac:chgData name="Roman Zhigalov" userId="1f97e9fdf7779aa5" providerId="LiveId" clId="{802A1954-A0B7-426B-AC64-CD046657A6C1}" dt="2022-08-04T16:06:48.997" v="506" actId="26606"/>
          <ac:spMkLst>
            <pc:docMk/>
            <pc:sldMk cId="1489537622" sldId="268"/>
            <ac:spMk id="2" creationId="{536A8BCA-3E96-7C3D-B823-EF176E763D44}"/>
          </ac:spMkLst>
        </pc:spChg>
        <pc:spChg chg="del mod ord">
          <ac:chgData name="Roman Zhigalov" userId="1f97e9fdf7779aa5" providerId="LiveId" clId="{802A1954-A0B7-426B-AC64-CD046657A6C1}" dt="2022-08-04T16:05:47.643" v="458" actId="700"/>
          <ac:spMkLst>
            <pc:docMk/>
            <pc:sldMk cId="1489537622" sldId="268"/>
            <ac:spMk id="3" creationId="{147CFBF4-80B5-5793-E15F-75AEB9988D2A}"/>
          </ac:spMkLst>
        </pc:spChg>
        <pc:spChg chg="add del mod ord">
          <ac:chgData name="Roman Zhigalov" userId="1f97e9fdf7779aa5" providerId="LiveId" clId="{802A1954-A0B7-426B-AC64-CD046657A6C1}" dt="2022-08-04T16:06:07.621" v="485"/>
          <ac:spMkLst>
            <pc:docMk/>
            <pc:sldMk cId="1489537622" sldId="268"/>
            <ac:spMk id="4" creationId="{187709EA-3C36-C9A0-2E4A-5640D1DC699A}"/>
          </ac:spMkLst>
        </pc:spChg>
        <pc:spChg chg="add del mod ord">
          <ac:chgData name="Roman Zhigalov" userId="1f97e9fdf7779aa5" providerId="LiveId" clId="{802A1954-A0B7-426B-AC64-CD046657A6C1}" dt="2022-08-04T16:06:32.361" v="486"/>
          <ac:spMkLst>
            <pc:docMk/>
            <pc:sldMk cId="1489537622" sldId="268"/>
            <ac:spMk id="5" creationId="{F67C9F76-CB1E-C619-B854-44AA011BEA10}"/>
          </ac:spMkLst>
        </pc:spChg>
        <pc:spChg chg="add">
          <ac:chgData name="Roman Zhigalov" userId="1f97e9fdf7779aa5" providerId="LiveId" clId="{802A1954-A0B7-426B-AC64-CD046657A6C1}" dt="2022-08-04T16:06:48.997" v="506" actId="26606"/>
          <ac:spMkLst>
            <pc:docMk/>
            <pc:sldMk cId="1489537622" sldId="268"/>
            <ac:spMk id="7177" creationId="{6753252F-4873-4F63-801D-CC719279A7D5}"/>
          </ac:spMkLst>
        </pc:spChg>
        <pc:spChg chg="add">
          <ac:chgData name="Roman Zhigalov" userId="1f97e9fdf7779aa5" providerId="LiveId" clId="{802A1954-A0B7-426B-AC64-CD046657A6C1}" dt="2022-08-04T16:06:48.997" v="506" actId="26606"/>
          <ac:spMkLst>
            <pc:docMk/>
            <pc:sldMk cId="1489537622" sldId="268"/>
            <ac:spMk id="7179" creationId="{047C8CCB-F95D-4249-92DD-651249D3535A}"/>
          </ac:spMkLst>
        </pc:spChg>
        <pc:picChg chg="add mod">
          <ac:chgData name="Roman Zhigalov" userId="1f97e9fdf7779aa5" providerId="LiveId" clId="{802A1954-A0B7-426B-AC64-CD046657A6C1}" dt="2022-08-04T16:06:48.997" v="506" actId="26606"/>
          <ac:picMkLst>
            <pc:docMk/>
            <pc:sldMk cId="1489537622" sldId="268"/>
            <ac:picMk id="7170" creationId="{752246A0-FE3C-2870-B06F-B7FE3C1E30DC}"/>
          </ac:picMkLst>
        </pc:picChg>
        <pc:picChg chg="add mod">
          <ac:chgData name="Roman Zhigalov" userId="1f97e9fdf7779aa5" providerId="LiveId" clId="{802A1954-A0B7-426B-AC64-CD046657A6C1}" dt="2022-08-04T16:06:48.997" v="506" actId="26606"/>
          <ac:picMkLst>
            <pc:docMk/>
            <pc:sldMk cId="1489537622" sldId="268"/>
            <ac:picMk id="7172" creationId="{99EB32EE-B57E-768A-828F-A81C7A7086A8}"/>
          </ac:picMkLst>
        </pc:picChg>
      </pc:sldChg>
      <pc:sldChg chg="addSp delSp modSp new mod setBg">
        <pc:chgData name="Roman Zhigalov" userId="1f97e9fdf7779aa5" providerId="LiveId" clId="{802A1954-A0B7-426B-AC64-CD046657A6C1}" dt="2022-08-04T16:09:51.393" v="591" actId="26606"/>
        <pc:sldMkLst>
          <pc:docMk/>
          <pc:sldMk cId="1968831052" sldId="269"/>
        </pc:sldMkLst>
        <pc:spChg chg="mod">
          <ac:chgData name="Roman Zhigalov" userId="1f97e9fdf7779aa5" providerId="LiveId" clId="{802A1954-A0B7-426B-AC64-CD046657A6C1}" dt="2022-08-04T16:09:51.393" v="591" actId="26606"/>
          <ac:spMkLst>
            <pc:docMk/>
            <pc:sldMk cId="1968831052" sldId="269"/>
            <ac:spMk id="2" creationId="{A51C83AB-A256-DA66-C4A1-9701ABDC3CF9}"/>
          </ac:spMkLst>
        </pc:spChg>
        <pc:spChg chg="mod">
          <ac:chgData name="Roman Zhigalov" userId="1f97e9fdf7779aa5" providerId="LiveId" clId="{802A1954-A0B7-426B-AC64-CD046657A6C1}" dt="2022-08-04T16:09:51.393" v="591" actId="26606"/>
          <ac:spMkLst>
            <pc:docMk/>
            <pc:sldMk cId="1968831052" sldId="269"/>
            <ac:spMk id="3" creationId="{72548D6E-F7F5-E7F5-7C48-A0D56147799D}"/>
          </ac:spMkLst>
        </pc:spChg>
        <pc:spChg chg="add del">
          <ac:chgData name="Roman Zhigalov" userId="1f97e9fdf7779aa5" providerId="LiveId" clId="{802A1954-A0B7-426B-AC64-CD046657A6C1}" dt="2022-08-04T16:09:51.383" v="590" actId="26606"/>
          <ac:spMkLst>
            <pc:docMk/>
            <pc:sldMk cId="1968831052" sldId="269"/>
            <ac:spMk id="8" creationId="{777A147A-9ED8-46B4-8660-1B3C2AA880B5}"/>
          </ac:spMkLst>
        </pc:spChg>
        <pc:spChg chg="add del">
          <ac:chgData name="Roman Zhigalov" userId="1f97e9fdf7779aa5" providerId="LiveId" clId="{802A1954-A0B7-426B-AC64-CD046657A6C1}" dt="2022-08-04T16:09:51.383" v="590" actId="26606"/>
          <ac:spMkLst>
            <pc:docMk/>
            <pc:sldMk cId="1968831052" sldId="269"/>
            <ac:spMk id="10" creationId="{5D6C15A0-C087-4593-8414-2B4EC1CDC3DE}"/>
          </ac:spMkLst>
        </pc:spChg>
        <pc:spChg chg="add">
          <ac:chgData name="Roman Zhigalov" userId="1f97e9fdf7779aa5" providerId="LiveId" clId="{802A1954-A0B7-426B-AC64-CD046657A6C1}" dt="2022-08-04T16:09:51.393" v="591" actId="26606"/>
          <ac:spMkLst>
            <pc:docMk/>
            <pc:sldMk cId="1968831052" sldId="269"/>
            <ac:spMk id="14" creationId="{B6CDA21F-E7AF-4C75-8395-33F58D5B0E45}"/>
          </ac:spMkLst>
        </pc:spChg>
        <pc:spChg chg="add">
          <ac:chgData name="Roman Zhigalov" userId="1f97e9fdf7779aa5" providerId="LiveId" clId="{802A1954-A0B7-426B-AC64-CD046657A6C1}" dt="2022-08-04T16:09:51.393" v="591" actId="26606"/>
          <ac:spMkLst>
            <pc:docMk/>
            <pc:sldMk cId="1968831052" sldId="269"/>
            <ac:spMk id="15" creationId="{D5B0017B-2ECA-49AF-B397-DC140825DF8D}"/>
          </ac:spMkLst>
        </pc:spChg>
        <pc:grpChg chg="add">
          <ac:chgData name="Roman Zhigalov" userId="1f97e9fdf7779aa5" providerId="LiveId" clId="{802A1954-A0B7-426B-AC64-CD046657A6C1}" dt="2022-08-04T16:09:51.393" v="591" actId="26606"/>
          <ac:grpSpMkLst>
            <pc:docMk/>
            <pc:sldMk cId="1968831052" sldId="269"/>
            <ac:grpSpMk id="16" creationId="{AE1C45F0-260A-458C-96ED-C1F6D2151219}"/>
          </ac:grpSpMkLst>
        </pc:grpChg>
        <pc:cxnChg chg="add">
          <ac:chgData name="Roman Zhigalov" userId="1f97e9fdf7779aa5" providerId="LiveId" clId="{802A1954-A0B7-426B-AC64-CD046657A6C1}" dt="2022-08-04T16:09:51.393" v="591" actId="26606"/>
          <ac:cxnSpMkLst>
            <pc:docMk/>
            <pc:sldMk cId="1968831052" sldId="269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802A1954-A0B7-426B-AC64-CD046657A6C1}" dt="2022-08-04T16:09:59.906" v="594" actId="26606"/>
        <pc:sldMkLst>
          <pc:docMk/>
          <pc:sldMk cId="407051399" sldId="270"/>
        </pc:sldMkLst>
        <pc:spChg chg="del">
          <ac:chgData name="Roman Zhigalov" userId="1f97e9fdf7779aa5" providerId="LiveId" clId="{802A1954-A0B7-426B-AC64-CD046657A6C1}" dt="2022-08-04T16:09:59.906" v="594" actId="26606"/>
          <ac:spMkLst>
            <pc:docMk/>
            <pc:sldMk cId="407051399" sldId="270"/>
            <ac:spMk id="2" creationId="{29DB529B-892B-488F-5BA9-8A857F942802}"/>
          </ac:spMkLst>
        </pc:spChg>
        <pc:spChg chg="del">
          <ac:chgData name="Roman Zhigalov" userId="1f97e9fdf7779aa5" providerId="LiveId" clId="{802A1954-A0B7-426B-AC64-CD046657A6C1}" dt="2022-08-04T16:09:55.990" v="593"/>
          <ac:spMkLst>
            <pc:docMk/>
            <pc:sldMk cId="407051399" sldId="270"/>
            <ac:spMk id="3" creationId="{767448EC-FFE1-EC8C-1DCF-548E9DF5BA2F}"/>
          </ac:spMkLst>
        </pc:spChg>
        <pc:spChg chg="add">
          <ac:chgData name="Roman Zhigalov" userId="1f97e9fdf7779aa5" providerId="LiveId" clId="{802A1954-A0B7-426B-AC64-CD046657A6C1}" dt="2022-08-04T16:09:59.906" v="594" actId="26606"/>
          <ac:spMkLst>
            <pc:docMk/>
            <pc:sldMk cId="407051399" sldId="270"/>
            <ac:spMk id="8199" creationId="{42A4FC2C-047E-45A5-965D-8E1E3BF09BC6}"/>
          </ac:spMkLst>
        </pc:spChg>
        <pc:picChg chg="add mod">
          <ac:chgData name="Roman Zhigalov" userId="1f97e9fdf7779aa5" providerId="LiveId" clId="{802A1954-A0B7-426B-AC64-CD046657A6C1}" dt="2022-08-04T16:09:59.906" v="594" actId="26606"/>
          <ac:picMkLst>
            <pc:docMk/>
            <pc:sldMk cId="407051399" sldId="270"/>
            <ac:picMk id="8194" creationId="{6C706BD2-929F-71CA-7A65-6D86C8BA3722}"/>
          </ac:picMkLst>
        </pc:picChg>
      </pc:sldChg>
      <pc:sldChg chg="addSp modSp new mod setBg">
        <pc:chgData name="Roman Zhigalov" userId="1f97e9fdf7779aa5" providerId="LiveId" clId="{802A1954-A0B7-426B-AC64-CD046657A6C1}" dt="2022-08-04T16:13:53.218" v="675" actId="26606"/>
        <pc:sldMkLst>
          <pc:docMk/>
          <pc:sldMk cId="2618588857" sldId="271"/>
        </pc:sldMkLst>
        <pc:spChg chg="mod">
          <ac:chgData name="Roman Zhigalov" userId="1f97e9fdf7779aa5" providerId="LiveId" clId="{802A1954-A0B7-426B-AC64-CD046657A6C1}" dt="2022-08-04T16:13:53.218" v="675" actId="26606"/>
          <ac:spMkLst>
            <pc:docMk/>
            <pc:sldMk cId="2618588857" sldId="271"/>
            <ac:spMk id="2" creationId="{1C588744-C3DA-8E23-2D2F-82A6A1F25C03}"/>
          </ac:spMkLst>
        </pc:spChg>
        <pc:spChg chg="mod">
          <ac:chgData name="Roman Zhigalov" userId="1f97e9fdf7779aa5" providerId="LiveId" clId="{802A1954-A0B7-426B-AC64-CD046657A6C1}" dt="2022-08-04T16:13:53.218" v="675" actId="26606"/>
          <ac:spMkLst>
            <pc:docMk/>
            <pc:sldMk cId="2618588857" sldId="271"/>
            <ac:spMk id="3" creationId="{2EB8CE1C-C108-60CE-54E2-A6B7A5A6CC4A}"/>
          </ac:spMkLst>
        </pc:spChg>
        <pc:spChg chg="add">
          <ac:chgData name="Roman Zhigalov" userId="1f97e9fdf7779aa5" providerId="LiveId" clId="{802A1954-A0B7-426B-AC64-CD046657A6C1}" dt="2022-08-04T16:13:53.218" v="675" actId="26606"/>
          <ac:spMkLst>
            <pc:docMk/>
            <pc:sldMk cId="2618588857" sldId="271"/>
            <ac:spMk id="8" creationId="{B6CDA21F-E7AF-4C75-8395-33F58D5B0E45}"/>
          </ac:spMkLst>
        </pc:spChg>
        <pc:spChg chg="add">
          <ac:chgData name="Roman Zhigalov" userId="1f97e9fdf7779aa5" providerId="LiveId" clId="{802A1954-A0B7-426B-AC64-CD046657A6C1}" dt="2022-08-04T16:13:53.218" v="675" actId="26606"/>
          <ac:spMkLst>
            <pc:docMk/>
            <pc:sldMk cId="2618588857" sldId="271"/>
            <ac:spMk id="15" creationId="{D5B0017B-2ECA-49AF-B397-DC140825DF8D}"/>
          </ac:spMkLst>
        </pc:spChg>
        <pc:grpChg chg="add">
          <ac:chgData name="Roman Zhigalov" userId="1f97e9fdf7779aa5" providerId="LiveId" clId="{802A1954-A0B7-426B-AC64-CD046657A6C1}" dt="2022-08-04T16:13:53.218" v="675" actId="26606"/>
          <ac:grpSpMkLst>
            <pc:docMk/>
            <pc:sldMk cId="2618588857" sldId="271"/>
            <ac:grpSpMk id="10" creationId="{AE1C45F0-260A-458C-96ED-C1F6D2151219}"/>
          </ac:grpSpMkLst>
        </pc:grpChg>
        <pc:cxnChg chg="add">
          <ac:chgData name="Roman Zhigalov" userId="1f97e9fdf7779aa5" providerId="LiveId" clId="{802A1954-A0B7-426B-AC64-CD046657A6C1}" dt="2022-08-04T16:13:53.218" v="675" actId="26606"/>
          <ac:cxnSpMkLst>
            <pc:docMk/>
            <pc:sldMk cId="2618588857" sldId="271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802A1954-A0B7-426B-AC64-CD046657A6C1}" dt="2022-08-04T16:49:29.307" v="699" actId="26606"/>
        <pc:sldMkLst>
          <pc:docMk/>
          <pc:sldMk cId="4023402962" sldId="272"/>
        </pc:sldMkLst>
        <pc:spChg chg="mod">
          <ac:chgData name="Roman Zhigalov" userId="1f97e9fdf7779aa5" providerId="LiveId" clId="{802A1954-A0B7-426B-AC64-CD046657A6C1}" dt="2022-08-04T16:49:29.307" v="699" actId="26606"/>
          <ac:spMkLst>
            <pc:docMk/>
            <pc:sldMk cId="4023402962" sldId="272"/>
            <ac:spMk id="2" creationId="{B0D659C7-9002-EA5E-F5F3-2D76D054A2A1}"/>
          </ac:spMkLst>
        </pc:spChg>
        <pc:spChg chg="del">
          <ac:chgData name="Roman Zhigalov" userId="1f97e9fdf7779aa5" providerId="LiveId" clId="{802A1954-A0B7-426B-AC64-CD046657A6C1}" dt="2022-08-04T16:49:20.848" v="698"/>
          <ac:spMkLst>
            <pc:docMk/>
            <pc:sldMk cId="4023402962" sldId="272"/>
            <ac:spMk id="3" creationId="{FBF85872-904C-F03E-B074-F9177CCBFFC5}"/>
          </ac:spMkLst>
        </pc:spChg>
        <pc:spChg chg="mod">
          <ac:chgData name="Roman Zhigalov" userId="1f97e9fdf7779aa5" providerId="LiveId" clId="{802A1954-A0B7-426B-AC64-CD046657A6C1}" dt="2022-08-04T16:49:29.307" v="699" actId="26606"/>
          <ac:spMkLst>
            <pc:docMk/>
            <pc:sldMk cId="4023402962" sldId="272"/>
            <ac:spMk id="4" creationId="{E2A395A2-1BCE-C036-D4C0-E4AE502DD3EA}"/>
          </ac:spMkLst>
        </pc:spChg>
        <pc:spChg chg="add">
          <ac:chgData name="Roman Zhigalov" userId="1f97e9fdf7779aa5" providerId="LiveId" clId="{802A1954-A0B7-426B-AC64-CD046657A6C1}" dt="2022-08-04T16:49:29.307" v="699" actId="26606"/>
          <ac:spMkLst>
            <pc:docMk/>
            <pc:sldMk cId="4023402962" sldId="272"/>
            <ac:spMk id="9225" creationId="{7F57BEA8-497D-4AA8-8A18-BDCD696B25FE}"/>
          </ac:spMkLst>
        </pc:spChg>
        <pc:picChg chg="add mod">
          <ac:chgData name="Roman Zhigalov" userId="1f97e9fdf7779aa5" providerId="LiveId" clId="{802A1954-A0B7-426B-AC64-CD046657A6C1}" dt="2022-08-04T16:49:29.307" v="699" actId="26606"/>
          <ac:picMkLst>
            <pc:docMk/>
            <pc:sldMk cId="4023402962" sldId="272"/>
            <ac:picMk id="9218" creationId="{57E25404-3D27-B215-ABC9-DF5836BA7940}"/>
          </ac:picMkLst>
        </pc:picChg>
        <pc:cxnChg chg="add">
          <ac:chgData name="Roman Zhigalov" userId="1f97e9fdf7779aa5" providerId="LiveId" clId="{802A1954-A0B7-426B-AC64-CD046657A6C1}" dt="2022-08-04T16:49:29.307" v="699" actId="26606"/>
          <ac:cxnSpMkLst>
            <pc:docMk/>
            <pc:sldMk cId="4023402962" sldId="272"/>
            <ac:cxnSpMk id="9223" creationId="{D2E961F1-4A28-4A5F-BBD4-6E400E5E6C75}"/>
          </ac:cxnSpMkLst>
        </pc:cxnChg>
        <pc:cxnChg chg="add">
          <ac:chgData name="Roman Zhigalov" userId="1f97e9fdf7779aa5" providerId="LiveId" clId="{802A1954-A0B7-426B-AC64-CD046657A6C1}" dt="2022-08-04T16:49:29.307" v="699" actId="26606"/>
          <ac:cxnSpMkLst>
            <pc:docMk/>
            <pc:sldMk cId="4023402962" sldId="272"/>
            <ac:cxnSpMk id="9227" creationId="{A82415D3-DDE5-4D63-8CB3-23A5EC581B27}"/>
          </ac:cxnSpMkLst>
        </pc:cxnChg>
        <pc:cxnChg chg="add">
          <ac:chgData name="Roman Zhigalov" userId="1f97e9fdf7779aa5" providerId="LiveId" clId="{802A1954-A0B7-426B-AC64-CD046657A6C1}" dt="2022-08-04T16:49:29.307" v="699" actId="26606"/>
          <ac:cxnSpMkLst>
            <pc:docMk/>
            <pc:sldMk cId="4023402962" sldId="272"/>
            <ac:cxnSpMk id="9229" creationId="{AD7193FB-6AE6-4B3B-8F89-56B55DD63B4D}"/>
          </ac:cxnSpMkLst>
        </pc:cxnChg>
      </pc:sldChg>
      <pc:sldChg chg="addSp delSp modSp new mod setBg">
        <pc:chgData name="Roman Zhigalov" userId="1f97e9fdf7779aa5" providerId="LiveId" clId="{802A1954-A0B7-426B-AC64-CD046657A6C1}" dt="2022-08-04T16:59:48.298" v="745" actId="26606"/>
        <pc:sldMkLst>
          <pc:docMk/>
          <pc:sldMk cId="3280152131" sldId="273"/>
        </pc:sldMkLst>
        <pc:spChg chg="mod ord">
          <ac:chgData name="Roman Zhigalov" userId="1f97e9fdf7779aa5" providerId="LiveId" clId="{802A1954-A0B7-426B-AC64-CD046657A6C1}" dt="2022-08-04T16:59:48.298" v="745" actId="26606"/>
          <ac:spMkLst>
            <pc:docMk/>
            <pc:sldMk cId="3280152131" sldId="273"/>
            <ac:spMk id="2" creationId="{FC1C4942-8089-3BB6-4DC0-B82377C30143}"/>
          </ac:spMkLst>
        </pc:spChg>
        <pc:spChg chg="del">
          <ac:chgData name="Roman Zhigalov" userId="1f97e9fdf7779aa5" providerId="LiveId" clId="{802A1954-A0B7-426B-AC64-CD046657A6C1}" dt="2022-08-04T16:59:40.587" v="744"/>
          <ac:spMkLst>
            <pc:docMk/>
            <pc:sldMk cId="3280152131" sldId="273"/>
            <ac:spMk id="3" creationId="{F245ACF7-3E69-6054-A3BB-C1D91D2DD96C}"/>
          </ac:spMkLst>
        </pc:spChg>
        <pc:spChg chg="add">
          <ac:chgData name="Roman Zhigalov" userId="1f97e9fdf7779aa5" providerId="LiveId" clId="{802A1954-A0B7-426B-AC64-CD046657A6C1}" dt="2022-08-04T16:59:48.298" v="745" actId="26606"/>
          <ac:spMkLst>
            <pc:docMk/>
            <pc:sldMk cId="3280152131" sldId="273"/>
            <ac:spMk id="10247" creationId="{37C89E4B-3C9F-44B9-8B86-D9E3D112D8EC}"/>
          </ac:spMkLst>
        </pc:spChg>
        <pc:picChg chg="add mod">
          <ac:chgData name="Roman Zhigalov" userId="1f97e9fdf7779aa5" providerId="LiveId" clId="{802A1954-A0B7-426B-AC64-CD046657A6C1}" dt="2022-08-04T16:59:48.298" v="745" actId="26606"/>
          <ac:picMkLst>
            <pc:docMk/>
            <pc:sldMk cId="3280152131" sldId="273"/>
            <ac:picMk id="10242" creationId="{0D28ABE3-C783-52D3-E030-4192D548990A}"/>
          </ac:picMkLst>
        </pc:picChg>
        <pc:cxnChg chg="add">
          <ac:chgData name="Roman Zhigalov" userId="1f97e9fdf7779aa5" providerId="LiveId" clId="{802A1954-A0B7-426B-AC64-CD046657A6C1}" dt="2022-08-04T16:59:48.298" v="745" actId="26606"/>
          <ac:cxnSpMkLst>
            <pc:docMk/>
            <pc:sldMk cId="3280152131" sldId="273"/>
            <ac:cxnSpMk id="10249" creationId="{AA2EAA10-076F-46BD-8F0F-B9A2FB77A85C}"/>
          </ac:cxnSpMkLst>
        </pc:cxnChg>
        <pc:cxnChg chg="add">
          <ac:chgData name="Roman Zhigalov" userId="1f97e9fdf7779aa5" providerId="LiveId" clId="{802A1954-A0B7-426B-AC64-CD046657A6C1}" dt="2022-08-04T16:59:48.298" v="745" actId="26606"/>
          <ac:cxnSpMkLst>
            <pc:docMk/>
            <pc:sldMk cId="3280152131" sldId="273"/>
            <ac:cxnSpMk id="10251" creationId="{D891E407-403B-4764-86C9-33A56D3BCAA3}"/>
          </ac:cxnSpMkLst>
        </pc:cxnChg>
      </pc:sldChg>
      <pc:sldChg chg="addSp delSp modSp new mod setBg">
        <pc:chgData name="Roman Zhigalov" userId="1f97e9fdf7779aa5" providerId="LiveId" clId="{802A1954-A0B7-426B-AC64-CD046657A6C1}" dt="2022-08-04T17:01:58.803" v="813" actId="27614"/>
        <pc:sldMkLst>
          <pc:docMk/>
          <pc:sldMk cId="2434394522" sldId="274"/>
        </pc:sldMkLst>
        <pc:spChg chg="mod">
          <ac:chgData name="Roman Zhigalov" userId="1f97e9fdf7779aa5" providerId="LiveId" clId="{802A1954-A0B7-426B-AC64-CD046657A6C1}" dt="2022-08-04T17:01:56.092" v="812" actId="26606"/>
          <ac:spMkLst>
            <pc:docMk/>
            <pc:sldMk cId="2434394522" sldId="274"/>
            <ac:spMk id="2" creationId="{6B5BAB36-506A-5149-0731-FABA3A4927E5}"/>
          </ac:spMkLst>
        </pc:spChg>
        <pc:spChg chg="del">
          <ac:chgData name="Roman Zhigalov" userId="1f97e9fdf7779aa5" providerId="LiveId" clId="{802A1954-A0B7-426B-AC64-CD046657A6C1}" dt="2022-08-04T17:00:29.871" v="747"/>
          <ac:spMkLst>
            <pc:docMk/>
            <pc:sldMk cId="2434394522" sldId="274"/>
            <ac:spMk id="3" creationId="{2FD66205-B6BD-BB27-827D-F96D6D668AD2}"/>
          </ac:spMkLst>
        </pc:spChg>
        <pc:spChg chg="mod">
          <ac:chgData name="Roman Zhigalov" userId="1f97e9fdf7779aa5" providerId="LiveId" clId="{802A1954-A0B7-426B-AC64-CD046657A6C1}" dt="2022-08-04T17:01:56.092" v="812" actId="26606"/>
          <ac:spMkLst>
            <pc:docMk/>
            <pc:sldMk cId="2434394522" sldId="274"/>
            <ac:spMk id="4" creationId="{6D899048-7315-3D06-E086-1D61A3BAF2CD}"/>
          </ac:spMkLst>
        </pc:spChg>
        <pc:spChg chg="add">
          <ac:chgData name="Roman Zhigalov" userId="1f97e9fdf7779aa5" providerId="LiveId" clId="{802A1954-A0B7-426B-AC64-CD046657A6C1}" dt="2022-08-04T17:01:56.092" v="812" actId="26606"/>
          <ac:spMkLst>
            <pc:docMk/>
            <pc:sldMk cId="2434394522" sldId="274"/>
            <ac:spMk id="11271" creationId="{201CC55D-ED54-4C5C-95E6-10947BD1103B}"/>
          </ac:spMkLst>
        </pc:spChg>
        <pc:spChg chg="add">
          <ac:chgData name="Roman Zhigalov" userId="1f97e9fdf7779aa5" providerId="LiveId" clId="{802A1954-A0B7-426B-AC64-CD046657A6C1}" dt="2022-08-04T17:01:56.092" v="812" actId="26606"/>
          <ac:spMkLst>
            <pc:docMk/>
            <pc:sldMk cId="2434394522" sldId="274"/>
            <ac:spMk id="11277" creationId="{3873B707-463F-40B0-8227-E8CC6C67EB25}"/>
          </ac:spMkLst>
        </pc:spChg>
        <pc:spChg chg="add">
          <ac:chgData name="Roman Zhigalov" userId="1f97e9fdf7779aa5" providerId="LiveId" clId="{802A1954-A0B7-426B-AC64-CD046657A6C1}" dt="2022-08-04T17:01:56.092" v="812" actId="26606"/>
          <ac:spMkLst>
            <pc:docMk/>
            <pc:sldMk cId="2434394522" sldId="274"/>
            <ac:spMk id="11279" creationId="{C13237C8-E62C-4F0D-A318-BD6FB6C2D138}"/>
          </ac:spMkLst>
        </pc:spChg>
        <pc:spChg chg="add">
          <ac:chgData name="Roman Zhigalov" userId="1f97e9fdf7779aa5" providerId="LiveId" clId="{802A1954-A0B7-426B-AC64-CD046657A6C1}" dt="2022-08-04T17:01:56.092" v="812" actId="26606"/>
          <ac:spMkLst>
            <pc:docMk/>
            <pc:sldMk cId="2434394522" sldId="274"/>
            <ac:spMk id="11281" creationId="{19C9EAEA-39D0-4B0E-A0EB-51E7B26740B1}"/>
          </ac:spMkLst>
        </pc:spChg>
        <pc:grpChg chg="add">
          <ac:chgData name="Roman Zhigalov" userId="1f97e9fdf7779aa5" providerId="LiveId" clId="{802A1954-A0B7-426B-AC64-CD046657A6C1}" dt="2022-08-04T17:01:56.092" v="812" actId="26606"/>
          <ac:grpSpMkLst>
            <pc:docMk/>
            <pc:sldMk cId="2434394522" sldId="274"/>
            <ac:grpSpMk id="11273" creationId="{1DE889C7-FAD6-4397-98E2-05D503484459}"/>
          </ac:grpSpMkLst>
        </pc:grpChg>
        <pc:picChg chg="add mod">
          <ac:chgData name="Roman Zhigalov" userId="1f97e9fdf7779aa5" providerId="LiveId" clId="{802A1954-A0B7-426B-AC64-CD046657A6C1}" dt="2022-08-04T17:01:58.803" v="813" actId="27614"/>
          <ac:picMkLst>
            <pc:docMk/>
            <pc:sldMk cId="2434394522" sldId="274"/>
            <ac:picMk id="11266" creationId="{D9EC2F5C-423B-C0CC-F3D9-D3B6D8C0C75C}"/>
          </ac:picMkLst>
        </pc:picChg>
      </pc:sldChg>
      <pc:sldChg chg="addSp delSp modSp new mod setBg setClrOvrMap">
        <pc:chgData name="Roman Zhigalov" userId="1f97e9fdf7779aa5" providerId="LiveId" clId="{802A1954-A0B7-426B-AC64-CD046657A6C1}" dt="2022-08-04T17:04:04.363" v="899" actId="26606"/>
        <pc:sldMkLst>
          <pc:docMk/>
          <pc:sldMk cId="1340572999" sldId="275"/>
        </pc:sldMkLst>
        <pc:spChg chg="mod ord">
          <ac:chgData name="Roman Zhigalov" userId="1f97e9fdf7779aa5" providerId="LiveId" clId="{802A1954-A0B7-426B-AC64-CD046657A6C1}" dt="2022-08-04T17:04:04.363" v="899" actId="26606"/>
          <ac:spMkLst>
            <pc:docMk/>
            <pc:sldMk cId="1340572999" sldId="275"/>
            <ac:spMk id="2" creationId="{92A1284F-2EAD-389C-E2F5-892CC4228102}"/>
          </ac:spMkLst>
        </pc:spChg>
        <pc:spChg chg="del">
          <ac:chgData name="Roman Zhigalov" userId="1f97e9fdf7779aa5" providerId="LiveId" clId="{802A1954-A0B7-426B-AC64-CD046657A6C1}" dt="2022-08-04T17:03:26.937" v="894"/>
          <ac:spMkLst>
            <pc:docMk/>
            <pc:sldMk cId="1340572999" sldId="275"/>
            <ac:spMk id="3" creationId="{9F157271-1029-809E-593C-1154881CCC71}"/>
          </ac:spMkLst>
        </pc:spChg>
        <pc:spChg chg="add del">
          <ac:chgData name="Roman Zhigalov" userId="1f97e9fdf7779aa5" providerId="LiveId" clId="{802A1954-A0B7-426B-AC64-CD046657A6C1}" dt="2022-08-04T17:03:58.732" v="896" actId="26606"/>
          <ac:spMkLst>
            <pc:docMk/>
            <pc:sldMk cId="1340572999" sldId="275"/>
            <ac:spMk id="12295" creationId="{665DBBEF-238B-476B-96AB-8AAC3224ECEA}"/>
          </ac:spMkLst>
        </pc:spChg>
        <pc:spChg chg="add del">
          <ac:chgData name="Roman Zhigalov" userId="1f97e9fdf7779aa5" providerId="LiveId" clId="{802A1954-A0B7-426B-AC64-CD046657A6C1}" dt="2022-08-04T17:03:58.732" v="896" actId="26606"/>
          <ac:spMkLst>
            <pc:docMk/>
            <pc:sldMk cId="1340572999" sldId="275"/>
            <ac:spMk id="12297" creationId="{3FCFB1DE-0B7E-48CC-BA90-B2AB0889F9D6}"/>
          </ac:spMkLst>
        </pc:spChg>
        <pc:spChg chg="add del">
          <ac:chgData name="Roman Zhigalov" userId="1f97e9fdf7779aa5" providerId="LiveId" clId="{802A1954-A0B7-426B-AC64-CD046657A6C1}" dt="2022-08-04T17:04:04.358" v="898" actId="26606"/>
          <ac:spMkLst>
            <pc:docMk/>
            <pc:sldMk cId="1340572999" sldId="275"/>
            <ac:spMk id="12299" creationId="{E49CC64F-7275-4E33-961B-0C5CDC439875}"/>
          </ac:spMkLst>
        </pc:spChg>
        <pc:spChg chg="add">
          <ac:chgData name="Roman Zhigalov" userId="1f97e9fdf7779aa5" providerId="LiveId" clId="{802A1954-A0B7-426B-AC64-CD046657A6C1}" dt="2022-08-04T17:04:04.363" v="899" actId="26606"/>
          <ac:spMkLst>
            <pc:docMk/>
            <pc:sldMk cId="1340572999" sldId="275"/>
            <ac:spMk id="12301" creationId="{37C89E4B-3C9F-44B9-8B86-D9E3D112D8EC}"/>
          </ac:spMkLst>
        </pc:spChg>
        <pc:picChg chg="add mod">
          <ac:chgData name="Roman Zhigalov" userId="1f97e9fdf7779aa5" providerId="LiveId" clId="{802A1954-A0B7-426B-AC64-CD046657A6C1}" dt="2022-08-04T17:04:04.363" v="899" actId="26606"/>
          <ac:picMkLst>
            <pc:docMk/>
            <pc:sldMk cId="1340572999" sldId="275"/>
            <ac:picMk id="12290" creationId="{4BE9C86F-5B5C-8D7C-FAB8-7EB2A39BDC77}"/>
          </ac:picMkLst>
        </pc:picChg>
        <pc:cxnChg chg="add">
          <ac:chgData name="Roman Zhigalov" userId="1f97e9fdf7779aa5" providerId="LiveId" clId="{802A1954-A0B7-426B-AC64-CD046657A6C1}" dt="2022-08-04T17:04:04.363" v="899" actId="26606"/>
          <ac:cxnSpMkLst>
            <pc:docMk/>
            <pc:sldMk cId="1340572999" sldId="275"/>
            <ac:cxnSpMk id="12302" creationId="{AA2EAA10-076F-46BD-8F0F-B9A2FB77A85C}"/>
          </ac:cxnSpMkLst>
        </pc:cxnChg>
        <pc:cxnChg chg="add">
          <ac:chgData name="Roman Zhigalov" userId="1f97e9fdf7779aa5" providerId="LiveId" clId="{802A1954-A0B7-426B-AC64-CD046657A6C1}" dt="2022-08-04T17:04:04.363" v="899" actId="26606"/>
          <ac:cxnSpMkLst>
            <pc:docMk/>
            <pc:sldMk cId="1340572999" sldId="275"/>
            <ac:cxnSpMk id="12303" creationId="{D891E407-403B-4764-86C9-33A56D3BCAA3}"/>
          </ac:cxnSpMkLst>
        </pc:cxnChg>
      </pc:sldChg>
      <pc:sldChg chg="addSp delSp modSp new mod setBg modClrScheme addAnim chgLayout">
        <pc:chgData name="Roman Zhigalov" userId="1f97e9fdf7779aa5" providerId="LiveId" clId="{802A1954-A0B7-426B-AC64-CD046657A6C1}" dt="2022-08-04T17:06:37.906" v="934" actId="27614"/>
        <pc:sldMkLst>
          <pc:docMk/>
          <pc:sldMk cId="437354870" sldId="276"/>
        </pc:sldMkLst>
        <pc:spChg chg="del mod ord">
          <ac:chgData name="Roman Zhigalov" userId="1f97e9fdf7779aa5" providerId="LiveId" clId="{802A1954-A0B7-426B-AC64-CD046657A6C1}" dt="2022-08-04T17:04:12.173" v="901" actId="700"/>
          <ac:spMkLst>
            <pc:docMk/>
            <pc:sldMk cId="437354870" sldId="276"/>
            <ac:spMk id="2" creationId="{2BE3AD3F-0FCD-A658-15B8-F7B7A528D2AF}"/>
          </ac:spMkLst>
        </pc:spChg>
        <pc:spChg chg="del mod ord">
          <ac:chgData name="Roman Zhigalov" userId="1f97e9fdf7779aa5" providerId="LiveId" clId="{802A1954-A0B7-426B-AC64-CD046657A6C1}" dt="2022-08-04T17:04:12.173" v="901" actId="700"/>
          <ac:spMkLst>
            <pc:docMk/>
            <pc:sldMk cId="437354870" sldId="276"/>
            <ac:spMk id="3" creationId="{DF5A51E2-583C-C9CD-4562-D109304CED4D}"/>
          </ac:spMkLst>
        </pc:spChg>
        <pc:spChg chg="add mod ord">
          <ac:chgData name="Roman Zhigalov" userId="1f97e9fdf7779aa5" providerId="LiveId" clId="{802A1954-A0B7-426B-AC64-CD046657A6C1}" dt="2022-08-04T17:06:35.566" v="932" actId="26606"/>
          <ac:spMkLst>
            <pc:docMk/>
            <pc:sldMk cId="437354870" sldId="276"/>
            <ac:spMk id="4" creationId="{FB594ABC-4312-DD83-3BF0-5E0135B6EA8F}"/>
          </ac:spMkLst>
        </pc:spChg>
        <pc:spChg chg="add del mod ord">
          <ac:chgData name="Roman Zhigalov" userId="1f97e9fdf7779aa5" providerId="LiveId" clId="{802A1954-A0B7-426B-AC64-CD046657A6C1}" dt="2022-08-04T17:05:16.195" v="928"/>
          <ac:spMkLst>
            <pc:docMk/>
            <pc:sldMk cId="437354870" sldId="276"/>
            <ac:spMk id="5" creationId="{7DD89E9A-A6EA-D555-021B-CA6708056443}"/>
          </ac:spMkLst>
        </pc:spChg>
        <pc:spChg chg="add mod ord">
          <ac:chgData name="Roman Zhigalov" userId="1f97e9fdf7779aa5" providerId="LiveId" clId="{802A1954-A0B7-426B-AC64-CD046657A6C1}" dt="2022-08-04T17:06:35.566" v="932" actId="26606"/>
          <ac:spMkLst>
            <pc:docMk/>
            <pc:sldMk cId="437354870" sldId="276"/>
            <ac:spMk id="6" creationId="{B07D36D8-E08B-6D5B-E117-A418CD42740C}"/>
          </ac:spMkLst>
        </pc:spChg>
        <pc:spChg chg="add del">
          <ac:chgData name="Roman Zhigalov" userId="1f97e9fdf7779aa5" providerId="LiveId" clId="{802A1954-A0B7-426B-AC64-CD046657A6C1}" dt="2022-08-04T17:06:35.546" v="931" actId="26606"/>
          <ac:spMkLst>
            <pc:docMk/>
            <pc:sldMk cId="437354870" sldId="276"/>
            <ac:spMk id="13319" creationId="{9180DE06-7362-4888-AADA-7AADD57AC49D}"/>
          </ac:spMkLst>
        </pc:spChg>
        <pc:spChg chg="add del">
          <ac:chgData name="Roman Zhigalov" userId="1f97e9fdf7779aa5" providerId="LiveId" clId="{802A1954-A0B7-426B-AC64-CD046657A6C1}" dt="2022-08-04T17:06:35.546" v="931" actId="26606"/>
          <ac:spMkLst>
            <pc:docMk/>
            <pc:sldMk cId="437354870" sldId="276"/>
            <ac:spMk id="13325" creationId="{04357C93-F0CB-4A1C-8F77-4E9063789819}"/>
          </ac:spMkLst>
        </pc:spChg>
        <pc:spChg chg="add">
          <ac:chgData name="Roman Zhigalov" userId="1f97e9fdf7779aa5" providerId="LiveId" clId="{802A1954-A0B7-426B-AC64-CD046657A6C1}" dt="2022-08-04T17:06:35.566" v="932" actId="26606"/>
          <ac:spMkLst>
            <pc:docMk/>
            <pc:sldMk cId="437354870" sldId="276"/>
            <ac:spMk id="13326" creationId="{B81933D1-5615-42C7-9C0B-4EB7105CCE2D}"/>
          </ac:spMkLst>
        </pc:spChg>
        <pc:spChg chg="add">
          <ac:chgData name="Roman Zhigalov" userId="1f97e9fdf7779aa5" providerId="LiveId" clId="{802A1954-A0B7-426B-AC64-CD046657A6C1}" dt="2022-08-04T17:06:35.566" v="932" actId="26606"/>
          <ac:spMkLst>
            <pc:docMk/>
            <pc:sldMk cId="437354870" sldId="276"/>
            <ac:spMk id="13327" creationId="{20D5D19D-0789-4518-B5DC-D47ADF69D25A}"/>
          </ac:spMkLst>
        </pc:spChg>
        <pc:spChg chg="add">
          <ac:chgData name="Roman Zhigalov" userId="1f97e9fdf7779aa5" providerId="LiveId" clId="{802A1954-A0B7-426B-AC64-CD046657A6C1}" dt="2022-08-04T17:06:35.566" v="932" actId="26606"/>
          <ac:spMkLst>
            <pc:docMk/>
            <pc:sldMk cId="437354870" sldId="276"/>
            <ac:spMk id="13328" creationId="{19C9EAEA-39D0-4B0E-A0EB-51E7B26740B1}"/>
          </ac:spMkLst>
        </pc:spChg>
        <pc:grpChg chg="add del">
          <ac:chgData name="Roman Zhigalov" userId="1f97e9fdf7779aa5" providerId="LiveId" clId="{802A1954-A0B7-426B-AC64-CD046657A6C1}" dt="2022-08-04T17:06:35.546" v="931" actId="26606"/>
          <ac:grpSpMkLst>
            <pc:docMk/>
            <pc:sldMk cId="437354870" sldId="276"/>
            <ac:grpSpMk id="13321" creationId="{3AF6A671-C637-4547-85F4-51B6D1881399}"/>
          </ac:grpSpMkLst>
        </pc:grpChg>
        <pc:grpChg chg="add">
          <ac:chgData name="Roman Zhigalov" userId="1f97e9fdf7779aa5" providerId="LiveId" clId="{802A1954-A0B7-426B-AC64-CD046657A6C1}" dt="2022-08-04T17:06:35.566" v="932" actId="26606"/>
          <ac:grpSpMkLst>
            <pc:docMk/>
            <pc:sldMk cId="437354870" sldId="276"/>
            <ac:grpSpMk id="13329" creationId="{032D8612-31EB-44CF-A1D0-14FD4C705424}"/>
          </ac:grpSpMkLst>
        </pc:grpChg>
        <pc:picChg chg="add mod">
          <ac:chgData name="Roman Zhigalov" userId="1f97e9fdf7779aa5" providerId="LiveId" clId="{802A1954-A0B7-426B-AC64-CD046657A6C1}" dt="2022-08-04T17:06:37.906" v="934" actId="27614"/>
          <ac:picMkLst>
            <pc:docMk/>
            <pc:sldMk cId="437354870" sldId="276"/>
            <ac:picMk id="13314" creationId="{ECFE9B30-005F-4F94-803D-BEED3455DA08}"/>
          </ac:picMkLst>
        </pc:picChg>
      </pc:sldChg>
      <pc:sldChg chg="addSp delSp modSp new mod setBg">
        <pc:chgData name="Roman Zhigalov" userId="1f97e9fdf7779aa5" providerId="LiveId" clId="{802A1954-A0B7-426B-AC64-CD046657A6C1}" dt="2022-08-04T17:09:49.755" v="1241" actId="26606"/>
        <pc:sldMkLst>
          <pc:docMk/>
          <pc:sldMk cId="2205126329" sldId="277"/>
        </pc:sldMkLst>
        <pc:spChg chg="mod">
          <ac:chgData name="Roman Zhigalov" userId="1f97e9fdf7779aa5" providerId="LiveId" clId="{802A1954-A0B7-426B-AC64-CD046657A6C1}" dt="2022-08-04T17:09:49.755" v="1241" actId="26606"/>
          <ac:spMkLst>
            <pc:docMk/>
            <pc:sldMk cId="2205126329" sldId="277"/>
            <ac:spMk id="2" creationId="{A9592524-BFAA-1389-DA1D-5F35B9E9F5DE}"/>
          </ac:spMkLst>
        </pc:spChg>
        <pc:spChg chg="del">
          <ac:chgData name="Roman Zhigalov" userId="1f97e9fdf7779aa5" providerId="LiveId" clId="{802A1954-A0B7-426B-AC64-CD046657A6C1}" dt="2022-08-04T17:06:49.886" v="964" actId="1032"/>
          <ac:spMkLst>
            <pc:docMk/>
            <pc:sldMk cId="2205126329" sldId="277"/>
            <ac:spMk id="3" creationId="{E4001DBA-0F88-43F1-DBDA-64BA82FED024}"/>
          </ac:spMkLst>
        </pc:spChg>
        <pc:spChg chg="add del">
          <ac:chgData name="Roman Zhigalov" userId="1f97e9fdf7779aa5" providerId="LiveId" clId="{802A1954-A0B7-426B-AC64-CD046657A6C1}" dt="2022-08-04T17:09:43.186" v="1239" actId="26606"/>
          <ac:spMkLst>
            <pc:docMk/>
            <pc:sldMk cId="2205126329" sldId="277"/>
            <ac:spMk id="9" creationId="{F3060C83-F051-4F0E-ABAD-AA0DFC48B218}"/>
          </ac:spMkLst>
        </pc:spChg>
        <pc:spChg chg="add del">
          <ac:chgData name="Roman Zhigalov" userId="1f97e9fdf7779aa5" providerId="LiveId" clId="{802A1954-A0B7-426B-AC64-CD046657A6C1}" dt="2022-08-04T17:09:43.186" v="1239" actId="26606"/>
          <ac:spMkLst>
            <pc:docMk/>
            <pc:sldMk cId="2205126329" sldId="277"/>
            <ac:spMk id="11" creationId="{83C98ABE-055B-441F-B07E-44F97F083C39}"/>
          </ac:spMkLst>
        </pc:spChg>
        <pc:spChg chg="add del">
          <ac:chgData name="Roman Zhigalov" userId="1f97e9fdf7779aa5" providerId="LiveId" clId="{802A1954-A0B7-426B-AC64-CD046657A6C1}" dt="2022-08-04T17:09:43.186" v="1239" actId="26606"/>
          <ac:spMkLst>
            <pc:docMk/>
            <pc:sldMk cId="2205126329" sldId="277"/>
            <ac:spMk id="13" creationId="{29FDB030-9B49-4CED-8CCD-4D99382388AC}"/>
          </ac:spMkLst>
        </pc:spChg>
        <pc:spChg chg="add del">
          <ac:chgData name="Roman Zhigalov" userId="1f97e9fdf7779aa5" providerId="LiveId" clId="{802A1954-A0B7-426B-AC64-CD046657A6C1}" dt="2022-08-04T17:09:43.186" v="1239" actId="26606"/>
          <ac:spMkLst>
            <pc:docMk/>
            <pc:sldMk cId="2205126329" sldId="277"/>
            <ac:spMk id="15" creationId="{3783CA14-24A1-485C-8B30-D6A5D87987AD}"/>
          </ac:spMkLst>
        </pc:spChg>
        <pc:spChg chg="add del">
          <ac:chgData name="Roman Zhigalov" userId="1f97e9fdf7779aa5" providerId="LiveId" clId="{802A1954-A0B7-426B-AC64-CD046657A6C1}" dt="2022-08-04T17:09:43.186" v="1239" actId="26606"/>
          <ac:spMkLst>
            <pc:docMk/>
            <pc:sldMk cId="2205126329" sldId="277"/>
            <ac:spMk id="17" creationId="{9A97C86A-04D6-40F7-AE84-31AB43E6A846}"/>
          </ac:spMkLst>
        </pc:spChg>
        <pc:spChg chg="add del">
          <ac:chgData name="Roman Zhigalov" userId="1f97e9fdf7779aa5" providerId="LiveId" clId="{802A1954-A0B7-426B-AC64-CD046657A6C1}" dt="2022-08-04T17:09:43.186" v="1239" actId="26606"/>
          <ac:spMkLst>
            <pc:docMk/>
            <pc:sldMk cId="2205126329" sldId="277"/>
            <ac:spMk id="19" creationId="{FF9F2414-84E8-453E-B1F3-389FDE8192D9}"/>
          </ac:spMkLst>
        </pc:spChg>
        <pc:spChg chg="add del">
          <ac:chgData name="Roman Zhigalov" userId="1f97e9fdf7779aa5" providerId="LiveId" clId="{802A1954-A0B7-426B-AC64-CD046657A6C1}" dt="2022-08-04T17:09:43.186" v="1239" actId="26606"/>
          <ac:spMkLst>
            <pc:docMk/>
            <pc:sldMk cId="2205126329" sldId="277"/>
            <ac:spMk id="21" creationId="{3ECA69A1-7536-43AC-85EF-C7106179F5ED}"/>
          </ac:spMkLst>
        </pc:spChg>
        <pc:spChg chg="add del">
          <ac:chgData name="Roman Zhigalov" userId="1f97e9fdf7779aa5" providerId="LiveId" clId="{802A1954-A0B7-426B-AC64-CD046657A6C1}" dt="2022-08-04T17:09:49.755" v="1241" actId="26606"/>
          <ac:spMkLst>
            <pc:docMk/>
            <pc:sldMk cId="2205126329" sldId="277"/>
            <ac:spMk id="23" creationId="{63644BFD-D22E-4019-B666-387DA51AEAFD}"/>
          </ac:spMkLst>
        </pc:spChg>
        <pc:spChg chg="add del">
          <ac:chgData name="Roman Zhigalov" userId="1f97e9fdf7779aa5" providerId="LiveId" clId="{802A1954-A0B7-426B-AC64-CD046657A6C1}" dt="2022-08-04T17:09:49.755" v="1241" actId="26606"/>
          <ac:spMkLst>
            <pc:docMk/>
            <pc:sldMk cId="2205126329" sldId="277"/>
            <ac:spMk id="26" creationId="{3776B14B-F2F4-4825-8DA8-8C7A0F2B3960}"/>
          </ac:spMkLst>
        </pc:spChg>
        <pc:spChg chg="add">
          <ac:chgData name="Roman Zhigalov" userId="1f97e9fdf7779aa5" providerId="LiveId" clId="{802A1954-A0B7-426B-AC64-CD046657A6C1}" dt="2022-08-04T17:09:49.755" v="1241" actId="26606"/>
          <ac:spMkLst>
            <pc:docMk/>
            <pc:sldMk cId="2205126329" sldId="277"/>
            <ac:spMk id="31" creationId="{2E442304-DDBD-4F7B-8017-36BCC863FB40}"/>
          </ac:spMkLst>
        </pc:spChg>
        <pc:spChg chg="add">
          <ac:chgData name="Roman Zhigalov" userId="1f97e9fdf7779aa5" providerId="LiveId" clId="{802A1954-A0B7-426B-AC64-CD046657A6C1}" dt="2022-08-04T17:09:49.755" v="1241" actId="26606"/>
          <ac:spMkLst>
            <pc:docMk/>
            <pc:sldMk cId="2205126329" sldId="277"/>
            <ac:spMk id="33" creationId="{5E107275-3853-46FD-A241-DE4355A42675}"/>
          </ac:spMkLst>
        </pc:spChg>
        <pc:grpChg chg="add del">
          <ac:chgData name="Roman Zhigalov" userId="1f97e9fdf7779aa5" providerId="LiveId" clId="{802A1954-A0B7-426B-AC64-CD046657A6C1}" dt="2022-08-04T17:09:49.755" v="1241" actId="26606"/>
          <ac:grpSpMkLst>
            <pc:docMk/>
            <pc:sldMk cId="2205126329" sldId="277"/>
            <ac:grpSpMk id="24" creationId="{5FE9FE4C-C9E0-4C54-8010-EA9D29CD4D59}"/>
          </ac:grpSpMkLst>
        </pc:grpChg>
        <pc:graphicFrameChg chg="add mod modGraphic">
          <ac:chgData name="Roman Zhigalov" userId="1f97e9fdf7779aa5" providerId="LiveId" clId="{802A1954-A0B7-426B-AC64-CD046657A6C1}" dt="2022-08-04T17:09:49.755" v="1241" actId="26606"/>
          <ac:graphicFrameMkLst>
            <pc:docMk/>
            <pc:sldMk cId="2205126329" sldId="277"/>
            <ac:graphicFrameMk id="4" creationId="{98D4541A-B158-B471-8DEE-F970DEFDEBE1}"/>
          </ac:graphicFrameMkLst>
        </pc:graphicFrameChg>
      </pc:sldChg>
      <pc:sldChg chg="addSp delSp modSp new mod setBg">
        <pc:chgData name="Roman Zhigalov" userId="1f97e9fdf7779aa5" providerId="LiveId" clId="{802A1954-A0B7-426B-AC64-CD046657A6C1}" dt="2022-08-04T17:17:17.995" v="1278" actId="27614"/>
        <pc:sldMkLst>
          <pc:docMk/>
          <pc:sldMk cId="3432041137" sldId="278"/>
        </pc:sldMkLst>
        <pc:spChg chg="mod">
          <ac:chgData name="Roman Zhigalov" userId="1f97e9fdf7779aa5" providerId="LiveId" clId="{802A1954-A0B7-426B-AC64-CD046657A6C1}" dt="2022-08-04T17:17:15.745" v="1277" actId="26606"/>
          <ac:spMkLst>
            <pc:docMk/>
            <pc:sldMk cId="3432041137" sldId="278"/>
            <ac:spMk id="2" creationId="{9876A3C8-F048-1D3A-004F-B11721A83B6E}"/>
          </ac:spMkLst>
        </pc:spChg>
        <pc:spChg chg="del">
          <ac:chgData name="Roman Zhigalov" userId="1f97e9fdf7779aa5" providerId="LiveId" clId="{802A1954-A0B7-426B-AC64-CD046657A6C1}" dt="2022-08-04T17:15:20.189" v="1243" actId="22"/>
          <ac:spMkLst>
            <pc:docMk/>
            <pc:sldMk cId="3432041137" sldId="278"/>
            <ac:spMk id="3" creationId="{009C225A-86A0-DC84-5104-3E095F52FBB2}"/>
          </ac:spMkLst>
        </pc:spChg>
        <pc:spChg chg="add">
          <ac:chgData name="Roman Zhigalov" userId="1f97e9fdf7779aa5" providerId="LiveId" clId="{802A1954-A0B7-426B-AC64-CD046657A6C1}" dt="2022-08-04T17:17:15.745" v="1277" actId="26606"/>
          <ac:spMkLst>
            <pc:docMk/>
            <pc:sldMk cId="3432041137" sldId="278"/>
            <ac:spMk id="10" creationId="{6753252F-4873-4F63-801D-CC719279A7D5}"/>
          </ac:spMkLst>
        </pc:spChg>
        <pc:spChg chg="add">
          <ac:chgData name="Roman Zhigalov" userId="1f97e9fdf7779aa5" providerId="LiveId" clId="{802A1954-A0B7-426B-AC64-CD046657A6C1}" dt="2022-08-04T17:17:15.745" v="1277" actId="26606"/>
          <ac:spMkLst>
            <pc:docMk/>
            <pc:sldMk cId="3432041137" sldId="278"/>
            <ac:spMk id="12" creationId="{047C8CCB-F95D-4249-92DD-651249D3535A}"/>
          </ac:spMkLst>
        </pc:spChg>
        <pc:picChg chg="add mod ord">
          <ac:chgData name="Roman Zhigalov" userId="1f97e9fdf7779aa5" providerId="LiveId" clId="{802A1954-A0B7-426B-AC64-CD046657A6C1}" dt="2022-08-04T17:17:17.995" v="1278" actId="27614"/>
          <ac:picMkLst>
            <pc:docMk/>
            <pc:sldMk cId="3432041137" sldId="278"/>
            <ac:picMk id="5" creationId="{622A7835-7E51-B472-98D1-C8A070E0CC10}"/>
          </ac:picMkLst>
        </pc:picChg>
      </pc:sldChg>
      <pc:sldChg chg="addSp delSp modSp new mod setBg">
        <pc:chgData name="Roman Zhigalov" userId="1f97e9fdf7779aa5" providerId="LiveId" clId="{802A1954-A0B7-426B-AC64-CD046657A6C1}" dt="2022-08-04T17:22:46.362" v="1301" actId="27614"/>
        <pc:sldMkLst>
          <pc:docMk/>
          <pc:sldMk cId="2606079791" sldId="279"/>
        </pc:sldMkLst>
        <pc:spChg chg="mod">
          <ac:chgData name="Roman Zhigalov" userId="1f97e9fdf7779aa5" providerId="LiveId" clId="{802A1954-A0B7-426B-AC64-CD046657A6C1}" dt="2022-08-04T17:22:44.091" v="1300" actId="26606"/>
          <ac:spMkLst>
            <pc:docMk/>
            <pc:sldMk cId="2606079791" sldId="279"/>
            <ac:spMk id="2" creationId="{47F12273-1457-F726-1806-9581CA20A23C}"/>
          </ac:spMkLst>
        </pc:spChg>
        <pc:spChg chg="del">
          <ac:chgData name="Roman Zhigalov" userId="1f97e9fdf7779aa5" providerId="LiveId" clId="{802A1954-A0B7-426B-AC64-CD046657A6C1}" dt="2022-08-04T17:22:19.522" v="1297"/>
          <ac:spMkLst>
            <pc:docMk/>
            <pc:sldMk cId="2606079791" sldId="279"/>
            <ac:spMk id="3" creationId="{04291BC4-7E88-A28D-8388-8445FE263F51}"/>
          </ac:spMkLst>
        </pc:spChg>
        <pc:spChg chg="mod">
          <ac:chgData name="Roman Zhigalov" userId="1f97e9fdf7779aa5" providerId="LiveId" clId="{802A1954-A0B7-426B-AC64-CD046657A6C1}" dt="2022-08-04T17:22:44.091" v="1300" actId="26606"/>
          <ac:spMkLst>
            <pc:docMk/>
            <pc:sldMk cId="2606079791" sldId="279"/>
            <ac:spMk id="4" creationId="{BCB90280-1A43-E763-106F-7B9A3C679BB1}"/>
          </ac:spMkLst>
        </pc:spChg>
        <pc:spChg chg="add del">
          <ac:chgData name="Roman Zhigalov" userId="1f97e9fdf7779aa5" providerId="LiveId" clId="{802A1954-A0B7-426B-AC64-CD046657A6C1}" dt="2022-08-04T17:22:44.062" v="1299" actId="26606"/>
          <ac:spMkLst>
            <pc:docMk/>
            <pc:sldMk cId="2606079791" sldId="279"/>
            <ac:spMk id="14343" creationId="{CEB41C5C-0F34-4DDA-9D7C-5E717F35F60C}"/>
          </ac:spMkLst>
        </pc:spChg>
        <pc:spChg chg="add">
          <ac:chgData name="Roman Zhigalov" userId="1f97e9fdf7779aa5" providerId="LiveId" clId="{802A1954-A0B7-426B-AC64-CD046657A6C1}" dt="2022-08-04T17:22:44.091" v="1300" actId="26606"/>
          <ac:spMkLst>
            <pc:docMk/>
            <pc:sldMk cId="2606079791" sldId="279"/>
            <ac:spMk id="14348" creationId="{201CC55D-ED54-4C5C-95E6-10947BD1103B}"/>
          </ac:spMkLst>
        </pc:spChg>
        <pc:spChg chg="add">
          <ac:chgData name="Roman Zhigalov" userId="1f97e9fdf7779aa5" providerId="LiveId" clId="{802A1954-A0B7-426B-AC64-CD046657A6C1}" dt="2022-08-04T17:22:44.091" v="1300" actId="26606"/>
          <ac:spMkLst>
            <pc:docMk/>
            <pc:sldMk cId="2606079791" sldId="279"/>
            <ac:spMk id="14349" creationId="{3873B707-463F-40B0-8227-E8CC6C67EB25}"/>
          </ac:spMkLst>
        </pc:spChg>
        <pc:spChg chg="add">
          <ac:chgData name="Roman Zhigalov" userId="1f97e9fdf7779aa5" providerId="LiveId" clId="{802A1954-A0B7-426B-AC64-CD046657A6C1}" dt="2022-08-04T17:22:44.091" v="1300" actId="26606"/>
          <ac:spMkLst>
            <pc:docMk/>
            <pc:sldMk cId="2606079791" sldId="279"/>
            <ac:spMk id="14351" creationId="{C13237C8-E62C-4F0D-A318-BD6FB6C2D138}"/>
          </ac:spMkLst>
        </pc:spChg>
        <pc:spChg chg="add">
          <ac:chgData name="Roman Zhigalov" userId="1f97e9fdf7779aa5" providerId="LiveId" clId="{802A1954-A0B7-426B-AC64-CD046657A6C1}" dt="2022-08-04T17:22:44.091" v="1300" actId="26606"/>
          <ac:spMkLst>
            <pc:docMk/>
            <pc:sldMk cId="2606079791" sldId="279"/>
            <ac:spMk id="14353" creationId="{19C9EAEA-39D0-4B0E-A0EB-51E7B26740B1}"/>
          </ac:spMkLst>
        </pc:spChg>
        <pc:grpChg chg="add">
          <ac:chgData name="Roman Zhigalov" userId="1f97e9fdf7779aa5" providerId="LiveId" clId="{802A1954-A0B7-426B-AC64-CD046657A6C1}" dt="2022-08-04T17:22:44.091" v="1300" actId="26606"/>
          <ac:grpSpMkLst>
            <pc:docMk/>
            <pc:sldMk cId="2606079791" sldId="279"/>
            <ac:grpSpMk id="14350" creationId="{1DE889C7-FAD6-4397-98E2-05D503484459}"/>
          </ac:grpSpMkLst>
        </pc:grpChg>
        <pc:picChg chg="add mod">
          <ac:chgData name="Roman Zhigalov" userId="1f97e9fdf7779aa5" providerId="LiveId" clId="{802A1954-A0B7-426B-AC64-CD046657A6C1}" dt="2022-08-04T17:22:46.362" v="1301" actId="27614"/>
          <ac:picMkLst>
            <pc:docMk/>
            <pc:sldMk cId="2606079791" sldId="279"/>
            <ac:picMk id="14338" creationId="{DABF8104-044B-2D5C-E421-386262F3ACDD}"/>
          </ac:picMkLst>
        </pc:picChg>
        <pc:cxnChg chg="add del">
          <ac:chgData name="Roman Zhigalov" userId="1f97e9fdf7779aa5" providerId="LiveId" clId="{802A1954-A0B7-426B-AC64-CD046657A6C1}" dt="2022-08-04T17:22:44.062" v="1299" actId="26606"/>
          <ac:cxnSpMkLst>
            <pc:docMk/>
            <pc:sldMk cId="2606079791" sldId="279"/>
            <ac:cxnSpMk id="14345" creationId="{57E1E5E6-F385-4E9C-B201-BA5BDE5CAD52}"/>
          </ac:cxnSpMkLst>
        </pc:cxnChg>
      </pc:sldChg>
      <pc:sldChg chg="addSp modSp new mod setBg">
        <pc:chgData name="Roman Zhigalov" userId="1f97e9fdf7779aa5" providerId="LiveId" clId="{802A1954-A0B7-426B-AC64-CD046657A6C1}" dt="2022-08-04T17:30:07.913" v="1714" actId="26606"/>
        <pc:sldMkLst>
          <pc:docMk/>
          <pc:sldMk cId="1170475910" sldId="280"/>
        </pc:sldMkLst>
        <pc:spChg chg="mod">
          <ac:chgData name="Roman Zhigalov" userId="1f97e9fdf7779aa5" providerId="LiveId" clId="{802A1954-A0B7-426B-AC64-CD046657A6C1}" dt="2022-08-04T17:30:07.913" v="1714" actId="26606"/>
          <ac:spMkLst>
            <pc:docMk/>
            <pc:sldMk cId="1170475910" sldId="280"/>
            <ac:spMk id="2" creationId="{61463715-3A83-CE21-747B-D9FEE9D45AB1}"/>
          </ac:spMkLst>
        </pc:spChg>
        <pc:spChg chg="mod">
          <ac:chgData name="Roman Zhigalov" userId="1f97e9fdf7779aa5" providerId="LiveId" clId="{802A1954-A0B7-426B-AC64-CD046657A6C1}" dt="2022-08-04T17:30:07.913" v="1714" actId="26606"/>
          <ac:spMkLst>
            <pc:docMk/>
            <pc:sldMk cId="1170475910" sldId="280"/>
            <ac:spMk id="3" creationId="{3D08557C-4E63-5CFF-FDE7-05726FD6EC50}"/>
          </ac:spMkLst>
        </pc:spChg>
        <pc:spChg chg="add">
          <ac:chgData name="Roman Zhigalov" userId="1f97e9fdf7779aa5" providerId="LiveId" clId="{802A1954-A0B7-426B-AC64-CD046657A6C1}" dt="2022-08-04T17:30:07.913" v="1714" actId="26606"/>
          <ac:spMkLst>
            <pc:docMk/>
            <pc:sldMk cId="1170475910" sldId="280"/>
            <ac:spMk id="8" creationId="{3AD318CC-E2A8-4E27-9548-A047A78999B1}"/>
          </ac:spMkLst>
        </pc:spChg>
        <pc:spChg chg="add">
          <ac:chgData name="Roman Zhigalov" userId="1f97e9fdf7779aa5" providerId="LiveId" clId="{802A1954-A0B7-426B-AC64-CD046657A6C1}" dt="2022-08-04T17:30:07.913" v="1714" actId="26606"/>
          <ac:spMkLst>
            <pc:docMk/>
            <pc:sldMk cId="1170475910" sldId="280"/>
            <ac:spMk id="14" creationId="{2C1BBA94-3F40-40AA-8BB9-E69E25E537C1}"/>
          </ac:spMkLst>
        </pc:spChg>
        <pc:grpChg chg="add">
          <ac:chgData name="Roman Zhigalov" userId="1f97e9fdf7779aa5" providerId="LiveId" clId="{802A1954-A0B7-426B-AC64-CD046657A6C1}" dt="2022-08-04T17:30:07.913" v="1714" actId="26606"/>
          <ac:grpSpMkLst>
            <pc:docMk/>
            <pc:sldMk cId="1170475910" sldId="280"/>
            <ac:grpSpMk id="10" creationId="{B14B560F-9DD7-4302-A60B-EBD3EF59B073}"/>
          </ac:grpSpMkLst>
        </pc:grpChg>
      </pc:sldChg>
      <pc:sldChg chg="addSp modSp new mod setBg">
        <pc:chgData name="Roman Zhigalov" userId="1f97e9fdf7779aa5" providerId="LiveId" clId="{802A1954-A0B7-426B-AC64-CD046657A6C1}" dt="2022-08-04T17:30:42.787" v="1736" actId="26606"/>
        <pc:sldMkLst>
          <pc:docMk/>
          <pc:sldMk cId="4293933766" sldId="281"/>
        </pc:sldMkLst>
        <pc:spChg chg="mod">
          <ac:chgData name="Roman Zhigalov" userId="1f97e9fdf7779aa5" providerId="LiveId" clId="{802A1954-A0B7-426B-AC64-CD046657A6C1}" dt="2022-08-04T17:30:42.787" v="1736" actId="26606"/>
          <ac:spMkLst>
            <pc:docMk/>
            <pc:sldMk cId="4293933766" sldId="281"/>
            <ac:spMk id="2" creationId="{383B8DDC-8F95-56F5-5BEB-70023201C3DD}"/>
          </ac:spMkLst>
        </pc:spChg>
        <pc:spChg chg="mod">
          <ac:chgData name="Roman Zhigalov" userId="1f97e9fdf7779aa5" providerId="LiveId" clId="{802A1954-A0B7-426B-AC64-CD046657A6C1}" dt="2022-08-04T17:30:42.787" v="1736" actId="26606"/>
          <ac:spMkLst>
            <pc:docMk/>
            <pc:sldMk cId="4293933766" sldId="281"/>
            <ac:spMk id="3" creationId="{3FB3C63E-80FC-D964-C457-F443167CD603}"/>
          </ac:spMkLst>
        </pc:spChg>
        <pc:spChg chg="add">
          <ac:chgData name="Roman Zhigalov" userId="1f97e9fdf7779aa5" providerId="LiveId" clId="{802A1954-A0B7-426B-AC64-CD046657A6C1}" dt="2022-08-04T17:30:42.787" v="1736" actId="26606"/>
          <ac:spMkLst>
            <pc:docMk/>
            <pc:sldMk cId="4293933766" sldId="281"/>
            <ac:spMk id="8" creationId="{4522B21E-B2B9-4C72-9A71-C87EFD137480}"/>
          </ac:spMkLst>
        </pc:spChg>
        <pc:spChg chg="add">
          <ac:chgData name="Roman Zhigalov" userId="1f97e9fdf7779aa5" providerId="LiveId" clId="{802A1954-A0B7-426B-AC64-CD046657A6C1}" dt="2022-08-04T17:30:42.787" v="1736" actId="26606"/>
          <ac:spMkLst>
            <pc:docMk/>
            <pc:sldMk cId="4293933766" sldId="281"/>
            <ac:spMk id="10" creationId="{5EB7D2A2-F448-44D4-938C-DC84CBCB3B1E}"/>
          </ac:spMkLst>
        </pc:spChg>
        <pc:spChg chg="add">
          <ac:chgData name="Roman Zhigalov" userId="1f97e9fdf7779aa5" providerId="LiveId" clId="{802A1954-A0B7-426B-AC64-CD046657A6C1}" dt="2022-08-04T17:30:42.787" v="1736" actId="26606"/>
          <ac:spMkLst>
            <pc:docMk/>
            <pc:sldMk cId="4293933766" sldId="281"/>
            <ac:spMk id="12" creationId="{871AEA07-1E14-44B4-8E55-64EF049CD66F}"/>
          </ac:spMkLst>
        </pc:spChg>
        <pc:cxnChg chg="add">
          <ac:chgData name="Roman Zhigalov" userId="1f97e9fdf7779aa5" providerId="LiveId" clId="{802A1954-A0B7-426B-AC64-CD046657A6C1}" dt="2022-08-04T17:30:42.787" v="1736" actId="26606"/>
          <ac:cxnSpMkLst>
            <pc:docMk/>
            <pc:sldMk cId="4293933766" sldId="281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802A1954-A0B7-426B-AC64-CD046657A6C1}" dt="2022-08-04T17:36:53.119" v="1760" actId="26606"/>
        <pc:sldMkLst>
          <pc:docMk/>
          <pc:sldMk cId="1341930049" sldId="282"/>
        </pc:sldMkLst>
        <pc:spChg chg="mod">
          <ac:chgData name="Roman Zhigalov" userId="1f97e9fdf7779aa5" providerId="LiveId" clId="{802A1954-A0B7-426B-AC64-CD046657A6C1}" dt="2022-08-04T17:36:53.119" v="1760" actId="26606"/>
          <ac:spMkLst>
            <pc:docMk/>
            <pc:sldMk cId="1341930049" sldId="282"/>
            <ac:spMk id="2" creationId="{C2BC27EC-53FF-F370-7221-B2FE19345DF4}"/>
          </ac:spMkLst>
        </pc:spChg>
        <pc:spChg chg="del">
          <ac:chgData name="Roman Zhigalov" userId="1f97e9fdf7779aa5" providerId="LiveId" clId="{802A1954-A0B7-426B-AC64-CD046657A6C1}" dt="2022-08-04T17:36:43.707" v="1758"/>
          <ac:spMkLst>
            <pc:docMk/>
            <pc:sldMk cId="1341930049" sldId="282"/>
            <ac:spMk id="3" creationId="{3AF13B48-9BFA-EBE3-91A5-CBD604F704D1}"/>
          </ac:spMkLst>
        </pc:spChg>
        <pc:spChg chg="mod">
          <ac:chgData name="Roman Zhigalov" userId="1f97e9fdf7779aa5" providerId="LiveId" clId="{802A1954-A0B7-426B-AC64-CD046657A6C1}" dt="2022-08-04T17:36:53.119" v="1760" actId="26606"/>
          <ac:spMkLst>
            <pc:docMk/>
            <pc:sldMk cId="1341930049" sldId="282"/>
            <ac:spMk id="4" creationId="{D5471F3D-E9C7-F4FB-F58D-28369F5D3B0C}"/>
          </ac:spMkLst>
        </pc:spChg>
        <pc:spChg chg="add">
          <ac:chgData name="Roman Zhigalov" userId="1f97e9fdf7779aa5" providerId="LiveId" clId="{802A1954-A0B7-426B-AC64-CD046657A6C1}" dt="2022-08-04T17:36:53.119" v="1760" actId="26606"/>
          <ac:spMkLst>
            <pc:docMk/>
            <pc:sldMk cId="1341930049" sldId="282"/>
            <ac:spMk id="15367" creationId="{201CC55D-ED54-4C5C-95E6-10947BD1103B}"/>
          </ac:spMkLst>
        </pc:spChg>
        <pc:spChg chg="add">
          <ac:chgData name="Roman Zhigalov" userId="1f97e9fdf7779aa5" providerId="LiveId" clId="{802A1954-A0B7-426B-AC64-CD046657A6C1}" dt="2022-08-04T17:36:53.119" v="1760" actId="26606"/>
          <ac:spMkLst>
            <pc:docMk/>
            <pc:sldMk cId="1341930049" sldId="282"/>
            <ac:spMk id="15373" creationId="{3873B707-463F-40B0-8227-E8CC6C67EB25}"/>
          </ac:spMkLst>
        </pc:spChg>
        <pc:spChg chg="add">
          <ac:chgData name="Roman Zhigalov" userId="1f97e9fdf7779aa5" providerId="LiveId" clId="{802A1954-A0B7-426B-AC64-CD046657A6C1}" dt="2022-08-04T17:36:53.119" v="1760" actId="26606"/>
          <ac:spMkLst>
            <pc:docMk/>
            <pc:sldMk cId="1341930049" sldId="282"/>
            <ac:spMk id="15375" creationId="{C13237C8-E62C-4F0D-A318-BD6FB6C2D138}"/>
          </ac:spMkLst>
        </pc:spChg>
        <pc:spChg chg="add">
          <ac:chgData name="Roman Zhigalov" userId="1f97e9fdf7779aa5" providerId="LiveId" clId="{802A1954-A0B7-426B-AC64-CD046657A6C1}" dt="2022-08-04T17:36:53.119" v="1760" actId="26606"/>
          <ac:spMkLst>
            <pc:docMk/>
            <pc:sldMk cId="1341930049" sldId="282"/>
            <ac:spMk id="15377" creationId="{19C9EAEA-39D0-4B0E-A0EB-51E7B26740B1}"/>
          </ac:spMkLst>
        </pc:spChg>
        <pc:grpChg chg="add">
          <ac:chgData name="Roman Zhigalov" userId="1f97e9fdf7779aa5" providerId="LiveId" clId="{802A1954-A0B7-426B-AC64-CD046657A6C1}" dt="2022-08-04T17:36:53.119" v="1760" actId="26606"/>
          <ac:grpSpMkLst>
            <pc:docMk/>
            <pc:sldMk cId="1341930049" sldId="282"/>
            <ac:grpSpMk id="15369" creationId="{1DE889C7-FAD6-4397-98E2-05D503484459}"/>
          </ac:grpSpMkLst>
        </pc:grpChg>
        <pc:picChg chg="add mod">
          <ac:chgData name="Roman Zhigalov" userId="1f97e9fdf7779aa5" providerId="LiveId" clId="{802A1954-A0B7-426B-AC64-CD046657A6C1}" dt="2022-08-04T17:36:53.119" v="1760" actId="26606"/>
          <ac:picMkLst>
            <pc:docMk/>
            <pc:sldMk cId="1341930049" sldId="282"/>
            <ac:picMk id="15362" creationId="{83075A79-3FBD-0355-3E7C-C0A18524322E}"/>
          </ac:picMkLst>
        </pc:picChg>
      </pc:sldChg>
      <pc:sldChg chg="addSp modSp new mod setBg">
        <pc:chgData name="Roman Zhigalov" userId="1f97e9fdf7779aa5" providerId="LiveId" clId="{802A1954-A0B7-426B-AC64-CD046657A6C1}" dt="2022-08-04T17:42:03.195" v="1920" actId="26606"/>
        <pc:sldMkLst>
          <pc:docMk/>
          <pc:sldMk cId="1017329328" sldId="283"/>
        </pc:sldMkLst>
        <pc:spChg chg="mod">
          <ac:chgData name="Roman Zhigalov" userId="1f97e9fdf7779aa5" providerId="LiveId" clId="{802A1954-A0B7-426B-AC64-CD046657A6C1}" dt="2022-08-04T17:42:03.195" v="1920" actId="26606"/>
          <ac:spMkLst>
            <pc:docMk/>
            <pc:sldMk cId="1017329328" sldId="283"/>
            <ac:spMk id="2" creationId="{5DCD9E7A-A399-CA8E-835E-3225641F7918}"/>
          </ac:spMkLst>
        </pc:spChg>
        <pc:spChg chg="mod">
          <ac:chgData name="Roman Zhigalov" userId="1f97e9fdf7779aa5" providerId="LiveId" clId="{802A1954-A0B7-426B-AC64-CD046657A6C1}" dt="2022-08-04T17:42:03.195" v="1920" actId="26606"/>
          <ac:spMkLst>
            <pc:docMk/>
            <pc:sldMk cId="1017329328" sldId="283"/>
            <ac:spMk id="3" creationId="{03DB62AC-3582-6BEE-90FA-DBED06266049}"/>
          </ac:spMkLst>
        </pc:spChg>
        <pc:spChg chg="add">
          <ac:chgData name="Roman Zhigalov" userId="1f97e9fdf7779aa5" providerId="LiveId" clId="{802A1954-A0B7-426B-AC64-CD046657A6C1}" dt="2022-08-04T17:42:03.195" v="1920" actId="26606"/>
          <ac:spMkLst>
            <pc:docMk/>
            <pc:sldMk cId="1017329328" sldId="283"/>
            <ac:spMk id="8" creationId="{B6CDA21F-E7AF-4C75-8395-33F58D5B0E45}"/>
          </ac:spMkLst>
        </pc:spChg>
        <pc:spChg chg="add">
          <ac:chgData name="Roman Zhigalov" userId="1f97e9fdf7779aa5" providerId="LiveId" clId="{802A1954-A0B7-426B-AC64-CD046657A6C1}" dt="2022-08-04T17:42:03.195" v="1920" actId="26606"/>
          <ac:spMkLst>
            <pc:docMk/>
            <pc:sldMk cId="1017329328" sldId="283"/>
            <ac:spMk id="15" creationId="{D5B0017B-2ECA-49AF-B397-DC140825DF8D}"/>
          </ac:spMkLst>
        </pc:spChg>
        <pc:grpChg chg="add">
          <ac:chgData name="Roman Zhigalov" userId="1f97e9fdf7779aa5" providerId="LiveId" clId="{802A1954-A0B7-426B-AC64-CD046657A6C1}" dt="2022-08-04T17:42:03.195" v="1920" actId="26606"/>
          <ac:grpSpMkLst>
            <pc:docMk/>
            <pc:sldMk cId="1017329328" sldId="283"/>
            <ac:grpSpMk id="10" creationId="{AE1C45F0-260A-458C-96ED-C1F6D2151219}"/>
          </ac:grpSpMkLst>
        </pc:grpChg>
        <pc:cxnChg chg="add">
          <ac:chgData name="Roman Zhigalov" userId="1f97e9fdf7779aa5" providerId="LiveId" clId="{802A1954-A0B7-426B-AC64-CD046657A6C1}" dt="2022-08-04T17:42:03.195" v="1920" actId="26606"/>
          <ac:cxnSpMkLst>
            <pc:docMk/>
            <pc:sldMk cId="1017329328" sldId="283"/>
            <ac:cxnSpMk id="17" creationId="{6CF1BAF6-AD41-4082-B212-8A1F9A2E8779}"/>
          </ac:cxnSpMkLst>
        </pc:cxnChg>
      </pc:sldChg>
      <pc:sldChg chg="addSp delSp modSp add mod setBg delDesignElem">
        <pc:chgData name="Roman Zhigalov" userId="1f97e9fdf7779aa5" providerId="LiveId" clId="{802A1954-A0B7-426B-AC64-CD046657A6C1}" dt="2022-08-04T17:43:43.331" v="1925" actId="26606"/>
        <pc:sldMkLst>
          <pc:docMk/>
          <pc:sldMk cId="112753775" sldId="284"/>
        </pc:sldMkLst>
        <pc:spChg chg="mod">
          <ac:chgData name="Roman Zhigalov" userId="1f97e9fdf7779aa5" providerId="LiveId" clId="{802A1954-A0B7-426B-AC64-CD046657A6C1}" dt="2022-08-04T17:43:43.331" v="1925" actId="26606"/>
          <ac:spMkLst>
            <pc:docMk/>
            <pc:sldMk cId="112753775" sldId="284"/>
            <ac:spMk id="2" creationId="{35697588-48CA-4127-A211-13668ADF6076}"/>
          </ac:spMkLst>
        </pc:spChg>
        <pc:spChg chg="mod">
          <ac:chgData name="Roman Zhigalov" userId="1f97e9fdf7779aa5" providerId="LiveId" clId="{802A1954-A0B7-426B-AC64-CD046657A6C1}" dt="2022-08-04T17:43:43.331" v="1925" actId="26606"/>
          <ac:spMkLst>
            <pc:docMk/>
            <pc:sldMk cId="112753775" sldId="284"/>
            <ac:spMk id="4" creationId="{BFB34EBC-162C-42CE-893F-C347E721A42E}"/>
          </ac:spMkLst>
        </pc:spChg>
        <pc:spChg chg="add del">
          <ac:chgData name="Roman Zhigalov" userId="1f97e9fdf7779aa5" providerId="LiveId" clId="{802A1954-A0B7-426B-AC64-CD046657A6C1}" dt="2022-08-04T17:43:42.755" v="1924" actId="26606"/>
          <ac:spMkLst>
            <pc:docMk/>
            <pc:sldMk cId="112753775" sldId="284"/>
            <ac:spMk id="7" creationId="{9B7AD9F6-8CE7-4299-8FC6-328F4DCD3FF9}"/>
          </ac:spMkLst>
        </pc:spChg>
        <pc:spChg chg="add del">
          <ac:chgData name="Roman Zhigalov" userId="1f97e9fdf7779aa5" providerId="LiveId" clId="{802A1954-A0B7-426B-AC64-CD046657A6C1}" dt="2022-08-04T17:43:42.755" v="1924" actId="26606"/>
          <ac:spMkLst>
            <pc:docMk/>
            <pc:sldMk cId="112753775" sldId="284"/>
            <ac:spMk id="8" creationId="{F49775AF-8896-43EE-92C6-83497D6DC56F}"/>
          </ac:spMkLst>
        </pc:spChg>
        <pc:spChg chg="del">
          <ac:chgData name="Roman Zhigalov" userId="1f97e9fdf7779aa5" providerId="LiveId" clId="{802A1954-A0B7-426B-AC64-CD046657A6C1}" dt="2022-08-04T17:43:33.165" v="1922"/>
          <ac:spMkLst>
            <pc:docMk/>
            <pc:sldMk cId="112753775" sldId="284"/>
            <ac:spMk id="10" creationId="{9B7AD9F6-8CE7-4299-8FC6-328F4DCD3FF9}"/>
          </ac:spMkLst>
        </pc:spChg>
        <pc:spChg chg="add">
          <ac:chgData name="Roman Zhigalov" userId="1f97e9fdf7779aa5" providerId="LiveId" clId="{802A1954-A0B7-426B-AC64-CD046657A6C1}" dt="2022-08-04T17:43:43.331" v="1925" actId="26606"/>
          <ac:spMkLst>
            <pc:docMk/>
            <pc:sldMk cId="112753775" sldId="284"/>
            <ac:spMk id="11" creationId="{DCF72F19-1473-448C-AA14-0CB8AA374CF0}"/>
          </ac:spMkLst>
        </pc:spChg>
        <pc:spChg chg="del">
          <ac:chgData name="Roman Zhigalov" userId="1f97e9fdf7779aa5" providerId="LiveId" clId="{802A1954-A0B7-426B-AC64-CD046657A6C1}" dt="2022-08-04T17:43:33.165" v="1922"/>
          <ac:spMkLst>
            <pc:docMk/>
            <pc:sldMk cId="112753775" sldId="284"/>
            <ac:spMk id="12" creationId="{F49775AF-8896-43EE-92C6-83497D6DC56F}"/>
          </ac:spMkLst>
        </pc:spChg>
        <pc:spChg chg="add">
          <ac:chgData name="Roman Zhigalov" userId="1f97e9fdf7779aa5" providerId="LiveId" clId="{802A1954-A0B7-426B-AC64-CD046657A6C1}" dt="2022-08-04T17:43:43.331" v="1925" actId="26606"/>
          <ac:spMkLst>
            <pc:docMk/>
            <pc:sldMk cId="112753775" sldId="284"/>
            <ac:spMk id="16" creationId="{04357C93-F0CB-4A1C-8F77-4E9063789819}"/>
          </ac:spMkLst>
        </pc:spChg>
        <pc:grpChg chg="add">
          <ac:chgData name="Roman Zhigalov" userId="1f97e9fdf7779aa5" providerId="LiveId" clId="{802A1954-A0B7-426B-AC64-CD046657A6C1}" dt="2022-08-04T17:43:43.331" v="1925" actId="26606"/>
          <ac:grpSpMkLst>
            <pc:docMk/>
            <pc:sldMk cId="112753775" sldId="284"/>
            <ac:grpSpMk id="15" creationId="{3AF6A671-C637-4547-85F4-51B6D1881399}"/>
          </ac:grpSpMkLst>
        </pc:grpChg>
        <pc:picChg chg="mod">
          <ac:chgData name="Roman Zhigalov" userId="1f97e9fdf7779aa5" providerId="LiveId" clId="{802A1954-A0B7-426B-AC64-CD046657A6C1}" dt="2022-08-04T17:43:43.331" v="1925" actId="26606"/>
          <ac:picMkLst>
            <pc:docMk/>
            <pc:sldMk cId="112753775" sldId="284"/>
            <ac:picMk id="5" creationId="{C7668873-7846-4A75-968C-E1CC1F08D032}"/>
          </ac:picMkLst>
        </pc:picChg>
      </pc:sldChg>
      <pc:sldChg chg="addSp delSp modSp add mod setBg delDesignElem">
        <pc:chgData name="Roman Zhigalov" userId="1f97e9fdf7779aa5" providerId="LiveId" clId="{802A1954-A0B7-426B-AC64-CD046657A6C1}" dt="2022-08-04T17:44:24.900" v="1928" actId="26606"/>
        <pc:sldMkLst>
          <pc:docMk/>
          <pc:sldMk cId="1246809639" sldId="285"/>
        </pc:sldMkLst>
        <pc:spChg chg="mod ord">
          <ac:chgData name="Roman Zhigalov" userId="1f97e9fdf7779aa5" providerId="LiveId" clId="{802A1954-A0B7-426B-AC64-CD046657A6C1}" dt="2022-08-04T17:44:24.900" v="1928" actId="26606"/>
          <ac:spMkLst>
            <pc:docMk/>
            <pc:sldMk cId="1246809639" sldId="285"/>
            <ac:spMk id="2" creationId="{BA95ED84-8499-4D20-9162-1610C7F6B9EE}"/>
          </ac:spMkLst>
        </pc:spChg>
        <pc:spChg chg="add">
          <ac:chgData name="Roman Zhigalov" userId="1f97e9fdf7779aa5" providerId="LiveId" clId="{802A1954-A0B7-426B-AC64-CD046657A6C1}" dt="2022-08-04T17:44:24.900" v="1928" actId="26606"/>
          <ac:spMkLst>
            <pc:docMk/>
            <pc:sldMk cId="1246809639" sldId="285"/>
            <ac:spMk id="6" creationId="{37C89E4B-3C9F-44B9-8B86-D9E3D112D8EC}"/>
          </ac:spMkLst>
        </pc:spChg>
        <pc:spChg chg="del">
          <ac:chgData name="Roman Zhigalov" userId="1f97e9fdf7779aa5" providerId="LiveId" clId="{802A1954-A0B7-426B-AC64-CD046657A6C1}" dt="2022-08-04T17:43:56.469" v="1927"/>
          <ac:spMkLst>
            <pc:docMk/>
            <pc:sldMk cId="1246809639" sldId="285"/>
            <ac:spMk id="9" creationId="{665DBBEF-238B-476B-96AB-8AAC3224ECEA}"/>
          </ac:spMkLst>
        </pc:spChg>
        <pc:spChg chg="del">
          <ac:chgData name="Roman Zhigalov" userId="1f97e9fdf7779aa5" providerId="LiveId" clId="{802A1954-A0B7-426B-AC64-CD046657A6C1}" dt="2022-08-04T17:43:56.469" v="1927"/>
          <ac:spMkLst>
            <pc:docMk/>
            <pc:sldMk cId="1246809639" sldId="285"/>
            <ac:spMk id="11" creationId="{3FCFB1DE-0B7E-48CC-BA90-B2AB0889F9D6}"/>
          </ac:spMkLst>
        </pc:spChg>
        <pc:picChg chg="mod">
          <ac:chgData name="Roman Zhigalov" userId="1f97e9fdf7779aa5" providerId="LiveId" clId="{802A1954-A0B7-426B-AC64-CD046657A6C1}" dt="2022-08-04T17:44:24.900" v="1928" actId="26606"/>
          <ac:picMkLst>
            <pc:docMk/>
            <pc:sldMk cId="1246809639" sldId="285"/>
            <ac:picMk id="4" creationId="{3173D3B4-31EB-4706-ADF6-6BD58BC93C77}"/>
          </ac:picMkLst>
        </pc:picChg>
        <pc:cxnChg chg="add">
          <ac:chgData name="Roman Zhigalov" userId="1f97e9fdf7779aa5" providerId="LiveId" clId="{802A1954-A0B7-426B-AC64-CD046657A6C1}" dt="2022-08-04T17:44:24.900" v="1928" actId="26606"/>
          <ac:cxnSpMkLst>
            <pc:docMk/>
            <pc:sldMk cId="1246809639" sldId="285"/>
            <ac:cxnSpMk id="7" creationId="{AA2EAA10-076F-46BD-8F0F-B9A2FB77A85C}"/>
          </ac:cxnSpMkLst>
        </pc:cxnChg>
        <pc:cxnChg chg="add">
          <ac:chgData name="Roman Zhigalov" userId="1f97e9fdf7779aa5" providerId="LiveId" clId="{802A1954-A0B7-426B-AC64-CD046657A6C1}" dt="2022-08-04T17:44:24.900" v="1928" actId="26606"/>
          <ac:cxnSpMkLst>
            <pc:docMk/>
            <pc:sldMk cId="1246809639" sldId="285"/>
            <ac:cxnSpMk id="13" creationId="{D891E407-403B-4764-86C9-33A56D3BCAA3}"/>
          </ac:cxnSpMkLst>
        </pc:cxnChg>
      </pc:sldChg>
      <pc:sldChg chg="addSp delSp modSp new mod setBg">
        <pc:chgData name="Roman Zhigalov" userId="1f97e9fdf7779aa5" providerId="LiveId" clId="{802A1954-A0B7-426B-AC64-CD046657A6C1}" dt="2022-08-04T17:47:03.157" v="1979" actId="26606"/>
        <pc:sldMkLst>
          <pc:docMk/>
          <pc:sldMk cId="4025402337" sldId="286"/>
        </pc:sldMkLst>
        <pc:spChg chg="mod">
          <ac:chgData name="Roman Zhigalov" userId="1f97e9fdf7779aa5" providerId="LiveId" clId="{802A1954-A0B7-426B-AC64-CD046657A6C1}" dt="2022-08-04T17:47:03.157" v="1979" actId="26606"/>
          <ac:spMkLst>
            <pc:docMk/>
            <pc:sldMk cId="4025402337" sldId="286"/>
            <ac:spMk id="2" creationId="{AAB082FE-548D-B315-3C0F-BD3F6DC33E31}"/>
          </ac:spMkLst>
        </pc:spChg>
        <pc:spChg chg="add del mod">
          <ac:chgData name="Roman Zhigalov" userId="1f97e9fdf7779aa5" providerId="LiveId" clId="{802A1954-A0B7-426B-AC64-CD046657A6C1}" dt="2022-08-04T17:47:03.157" v="1979" actId="26606"/>
          <ac:spMkLst>
            <pc:docMk/>
            <pc:sldMk cId="4025402337" sldId="286"/>
            <ac:spMk id="3" creationId="{BD981F5E-E3A8-817A-90CB-CC9E6A2CF2A4}"/>
          </ac:spMkLst>
        </pc:spChg>
        <pc:spChg chg="add del">
          <ac:chgData name="Roman Zhigalov" userId="1f97e9fdf7779aa5" providerId="LiveId" clId="{802A1954-A0B7-426B-AC64-CD046657A6C1}" dt="2022-08-04T17:47:01.216" v="1976" actId="26606"/>
          <ac:spMkLst>
            <pc:docMk/>
            <pc:sldMk cId="4025402337" sldId="286"/>
            <ac:spMk id="8" creationId="{DBF61EA3-B236-439E-9C0B-340980D56BEE}"/>
          </ac:spMkLst>
        </pc:spChg>
        <pc:spChg chg="add del">
          <ac:chgData name="Roman Zhigalov" userId="1f97e9fdf7779aa5" providerId="LiveId" clId="{802A1954-A0B7-426B-AC64-CD046657A6C1}" dt="2022-08-04T17:47:03.136" v="1978" actId="26606"/>
          <ac:spMkLst>
            <pc:docMk/>
            <pc:sldMk cId="4025402337" sldId="286"/>
            <ac:spMk id="9" creationId="{53B021B3-DE93-4AB7-8A18-CF5F1CED88B8}"/>
          </ac:spMkLst>
        </pc:spChg>
        <pc:spChg chg="add del">
          <ac:chgData name="Roman Zhigalov" userId="1f97e9fdf7779aa5" providerId="LiveId" clId="{802A1954-A0B7-426B-AC64-CD046657A6C1}" dt="2022-08-04T17:47:03.136" v="1978" actId="26606"/>
          <ac:spMkLst>
            <pc:docMk/>
            <pc:sldMk cId="4025402337" sldId="286"/>
            <ac:spMk id="13" creationId="{9DECDBF4-02B6-4BB4-B65B-B8107AD6A9E8}"/>
          </ac:spMkLst>
        </pc:spChg>
        <pc:spChg chg="add del">
          <ac:chgData name="Roman Zhigalov" userId="1f97e9fdf7779aa5" providerId="LiveId" clId="{802A1954-A0B7-426B-AC64-CD046657A6C1}" dt="2022-08-04T17:47:01.216" v="1976" actId="26606"/>
          <ac:spMkLst>
            <pc:docMk/>
            <pc:sldMk cId="4025402337" sldId="286"/>
            <ac:spMk id="14" creationId="{E659831F-0D9A-4C63-9EBB-8435B85A440F}"/>
          </ac:spMkLst>
        </pc:spChg>
        <pc:spChg chg="add del">
          <ac:chgData name="Roman Zhigalov" userId="1f97e9fdf7779aa5" providerId="LiveId" clId="{802A1954-A0B7-426B-AC64-CD046657A6C1}" dt="2022-08-04T17:47:03.136" v="1978" actId="26606"/>
          <ac:spMkLst>
            <pc:docMk/>
            <pc:sldMk cId="4025402337" sldId="286"/>
            <ac:spMk id="16" creationId="{52D502E5-F6B4-4D58-B4AE-FC466FF15EE8}"/>
          </ac:spMkLst>
        </pc:spChg>
        <pc:spChg chg="add">
          <ac:chgData name="Roman Zhigalov" userId="1f97e9fdf7779aa5" providerId="LiveId" clId="{802A1954-A0B7-426B-AC64-CD046657A6C1}" dt="2022-08-04T17:47:03.157" v="1979" actId="26606"/>
          <ac:spMkLst>
            <pc:docMk/>
            <pc:sldMk cId="4025402337" sldId="286"/>
            <ac:spMk id="18" creationId="{DBF61EA3-B236-439E-9C0B-340980D56BEE}"/>
          </ac:spMkLst>
        </pc:spChg>
        <pc:spChg chg="add">
          <ac:chgData name="Roman Zhigalov" userId="1f97e9fdf7779aa5" providerId="LiveId" clId="{802A1954-A0B7-426B-AC64-CD046657A6C1}" dt="2022-08-04T17:47:03.157" v="1979" actId="26606"/>
          <ac:spMkLst>
            <pc:docMk/>
            <pc:sldMk cId="4025402337" sldId="286"/>
            <ac:spMk id="20" creationId="{E659831F-0D9A-4C63-9EBB-8435B85A440F}"/>
          </ac:spMkLst>
        </pc:spChg>
        <pc:spChg chg="add">
          <ac:chgData name="Roman Zhigalov" userId="1f97e9fdf7779aa5" providerId="LiveId" clId="{802A1954-A0B7-426B-AC64-CD046657A6C1}" dt="2022-08-04T17:47:03.157" v="1979" actId="26606"/>
          <ac:spMkLst>
            <pc:docMk/>
            <pc:sldMk cId="4025402337" sldId="286"/>
            <ac:spMk id="21" creationId="{BD981F5E-E3A8-817A-90CB-CC9E6A2CF2A4}"/>
          </ac:spMkLst>
        </pc:spChg>
        <pc:grpChg chg="add del">
          <ac:chgData name="Roman Zhigalov" userId="1f97e9fdf7779aa5" providerId="LiveId" clId="{802A1954-A0B7-426B-AC64-CD046657A6C1}" dt="2022-08-04T17:47:01.216" v="1976" actId="26606"/>
          <ac:grpSpMkLst>
            <pc:docMk/>
            <pc:sldMk cId="4025402337" sldId="286"/>
            <ac:grpSpMk id="10" creationId="{28FAF094-D087-493F-8DF9-A486C2D6BBAA}"/>
          </ac:grpSpMkLst>
        </pc:grpChg>
        <pc:grpChg chg="add">
          <ac:chgData name="Roman Zhigalov" userId="1f97e9fdf7779aa5" providerId="LiveId" clId="{802A1954-A0B7-426B-AC64-CD046657A6C1}" dt="2022-08-04T17:47:03.157" v="1979" actId="26606"/>
          <ac:grpSpMkLst>
            <pc:docMk/>
            <pc:sldMk cId="4025402337" sldId="286"/>
            <ac:grpSpMk id="19" creationId="{28FAF094-D087-493F-8DF9-A486C2D6BBAA}"/>
          </ac:grpSpMkLst>
        </pc:grpChg>
        <pc:graphicFrameChg chg="add del">
          <ac:chgData name="Roman Zhigalov" userId="1f97e9fdf7779aa5" providerId="LiveId" clId="{802A1954-A0B7-426B-AC64-CD046657A6C1}" dt="2022-08-04T17:47:03.136" v="1978" actId="26606"/>
          <ac:graphicFrameMkLst>
            <pc:docMk/>
            <pc:sldMk cId="4025402337" sldId="286"/>
            <ac:graphicFrameMk id="5" creationId="{5093B7FD-6DB3-27C3-C604-D4874AF5C70D}"/>
          </ac:graphicFrameMkLst>
        </pc:graphicFrameChg>
      </pc:sldChg>
      <pc:sldChg chg="addSp delSp modSp new mod setBg">
        <pc:chgData name="Roman Zhigalov" userId="1f97e9fdf7779aa5" providerId="LiveId" clId="{802A1954-A0B7-426B-AC64-CD046657A6C1}" dt="2022-08-04T17:50:49.275" v="1989" actId="26606"/>
        <pc:sldMkLst>
          <pc:docMk/>
          <pc:sldMk cId="3619057522" sldId="287"/>
        </pc:sldMkLst>
        <pc:spChg chg="mod">
          <ac:chgData name="Roman Zhigalov" userId="1f97e9fdf7779aa5" providerId="LiveId" clId="{802A1954-A0B7-426B-AC64-CD046657A6C1}" dt="2022-08-04T17:50:49.275" v="1989" actId="26606"/>
          <ac:spMkLst>
            <pc:docMk/>
            <pc:sldMk cId="3619057522" sldId="287"/>
            <ac:spMk id="2" creationId="{28F7F79A-99F7-2093-4888-E681454FBD70}"/>
          </ac:spMkLst>
        </pc:spChg>
        <pc:spChg chg="del">
          <ac:chgData name="Roman Zhigalov" userId="1f97e9fdf7779aa5" providerId="LiveId" clId="{802A1954-A0B7-426B-AC64-CD046657A6C1}" dt="2022-08-04T17:49:59.625" v="1982"/>
          <ac:spMkLst>
            <pc:docMk/>
            <pc:sldMk cId="3619057522" sldId="287"/>
            <ac:spMk id="3" creationId="{2ED7D9AC-B79D-2C80-205B-D7F81769A032}"/>
          </ac:spMkLst>
        </pc:spChg>
        <pc:spChg chg="mod">
          <ac:chgData name="Roman Zhigalov" userId="1f97e9fdf7779aa5" providerId="LiveId" clId="{802A1954-A0B7-426B-AC64-CD046657A6C1}" dt="2022-08-04T17:50:49.275" v="1989" actId="26606"/>
          <ac:spMkLst>
            <pc:docMk/>
            <pc:sldMk cId="3619057522" sldId="287"/>
            <ac:spMk id="4" creationId="{81A2A596-6529-95DE-2AEF-5B712A729AF6}"/>
          </ac:spMkLst>
        </pc:spChg>
        <pc:spChg chg="add">
          <ac:chgData name="Roman Zhigalov" userId="1f97e9fdf7779aa5" providerId="LiveId" clId="{802A1954-A0B7-426B-AC64-CD046657A6C1}" dt="2022-08-04T17:50:49.275" v="1989" actId="26606"/>
          <ac:spMkLst>
            <pc:docMk/>
            <pc:sldMk cId="3619057522" sldId="287"/>
            <ac:spMk id="16391" creationId="{201CC55D-ED54-4C5C-95E6-10947BD1103B}"/>
          </ac:spMkLst>
        </pc:spChg>
        <pc:spChg chg="add">
          <ac:chgData name="Roman Zhigalov" userId="1f97e9fdf7779aa5" providerId="LiveId" clId="{802A1954-A0B7-426B-AC64-CD046657A6C1}" dt="2022-08-04T17:50:49.275" v="1989" actId="26606"/>
          <ac:spMkLst>
            <pc:docMk/>
            <pc:sldMk cId="3619057522" sldId="287"/>
            <ac:spMk id="16397" creationId="{3873B707-463F-40B0-8227-E8CC6C67EB25}"/>
          </ac:spMkLst>
        </pc:spChg>
        <pc:spChg chg="add">
          <ac:chgData name="Roman Zhigalov" userId="1f97e9fdf7779aa5" providerId="LiveId" clId="{802A1954-A0B7-426B-AC64-CD046657A6C1}" dt="2022-08-04T17:50:49.275" v="1989" actId="26606"/>
          <ac:spMkLst>
            <pc:docMk/>
            <pc:sldMk cId="3619057522" sldId="287"/>
            <ac:spMk id="16399" creationId="{C13237C8-E62C-4F0D-A318-BD6FB6C2D138}"/>
          </ac:spMkLst>
        </pc:spChg>
        <pc:spChg chg="add">
          <ac:chgData name="Roman Zhigalov" userId="1f97e9fdf7779aa5" providerId="LiveId" clId="{802A1954-A0B7-426B-AC64-CD046657A6C1}" dt="2022-08-04T17:50:49.275" v="1989" actId="26606"/>
          <ac:spMkLst>
            <pc:docMk/>
            <pc:sldMk cId="3619057522" sldId="287"/>
            <ac:spMk id="16401" creationId="{19C9EAEA-39D0-4B0E-A0EB-51E7B26740B1}"/>
          </ac:spMkLst>
        </pc:spChg>
        <pc:grpChg chg="add">
          <ac:chgData name="Roman Zhigalov" userId="1f97e9fdf7779aa5" providerId="LiveId" clId="{802A1954-A0B7-426B-AC64-CD046657A6C1}" dt="2022-08-04T17:50:49.275" v="1989" actId="26606"/>
          <ac:grpSpMkLst>
            <pc:docMk/>
            <pc:sldMk cId="3619057522" sldId="287"/>
            <ac:grpSpMk id="16393" creationId="{1DE889C7-FAD6-4397-98E2-05D503484459}"/>
          </ac:grpSpMkLst>
        </pc:grpChg>
        <pc:picChg chg="add mod">
          <ac:chgData name="Roman Zhigalov" userId="1f97e9fdf7779aa5" providerId="LiveId" clId="{802A1954-A0B7-426B-AC64-CD046657A6C1}" dt="2022-08-04T17:50:49.275" v="1989" actId="26606"/>
          <ac:picMkLst>
            <pc:docMk/>
            <pc:sldMk cId="3619057522" sldId="287"/>
            <ac:picMk id="16386" creationId="{ECE3F4E8-A092-4314-A210-3E03CD659B04}"/>
          </ac:picMkLst>
        </pc:picChg>
      </pc:sldChg>
      <pc:sldChg chg="addSp delSp modSp new mod setBg">
        <pc:chgData name="Roman Zhigalov" userId="1f97e9fdf7779aa5" providerId="LiveId" clId="{802A1954-A0B7-426B-AC64-CD046657A6C1}" dt="2022-08-04T17:53:32.258" v="2030" actId="27614"/>
        <pc:sldMkLst>
          <pc:docMk/>
          <pc:sldMk cId="1642741005" sldId="288"/>
        </pc:sldMkLst>
        <pc:spChg chg="mod">
          <ac:chgData name="Roman Zhigalov" userId="1f97e9fdf7779aa5" providerId="LiveId" clId="{802A1954-A0B7-426B-AC64-CD046657A6C1}" dt="2022-08-04T17:53:29.594" v="2029" actId="26606"/>
          <ac:spMkLst>
            <pc:docMk/>
            <pc:sldMk cId="1642741005" sldId="288"/>
            <ac:spMk id="2" creationId="{DDDE2B0D-D1C5-6AA7-5407-47A7497390F9}"/>
          </ac:spMkLst>
        </pc:spChg>
        <pc:spChg chg="del">
          <ac:chgData name="Roman Zhigalov" userId="1f97e9fdf7779aa5" providerId="LiveId" clId="{802A1954-A0B7-426B-AC64-CD046657A6C1}" dt="2022-08-04T17:53:23.755" v="2028"/>
          <ac:spMkLst>
            <pc:docMk/>
            <pc:sldMk cId="1642741005" sldId="288"/>
            <ac:spMk id="3" creationId="{05A7FFD6-62B1-7121-396B-1E9A4C4F702D}"/>
          </ac:spMkLst>
        </pc:spChg>
        <pc:spChg chg="mod">
          <ac:chgData name="Roman Zhigalov" userId="1f97e9fdf7779aa5" providerId="LiveId" clId="{802A1954-A0B7-426B-AC64-CD046657A6C1}" dt="2022-08-04T17:53:29.594" v="2029" actId="26606"/>
          <ac:spMkLst>
            <pc:docMk/>
            <pc:sldMk cId="1642741005" sldId="288"/>
            <ac:spMk id="4" creationId="{760412B7-480A-BF4A-06F7-C5C987F7E16B}"/>
          </ac:spMkLst>
        </pc:spChg>
        <pc:spChg chg="add">
          <ac:chgData name="Roman Zhigalov" userId="1f97e9fdf7779aa5" providerId="LiveId" clId="{802A1954-A0B7-426B-AC64-CD046657A6C1}" dt="2022-08-04T17:53:29.594" v="2029" actId="26606"/>
          <ac:spMkLst>
            <pc:docMk/>
            <pc:sldMk cId="1642741005" sldId="288"/>
            <ac:spMk id="17415" creationId="{201CC55D-ED54-4C5C-95E6-10947BD1103B}"/>
          </ac:spMkLst>
        </pc:spChg>
        <pc:spChg chg="add">
          <ac:chgData name="Roman Zhigalov" userId="1f97e9fdf7779aa5" providerId="LiveId" clId="{802A1954-A0B7-426B-AC64-CD046657A6C1}" dt="2022-08-04T17:53:29.594" v="2029" actId="26606"/>
          <ac:spMkLst>
            <pc:docMk/>
            <pc:sldMk cId="1642741005" sldId="288"/>
            <ac:spMk id="17421" creationId="{3873B707-463F-40B0-8227-E8CC6C67EB25}"/>
          </ac:spMkLst>
        </pc:spChg>
        <pc:spChg chg="add">
          <ac:chgData name="Roman Zhigalov" userId="1f97e9fdf7779aa5" providerId="LiveId" clId="{802A1954-A0B7-426B-AC64-CD046657A6C1}" dt="2022-08-04T17:53:29.594" v="2029" actId="26606"/>
          <ac:spMkLst>
            <pc:docMk/>
            <pc:sldMk cId="1642741005" sldId="288"/>
            <ac:spMk id="17423" creationId="{C13237C8-E62C-4F0D-A318-BD6FB6C2D138}"/>
          </ac:spMkLst>
        </pc:spChg>
        <pc:spChg chg="add">
          <ac:chgData name="Roman Zhigalov" userId="1f97e9fdf7779aa5" providerId="LiveId" clId="{802A1954-A0B7-426B-AC64-CD046657A6C1}" dt="2022-08-04T17:53:29.594" v="2029" actId="26606"/>
          <ac:spMkLst>
            <pc:docMk/>
            <pc:sldMk cId="1642741005" sldId="288"/>
            <ac:spMk id="17425" creationId="{19C9EAEA-39D0-4B0E-A0EB-51E7B26740B1}"/>
          </ac:spMkLst>
        </pc:spChg>
        <pc:grpChg chg="add">
          <ac:chgData name="Roman Zhigalov" userId="1f97e9fdf7779aa5" providerId="LiveId" clId="{802A1954-A0B7-426B-AC64-CD046657A6C1}" dt="2022-08-04T17:53:29.594" v="2029" actId="26606"/>
          <ac:grpSpMkLst>
            <pc:docMk/>
            <pc:sldMk cId="1642741005" sldId="288"/>
            <ac:grpSpMk id="17417" creationId="{1DE889C7-FAD6-4397-98E2-05D503484459}"/>
          </ac:grpSpMkLst>
        </pc:grpChg>
        <pc:picChg chg="add mod">
          <ac:chgData name="Roman Zhigalov" userId="1f97e9fdf7779aa5" providerId="LiveId" clId="{802A1954-A0B7-426B-AC64-CD046657A6C1}" dt="2022-08-04T17:53:32.258" v="2030" actId="27614"/>
          <ac:picMkLst>
            <pc:docMk/>
            <pc:sldMk cId="1642741005" sldId="288"/>
            <ac:picMk id="17410" creationId="{E9503C51-F9F8-6301-34FA-0B3809575ED3}"/>
          </ac:picMkLst>
        </pc:picChg>
      </pc:sldChg>
      <pc:sldChg chg="add">
        <pc:chgData name="Roman Zhigalov" userId="1f97e9fdf7779aa5" providerId="LiveId" clId="{802A1954-A0B7-426B-AC64-CD046657A6C1}" dt="2022-08-04T17:54:29.945" v="2031"/>
        <pc:sldMkLst>
          <pc:docMk/>
          <pc:sldMk cId="2693992686" sldId="30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28F43-D164-491C-AD81-31CC7B2915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C8BAD82-8870-4B0E-9B6B-FD8D1F7D9670}">
      <dgm:prSet/>
      <dgm:spPr/>
      <dgm:t>
        <a:bodyPr/>
        <a:lstStyle/>
        <a:p>
          <a:r>
            <a:rPr lang="ru-RU"/>
            <a:t>Движение Сопротивления</a:t>
          </a:r>
          <a:endParaRPr lang="en-US"/>
        </a:p>
      </dgm:t>
    </dgm:pt>
    <dgm:pt modelId="{A3B78BB5-D173-4DD2-8197-BDF1E6F86AB8}" type="parTrans" cxnId="{BB64B97C-A66B-4511-B13F-AB4B7922D827}">
      <dgm:prSet/>
      <dgm:spPr/>
      <dgm:t>
        <a:bodyPr/>
        <a:lstStyle/>
        <a:p>
          <a:endParaRPr lang="en-US"/>
        </a:p>
      </dgm:t>
    </dgm:pt>
    <dgm:pt modelId="{DC2284F9-30E2-4FFA-82F6-503186E29839}" type="sibTrans" cxnId="{BB64B97C-A66B-4511-B13F-AB4B7922D827}">
      <dgm:prSet/>
      <dgm:spPr/>
      <dgm:t>
        <a:bodyPr/>
        <a:lstStyle/>
        <a:p>
          <a:endParaRPr lang="en-US"/>
        </a:p>
      </dgm:t>
    </dgm:pt>
    <dgm:pt modelId="{63CA0907-7F5A-4CA5-AE1F-3CA38F879385}">
      <dgm:prSet/>
      <dgm:spPr/>
      <dgm:t>
        <a:bodyPr/>
        <a:lstStyle/>
        <a:p>
          <a:r>
            <a:rPr lang="ru-RU"/>
            <a:t>Партизанское движение</a:t>
          </a:r>
          <a:endParaRPr lang="en-US"/>
        </a:p>
      </dgm:t>
    </dgm:pt>
    <dgm:pt modelId="{2DA7BC6C-B0C7-4BF1-B238-F59E0E9D47EA}" type="parTrans" cxnId="{E83048ED-02BE-451E-8882-6AAE0FA94364}">
      <dgm:prSet/>
      <dgm:spPr/>
      <dgm:t>
        <a:bodyPr/>
        <a:lstStyle/>
        <a:p>
          <a:endParaRPr lang="en-US"/>
        </a:p>
      </dgm:t>
    </dgm:pt>
    <dgm:pt modelId="{6464C673-5345-41B8-8174-BD3ED9665DF7}" type="sibTrans" cxnId="{E83048ED-02BE-451E-8882-6AAE0FA94364}">
      <dgm:prSet/>
      <dgm:spPr/>
      <dgm:t>
        <a:bodyPr/>
        <a:lstStyle/>
        <a:p>
          <a:endParaRPr lang="en-US"/>
        </a:p>
      </dgm:t>
    </dgm:pt>
    <dgm:pt modelId="{74C7234F-B9C5-42DE-ACF4-5691A27EC1F5}">
      <dgm:prSet/>
      <dgm:spPr/>
      <dgm:t>
        <a:bodyPr/>
        <a:lstStyle/>
        <a:p>
          <a:r>
            <a:rPr lang="ru-RU"/>
            <a:t>Подпольная борьба</a:t>
          </a:r>
          <a:endParaRPr lang="en-US"/>
        </a:p>
      </dgm:t>
    </dgm:pt>
    <dgm:pt modelId="{375AF972-1278-400B-92E2-05BBE16731CD}" type="parTrans" cxnId="{0C73B35F-39EA-468E-9549-DE8734C07C38}">
      <dgm:prSet/>
      <dgm:spPr/>
      <dgm:t>
        <a:bodyPr/>
        <a:lstStyle/>
        <a:p>
          <a:endParaRPr lang="en-US"/>
        </a:p>
      </dgm:t>
    </dgm:pt>
    <dgm:pt modelId="{A81722E9-8B44-4240-A9E0-197D5E0367BB}" type="sibTrans" cxnId="{0C73B35F-39EA-468E-9549-DE8734C07C38}">
      <dgm:prSet/>
      <dgm:spPr/>
      <dgm:t>
        <a:bodyPr/>
        <a:lstStyle/>
        <a:p>
          <a:endParaRPr lang="en-US"/>
        </a:p>
      </dgm:t>
    </dgm:pt>
    <dgm:pt modelId="{982B960D-19E4-46A8-B68F-57840A85063F}" type="pres">
      <dgm:prSet presAssocID="{BCE28F43-D164-491C-AD81-31CC7B2915D9}" presName="root" presStyleCnt="0">
        <dgm:presLayoutVars>
          <dgm:dir/>
          <dgm:resizeHandles val="exact"/>
        </dgm:presLayoutVars>
      </dgm:prSet>
      <dgm:spPr/>
    </dgm:pt>
    <dgm:pt modelId="{9D8BEF3C-91B6-4E7F-A720-7EDE115A4AF5}" type="pres">
      <dgm:prSet presAssocID="{DC8BAD82-8870-4B0E-9B6B-FD8D1F7D9670}" presName="compNode" presStyleCnt="0"/>
      <dgm:spPr/>
    </dgm:pt>
    <dgm:pt modelId="{52B47D64-932A-4F1B-96C8-06CA75273D6E}" type="pres">
      <dgm:prSet presAssocID="{DC8BAD82-8870-4B0E-9B6B-FD8D1F7D9670}" presName="bgRect" presStyleLbl="bgShp" presStyleIdx="0" presStyleCnt="3"/>
      <dgm:spPr/>
    </dgm:pt>
    <dgm:pt modelId="{1CC339DE-E280-47F7-9CFA-2C3EF820E23C}" type="pres">
      <dgm:prSet presAssocID="{DC8BAD82-8870-4B0E-9B6B-FD8D1F7D967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Автомобиль"/>
        </a:ext>
      </dgm:extLst>
    </dgm:pt>
    <dgm:pt modelId="{697A8CD9-7ADF-4B05-B835-5CDD16DB4B19}" type="pres">
      <dgm:prSet presAssocID="{DC8BAD82-8870-4B0E-9B6B-FD8D1F7D9670}" presName="spaceRect" presStyleCnt="0"/>
      <dgm:spPr/>
    </dgm:pt>
    <dgm:pt modelId="{0DDAFE30-21E4-4209-9710-A45B49B88389}" type="pres">
      <dgm:prSet presAssocID="{DC8BAD82-8870-4B0E-9B6B-FD8D1F7D9670}" presName="parTx" presStyleLbl="revTx" presStyleIdx="0" presStyleCnt="3">
        <dgm:presLayoutVars>
          <dgm:chMax val="0"/>
          <dgm:chPref val="0"/>
        </dgm:presLayoutVars>
      </dgm:prSet>
      <dgm:spPr/>
    </dgm:pt>
    <dgm:pt modelId="{D46406E5-D187-4724-8743-E34BCB139A1C}" type="pres">
      <dgm:prSet presAssocID="{DC2284F9-30E2-4FFA-82F6-503186E29839}" presName="sibTrans" presStyleCnt="0"/>
      <dgm:spPr/>
    </dgm:pt>
    <dgm:pt modelId="{BCD5535B-DD8F-4CE2-828A-3EA23D7132D9}" type="pres">
      <dgm:prSet presAssocID="{63CA0907-7F5A-4CA5-AE1F-3CA38F879385}" presName="compNode" presStyleCnt="0"/>
      <dgm:spPr/>
    </dgm:pt>
    <dgm:pt modelId="{0644E66D-BC82-48C2-9566-E88B2EDF9582}" type="pres">
      <dgm:prSet presAssocID="{63CA0907-7F5A-4CA5-AE1F-3CA38F879385}" presName="bgRect" presStyleLbl="bgShp" presStyleIdx="1" presStyleCnt="3"/>
      <dgm:spPr/>
    </dgm:pt>
    <dgm:pt modelId="{8A125E2C-F2FE-4E96-9097-FD90783107E7}" type="pres">
      <dgm:prSet presAssocID="{63CA0907-7F5A-4CA5-AE1F-3CA38F87938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рузовик"/>
        </a:ext>
      </dgm:extLst>
    </dgm:pt>
    <dgm:pt modelId="{CA12AECC-4837-49D6-9D9A-A591C0C4B772}" type="pres">
      <dgm:prSet presAssocID="{63CA0907-7F5A-4CA5-AE1F-3CA38F879385}" presName="spaceRect" presStyleCnt="0"/>
      <dgm:spPr/>
    </dgm:pt>
    <dgm:pt modelId="{030C2D65-B887-4678-A54E-BDC0D5D35E2F}" type="pres">
      <dgm:prSet presAssocID="{63CA0907-7F5A-4CA5-AE1F-3CA38F879385}" presName="parTx" presStyleLbl="revTx" presStyleIdx="1" presStyleCnt="3">
        <dgm:presLayoutVars>
          <dgm:chMax val="0"/>
          <dgm:chPref val="0"/>
        </dgm:presLayoutVars>
      </dgm:prSet>
      <dgm:spPr/>
    </dgm:pt>
    <dgm:pt modelId="{1ABA944E-54CD-4CF6-9666-B56B230CE1F6}" type="pres">
      <dgm:prSet presAssocID="{6464C673-5345-41B8-8174-BD3ED9665DF7}" presName="sibTrans" presStyleCnt="0"/>
      <dgm:spPr/>
    </dgm:pt>
    <dgm:pt modelId="{E8E1B3E8-AB01-4ED7-80E8-CFB7CE260137}" type="pres">
      <dgm:prSet presAssocID="{74C7234F-B9C5-42DE-ACF4-5691A27EC1F5}" presName="compNode" presStyleCnt="0"/>
      <dgm:spPr/>
    </dgm:pt>
    <dgm:pt modelId="{F2E5543E-E3F8-4211-BB8F-86DE493B0248}" type="pres">
      <dgm:prSet presAssocID="{74C7234F-B9C5-42DE-ACF4-5691A27EC1F5}" presName="bgRect" presStyleLbl="bgShp" presStyleIdx="2" presStyleCnt="3"/>
      <dgm:spPr/>
    </dgm:pt>
    <dgm:pt modelId="{91749E56-71E2-49AF-B1D2-67D9728694A7}" type="pres">
      <dgm:prSet presAssocID="{74C7234F-B9C5-42DE-ACF4-5691A27EC1F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утбольный мяч"/>
        </a:ext>
      </dgm:extLst>
    </dgm:pt>
    <dgm:pt modelId="{D452E432-37D1-43C9-811E-9D4059F44AD4}" type="pres">
      <dgm:prSet presAssocID="{74C7234F-B9C5-42DE-ACF4-5691A27EC1F5}" presName="spaceRect" presStyleCnt="0"/>
      <dgm:spPr/>
    </dgm:pt>
    <dgm:pt modelId="{03E90DE1-91AA-4F4F-8F76-C3BBF2BC1FD0}" type="pres">
      <dgm:prSet presAssocID="{74C7234F-B9C5-42DE-ACF4-5691A27EC1F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8541F24-2E41-413E-B424-C9332643F130}" type="presOf" srcId="{DC8BAD82-8870-4B0E-9B6B-FD8D1F7D9670}" destId="{0DDAFE30-21E4-4209-9710-A45B49B88389}" srcOrd="0" destOrd="0" presId="urn:microsoft.com/office/officeart/2018/2/layout/IconVerticalSolidList"/>
    <dgm:cxn modelId="{5751E92E-E734-4F3E-88B5-8502A3110E4C}" type="presOf" srcId="{63CA0907-7F5A-4CA5-AE1F-3CA38F879385}" destId="{030C2D65-B887-4678-A54E-BDC0D5D35E2F}" srcOrd="0" destOrd="0" presId="urn:microsoft.com/office/officeart/2018/2/layout/IconVerticalSolidList"/>
    <dgm:cxn modelId="{0C73B35F-39EA-468E-9549-DE8734C07C38}" srcId="{BCE28F43-D164-491C-AD81-31CC7B2915D9}" destId="{74C7234F-B9C5-42DE-ACF4-5691A27EC1F5}" srcOrd="2" destOrd="0" parTransId="{375AF972-1278-400B-92E2-05BBE16731CD}" sibTransId="{A81722E9-8B44-4240-A9E0-197D5E0367BB}"/>
    <dgm:cxn modelId="{6249BC6D-E31C-4FF3-957D-54E954D1AD39}" type="presOf" srcId="{BCE28F43-D164-491C-AD81-31CC7B2915D9}" destId="{982B960D-19E4-46A8-B68F-57840A85063F}" srcOrd="0" destOrd="0" presId="urn:microsoft.com/office/officeart/2018/2/layout/IconVerticalSolidList"/>
    <dgm:cxn modelId="{BB64B97C-A66B-4511-B13F-AB4B7922D827}" srcId="{BCE28F43-D164-491C-AD81-31CC7B2915D9}" destId="{DC8BAD82-8870-4B0E-9B6B-FD8D1F7D9670}" srcOrd="0" destOrd="0" parTransId="{A3B78BB5-D173-4DD2-8197-BDF1E6F86AB8}" sibTransId="{DC2284F9-30E2-4FFA-82F6-503186E29839}"/>
    <dgm:cxn modelId="{949678E6-988B-42F7-A842-DB42D98428F3}" type="presOf" srcId="{74C7234F-B9C5-42DE-ACF4-5691A27EC1F5}" destId="{03E90DE1-91AA-4F4F-8F76-C3BBF2BC1FD0}" srcOrd="0" destOrd="0" presId="urn:microsoft.com/office/officeart/2018/2/layout/IconVerticalSolidList"/>
    <dgm:cxn modelId="{E83048ED-02BE-451E-8882-6AAE0FA94364}" srcId="{BCE28F43-D164-491C-AD81-31CC7B2915D9}" destId="{63CA0907-7F5A-4CA5-AE1F-3CA38F879385}" srcOrd="1" destOrd="0" parTransId="{2DA7BC6C-B0C7-4BF1-B238-F59E0E9D47EA}" sibTransId="{6464C673-5345-41B8-8174-BD3ED9665DF7}"/>
    <dgm:cxn modelId="{A038EBEC-0898-453B-AA13-4ABAADBEEC02}" type="presParOf" srcId="{982B960D-19E4-46A8-B68F-57840A85063F}" destId="{9D8BEF3C-91B6-4E7F-A720-7EDE115A4AF5}" srcOrd="0" destOrd="0" presId="urn:microsoft.com/office/officeart/2018/2/layout/IconVerticalSolidList"/>
    <dgm:cxn modelId="{4FEC9597-5A96-4668-96A6-3581BAC72611}" type="presParOf" srcId="{9D8BEF3C-91B6-4E7F-A720-7EDE115A4AF5}" destId="{52B47D64-932A-4F1B-96C8-06CA75273D6E}" srcOrd="0" destOrd="0" presId="urn:microsoft.com/office/officeart/2018/2/layout/IconVerticalSolidList"/>
    <dgm:cxn modelId="{D19E486E-4EE4-4BC0-96A3-60A6B3F04D82}" type="presParOf" srcId="{9D8BEF3C-91B6-4E7F-A720-7EDE115A4AF5}" destId="{1CC339DE-E280-47F7-9CFA-2C3EF820E23C}" srcOrd="1" destOrd="0" presId="urn:microsoft.com/office/officeart/2018/2/layout/IconVerticalSolidList"/>
    <dgm:cxn modelId="{556FDFFF-9B81-479E-ACA6-CB21003214B8}" type="presParOf" srcId="{9D8BEF3C-91B6-4E7F-A720-7EDE115A4AF5}" destId="{697A8CD9-7ADF-4B05-B835-5CDD16DB4B19}" srcOrd="2" destOrd="0" presId="urn:microsoft.com/office/officeart/2018/2/layout/IconVerticalSolidList"/>
    <dgm:cxn modelId="{0DDC4DE2-B94D-43E0-A1D0-372B98D4B91C}" type="presParOf" srcId="{9D8BEF3C-91B6-4E7F-A720-7EDE115A4AF5}" destId="{0DDAFE30-21E4-4209-9710-A45B49B88389}" srcOrd="3" destOrd="0" presId="urn:microsoft.com/office/officeart/2018/2/layout/IconVerticalSolidList"/>
    <dgm:cxn modelId="{CE19A28F-DF5C-4E9C-8CAE-6216325D9837}" type="presParOf" srcId="{982B960D-19E4-46A8-B68F-57840A85063F}" destId="{D46406E5-D187-4724-8743-E34BCB139A1C}" srcOrd="1" destOrd="0" presId="urn:microsoft.com/office/officeart/2018/2/layout/IconVerticalSolidList"/>
    <dgm:cxn modelId="{3143B1E2-3A8C-44C9-856A-AABD2F69A5E9}" type="presParOf" srcId="{982B960D-19E4-46A8-B68F-57840A85063F}" destId="{BCD5535B-DD8F-4CE2-828A-3EA23D7132D9}" srcOrd="2" destOrd="0" presId="urn:microsoft.com/office/officeart/2018/2/layout/IconVerticalSolidList"/>
    <dgm:cxn modelId="{89F23427-0929-4A4A-98DD-7EE0D5901BF4}" type="presParOf" srcId="{BCD5535B-DD8F-4CE2-828A-3EA23D7132D9}" destId="{0644E66D-BC82-48C2-9566-E88B2EDF9582}" srcOrd="0" destOrd="0" presId="urn:microsoft.com/office/officeart/2018/2/layout/IconVerticalSolidList"/>
    <dgm:cxn modelId="{E761823F-1EBB-43B9-8137-B6C89003277A}" type="presParOf" srcId="{BCD5535B-DD8F-4CE2-828A-3EA23D7132D9}" destId="{8A125E2C-F2FE-4E96-9097-FD90783107E7}" srcOrd="1" destOrd="0" presId="urn:microsoft.com/office/officeart/2018/2/layout/IconVerticalSolidList"/>
    <dgm:cxn modelId="{32DEE943-7049-45D9-83F3-ACCD93947630}" type="presParOf" srcId="{BCD5535B-DD8F-4CE2-828A-3EA23D7132D9}" destId="{CA12AECC-4837-49D6-9D9A-A591C0C4B772}" srcOrd="2" destOrd="0" presId="urn:microsoft.com/office/officeart/2018/2/layout/IconVerticalSolidList"/>
    <dgm:cxn modelId="{B59F5837-A57D-44DA-9E37-73341D32607A}" type="presParOf" srcId="{BCD5535B-DD8F-4CE2-828A-3EA23D7132D9}" destId="{030C2D65-B887-4678-A54E-BDC0D5D35E2F}" srcOrd="3" destOrd="0" presId="urn:microsoft.com/office/officeart/2018/2/layout/IconVerticalSolidList"/>
    <dgm:cxn modelId="{C04E3F38-5CC6-4449-B933-A502130D1149}" type="presParOf" srcId="{982B960D-19E4-46A8-B68F-57840A85063F}" destId="{1ABA944E-54CD-4CF6-9666-B56B230CE1F6}" srcOrd="3" destOrd="0" presId="urn:microsoft.com/office/officeart/2018/2/layout/IconVerticalSolidList"/>
    <dgm:cxn modelId="{B34A83E6-7721-496C-9CEA-6A2E172B3568}" type="presParOf" srcId="{982B960D-19E4-46A8-B68F-57840A85063F}" destId="{E8E1B3E8-AB01-4ED7-80E8-CFB7CE260137}" srcOrd="4" destOrd="0" presId="urn:microsoft.com/office/officeart/2018/2/layout/IconVerticalSolidList"/>
    <dgm:cxn modelId="{4E4CA30F-5D4B-4CA2-817F-B98A02413298}" type="presParOf" srcId="{E8E1B3E8-AB01-4ED7-80E8-CFB7CE260137}" destId="{F2E5543E-E3F8-4211-BB8F-86DE493B0248}" srcOrd="0" destOrd="0" presId="urn:microsoft.com/office/officeart/2018/2/layout/IconVerticalSolidList"/>
    <dgm:cxn modelId="{7C9DDF5A-4E39-4126-8231-CBDA1F63D8EF}" type="presParOf" srcId="{E8E1B3E8-AB01-4ED7-80E8-CFB7CE260137}" destId="{91749E56-71E2-49AF-B1D2-67D9728694A7}" srcOrd="1" destOrd="0" presId="urn:microsoft.com/office/officeart/2018/2/layout/IconVerticalSolidList"/>
    <dgm:cxn modelId="{FA96BE6D-BBC8-438D-8DE8-7AEF6614D8D4}" type="presParOf" srcId="{E8E1B3E8-AB01-4ED7-80E8-CFB7CE260137}" destId="{D452E432-37D1-43C9-811E-9D4059F44AD4}" srcOrd="2" destOrd="0" presId="urn:microsoft.com/office/officeart/2018/2/layout/IconVerticalSolidList"/>
    <dgm:cxn modelId="{1771C962-3B31-428C-A80E-7166B70AEB29}" type="presParOf" srcId="{E8E1B3E8-AB01-4ED7-80E8-CFB7CE260137}" destId="{03E90DE1-91AA-4F4F-8F76-C3BBF2BC1F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A09D2-47DD-459B-B72A-1937D337002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A901F6-6630-435A-B6C2-703FD6E7348C}">
      <dgm:prSet phldrT="[Текст]"/>
      <dgm:spPr/>
      <dgm:t>
        <a:bodyPr/>
        <a:lstStyle/>
        <a:p>
          <a:r>
            <a:rPr lang="ru-RU" dirty="0"/>
            <a:t>Первый этап (июнь 1941 — ноябрь 1942 г.)</a:t>
          </a:r>
        </a:p>
      </dgm:t>
    </dgm:pt>
    <dgm:pt modelId="{E271EE46-9868-44CE-8940-843262BA5BBF}" type="parTrans" cxnId="{DCF7221F-A8CA-4151-AD31-D69793B94C26}">
      <dgm:prSet/>
      <dgm:spPr/>
      <dgm:t>
        <a:bodyPr/>
        <a:lstStyle/>
        <a:p>
          <a:endParaRPr lang="ru-RU"/>
        </a:p>
      </dgm:t>
    </dgm:pt>
    <dgm:pt modelId="{44B0F2BA-2E07-4180-AF02-69CAB88CE290}" type="sibTrans" cxnId="{DCF7221F-A8CA-4151-AD31-D69793B94C26}">
      <dgm:prSet/>
      <dgm:spPr/>
      <dgm:t>
        <a:bodyPr/>
        <a:lstStyle/>
        <a:p>
          <a:endParaRPr lang="ru-RU"/>
        </a:p>
      </dgm:t>
    </dgm:pt>
    <dgm:pt modelId="{FFA09A8C-42FF-461E-814A-C0A4E296975B}">
      <dgm:prSet phldrT="[Текст]"/>
      <dgm:spPr/>
      <dgm:t>
        <a:bodyPr/>
        <a:lstStyle/>
        <a:p>
          <a:r>
            <a:rPr lang="ru-RU" dirty="0"/>
            <a:t>Организация и развитие партизанского движения</a:t>
          </a:r>
        </a:p>
      </dgm:t>
    </dgm:pt>
    <dgm:pt modelId="{C3B10253-507D-4D1B-A22A-2ABB30904F91}" type="parTrans" cxnId="{39F45462-0CBA-4168-96B5-BB2FF65EE36A}">
      <dgm:prSet/>
      <dgm:spPr/>
      <dgm:t>
        <a:bodyPr/>
        <a:lstStyle/>
        <a:p>
          <a:endParaRPr lang="ru-RU"/>
        </a:p>
      </dgm:t>
    </dgm:pt>
    <dgm:pt modelId="{7B162B35-4BCB-4697-8EAB-A6C41A06CB04}" type="sibTrans" cxnId="{39F45462-0CBA-4168-96B5-BB2FF65EE36A}">
      <dgm:prSet/>
      <dgm:spPr/>
      <dgm:t>
        <a:bodyPr/>
        <a:lstStyle/>
        <a:p>
          <a:endParaRPr lang="ru-RU"/>
        </a:p>
      </dgm:t>
    </dgm:pt>
    <dgm:pt modelId="{333EC5CA-04E1-410A-A34C-5F76E37CA2D6}">
      <dgm:prSet phldrT="[Текст]"/>
      <dgm:spPr/>
      <dgm:t>
        <a:bodyPr/>
        <a:lstStyle/>
        <a:p>
          <a:r>
            <a:rPr lang="ru-RU" dirty="0"/>
            <a:t>Второй этап (ноябрь 1942 – декабрь 1943 г.)</a:t>
          </a:r>
        </a:p>
      </dgm:t>
    </dgm:pt>
    <dgm:pt modelId="{6F960CE5-5ED7-40DC-BFA3-3237E8AA6949}" type="parTrans" cxnId="{5904B94C-642F-4932-AEC9-17B272DDC7DD}">
      <dgm:prSet/>
      <dgm:spPr/>
      <dgm:t>
        <a:bodyPr/>
        <a:lstStyle/>
        <a:p>
          <a:endParaRPr lang="ru-RU"/>
        </a:p>
      </dgm:t>
    </dgm:pt>
    <dgm:pt modelId="{529853B3-A21E-45F6-A718-8284BBFE0CA1}" type="sibTrans" cxnId="{5904B94C-642F-4932-AEC9-17B272DDC7DD}">
      <dgm:prSet/>
      <dgm:spPr/>
      <dgm:t>
        <a:bodyPr/>
        <a:lstStyle/>
        <a:p>
          <a:endParaRPr lang="ru-RU"/>
        </a:p>
      </dgm:t>
    </dgm:pt>
    <dgm:pt modelId="{6E0AF426-3D90-478D-8C6E-73476A643625}">
      <dgm:prSet phldrT="[Текст]"/>
      <dgm:spPr/>
      <dgm:t>
        <a:bodyPr/>
        <a:lstStyle/>
        <a:p>
          <a:r>
            <a:rPr lang="ru-RU" dirty="0"/>
            <a:t>Массовое развитие партизанского движения</a:t>
          </a:r>
        </a:p>
      </dgm:t>
    </dgm:pt>
    <dgm:pt modelId="{D9E6D02A-5BEA-43DD-97FD-577878B41FA4}" type="parTrans" cxnId="{5897BAD0-4CFA-4ECA-A5AD-6DD11AFA5289}">
      <dgm:prSet/>
      <dgm:spPr/>
      <dgm:t>
        <a:bodyPr/>
        <a:lstStyle/>
        <a:p>
          <a:endParaRPr lang="ru-RU"/>
        </a:p>
      </dgm:t>
    </dgm:pt>
    <dgm:pt modelId="{DB1AE456-C436-4912-B052-A42FFFD45574}" type="sibTrans" cxnId="{5897BAD0-4CFA-4ECA-A5AD-6DD11AFA5289}">
      <dgm:prSet/>
      <dgm:spPr/>
      <dgm:t>
        <a:bodyPr/>
        <a:lstStyle/>
        <a:p>
          <a:endParaRPr lang="ru-RU"/>
        </a:p>
      </dgm:t>
    </dgm:pt>
    <dgm:pt modelId="{A264F3F2-2C3B-4410-942A-1AB5C16AF4BF}">
      <dgm:prSet/>
      <dgm:spPr/>
      <dgm:t>
        <a:bodyPr/>
        <a:lstStyle/>
        <a:p>
          <a:r>
            <a:rPr lang="ru-RU" dirty="0"/>
            <a:t>Третий этап (декабрь 1943 – июль 1944 г.)</a:t>
          </a:r>
        </a:p>
      </dgm:t>
    </dgm:pt>
    <dgm:pt modelId="{9876785C-65FF-4038-AE7E-CF1116805436}" type="parTrans" cxnId="{372B426B-191E-4811-B22C-F07D93DC15FA}">
      <dgm:prSet/>
      <dgm:spPr/>
      <dgm:t>
        <a:bodyPr/>
        <a:lstStyle/>
        <a:p>
          <a:endParaRPr lang="ru-RU"/>
        </a:p>
      </dgm:t>
    </dgm:pt>
    <dgm:pt modelId="{67269FEF-ADC6-4110-ABA5-A0D70980C553}" type="sibTrans" cxnId="{372B426B-191E-4811-B22C-F07D93DC15FA}">
      <dgm:prSet/>
      <dgm:spPr/>
      <dgm:t>
        <a:bodyPr/>
        <a:lstStyle/>
        <a:p>
          <a:endParaRPr lang="ru-RU"/>
        </a:p>
      </dgm:t>
    </dgm:pt>
    <dgm:pt modelId="{32D68B19-A072-4511-A010-CC8A61716B29}">
      <dgm:prSet/>
      <dgm:spPr/>
      <dgm:t>
        <a:bodyPr/>
        <a:lstStyle/>
        <a:p>
          <a:r>
            <a:rPr lang="ru-RU" dirty="0"/>
            <a:t>Заключительный период. Освобождение Беларуси</a:t>
          </a:r>
        </a:p>
      </dgm:t>
    </dgm:pt>
    <dgm:pt modelId="{B5F9C7DD-0FCF-43BD-93F7-F7E578FB9301}" type="parTrans" cxnId="{CD62154A-62F4-481D-9C43-C8D6C9E7433C}">
      <dgm:prSet/>
      <dgm:spPr/>
      <dgm:t>
        <a:bodyPr/>
        <a:lstStyle/>
        <a:p>
          <a:endParaRPr lang="ru-RU"/>
        </a:p>
      </dgm:t>
    </dgm:pt>
    <dgm:pt modelId="{E1F0FE72-7095-45ED-8995-734C1B4DD86B}" type="sibTrans" cxnId="{CD62154A-62F4-481D-9C43-C8D6C9E7433C}">
      <dgm:prSet/>
      <dgm:spPr/>
      <dgm:t>
        <a:bodyPr/>
        <a:lstStyle/>
        <a:p>
          <a:endParaRPr lang="ru-RU"/>
        </a:p>
      </dgm:t>
    </dgm:pt>
    <dgm:pt modelId="{C0EA1702-7F84-4196-BBAF-C2CD037D1967}" type="pres">
      <dgm:prSet presAssocID="{4F1A09D2-47DD-459B-B72A-1937D3370021}" presName="linear" presStyleCnt="0">
        <dgm:presLayoutVars>
          <dgm:dir/>
          <dgm:animLvl val="lvl"/>
          <dgm:resizeHandles val="exact"/>
        </dgm:presLayoutVars>
      </dgm:prSet>
      <dgm:spPr/>
    </dgm:pt>
    <dgm:pt modelId="{BCEA2A98-194A-495A-A6AB-D1C5B0F9457F}" type="pres">
      <dgm:prSet presAssocID="{80A901F6-6630-435A-B6C2-703FD6E7348C}" presName="parentLin" presStyleCnt="0"/>
      <dgm:spPr/>
    </dgm:pt>
    <dgm:pt modelId="{5E7FF318-7059-4EBA-9679-20F995BE7000}" type="pres">
      <dgm:prSet presAssocID="{80A901F6-6630-435A-B6C2-703FD6E7348C}" presName="parentLeftMargin" presStyleLbl="node1" presStyleIdx="0" presStyleCnt="3"/>
      <dgm:spPr/>
    </dgm:pt>
    <dgm:pt modelId="{67A7A7D6-90A1-43B0-930B-F5BF8B87BC7D}" type="pres">
      <dgm:prSet presAssocID="{80A901F6-6630-435A-B6C2-703FD6E734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2740B8-0201-4092-A399-F10BC245B229}" type="pres">
      <dgm:prSet presAssocID="{80A901F6-6630-435A-B6C2-703FD6E7348C}" presName="negativeSpace" presStyleCnt="0"/>
      <dgm:spPr/>
    </dgm:pt>
    <dgm:pt modelId="{17EF8EDC-95E1-4990-A411-E6DFA0E4AC2F}" type="pres">
      <dgm:prSet presAssocID="{80A901F6-6630-435A-B6C2-703FD6E7348C}" presName="childText" presStyleLbl="conFgAcc1" presStyleIdx="0" presStyleCnt="3">
        <dgm:presLayoutVars>
          <dgm:bulletEnabled val="1"/>
        </dgm:presLayoutVars>
      </dgm:prSet>
      <dgm:spPr/>
    </dgm:pt>
    <dgm:pt modelId="{22BA2358-C837-4689-9799-8D8DEECEA137}" type="pres">
      <dgm:prSet presAssocID="{44B0F2BA-2E07-4180-AF02-69CAB88CE290}" presName="spaceBetweenRectangles" presStyleCnt="0"/>
      <dgm:spPr/>
    </dgm:pt>
    <dgm:pt modelId="{7CE3FA0C-1D97-4376-878F-AB0E592A0EFF}" type="pres">
      <dgm:prSet presAssocID="{333EC5CA-04E1-410A-A34C-5F76E37CA2D6}" presName="parentLin" presStyleCnt="0"/>
      <dgm:spPr/>
    </dgm:pt>
    <dgm:pt modelId="{18D10555-08EF-4308-8B47-7AB5AAF7C781}" type="pres">
      <dgm:prSet presAssocID="{333EC5CA-04E1-410A-A34C-5F76E37CA2D6}" presName="parentLeftMargin" presStyleLbl="node1" presStyleIdx="0" presStyleCnt="3"/>
      <dgm:spPr/>
    </dgm:pt>
    <dgm:pt modelId="{631483BE-9656-4A97-94B1-ECA6D99AB9F5}" type="pres">
      <dgm:prSet presAssocID="{333EC5CA-04E1-410A-A34C-5F76E37CA2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6A795C-3AC1-449D-8693-338692798E84}" type="pres">
      <dgm:prSet presAssocID="{333EC5CA-04E1-410A-A34C-5F76E37CA2D6}" presName="negativeSpace" presStyleCnt="0"/>
      <dgm:spPr/>
    </dgm:pt>
    <dgm:pt modelId="{19A1EBEC-CCC4-47D9-8F98-B244B3FCE13B}" type="pres">
      <dgm:prSet presAssocID="{333EC5CA-04E1-410A-A34C-5F76E37CA2D6}" presName="childText" presStyleLbl="conFgAcc1" presStyleIdx="1" presStyleCnt="3">
        <dgm:presLayoutVars>
          <dgm:bulletEnabled val="1"/>
        </dgm:presLayoutVars>
      </dgm:prSet>
      <dgm:spPr/>
    </dgm:pt>
    <dgm:pt modelId="{5FEA557A-5861-4204-8024-F81B1FD433CB}" type="pres">
      <dgm:prSet presAssocID="{529853B3-A21E-45F6-A718-8284BBFE0CA1}" presName="spaceBetweenRectangles" presStyleCnt="0"/>
      <dgm:spPr/>
    </dgm:pt>
    <dgm:pt modelId="{638FA2E7-9B65-4DB1-8E8B-8F1B303F2BC0}" type="pres">
      <dgm:prSet presAssocID="{A264F3F2-2C3B-4410-942A-1AB5C16AF4BF}" presName="parentLin" presStyleCnt="0"/>
      <dgm:spPr/>
    </dgm:pt>
    <dgm:pt modelId="{7B43ECEE-B075-4383-8619-0B35BB974F61}" type="pres">
      <dgm:prSet presAssocID="{A264F3F2-2C3B-4410-942A-1AB5C16AF4BF}" presName="parentLeftMargin" presStyleLbl="node1" presStyleIdx="1" presStyleCnt="3"/>
      <dgm:spPr/>
    </dgm:pt>
    <dgm:pt modelId="{55E9E824-4B01-40B5-BC1E-B87A504DF25F}" type="pres">
      <dgm:prSet presAssocID="{A264F3F2-2C3B-4410-942A-1AB5C16AF4B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DC46E01-A773-4520-9127-59A515A6E34B}" type="pres">
      <dgm:prSet presAssocID="{A264F3F2-2C3B-4410-942A-1AB5C16AF4BF}" presName="negativeSpace" presStyleCnt="0"/>
      <dgm:spPr/>
    </dgm:pt>
    <dgm:pt modelId="{96F06DE9-59CF-464B-BF4D-05A44E2B812A}" type="pres">
      <dgm:prSet presAssocID="{A264F3F2-2C3B-4410-942A-1AB5C16AF4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BE160B-90B9-4E85-B900-626E1C11B1F2}" type="presOf" srcId="{A264F3F2-2C3B-4410-942A-1AB5C16AF4BF}" destId="{55E9E824-4B01-40B5-BC1E-B87A504DF25F}" srcOrd="1" destOrd="0" presId="urn:microsoft.com/office/officeart/2005/8/layout/list1"/>
    <dgm:cxn modelId="{3CA7CD0B-B7C9-4B62-8F49-BD69A940D018}" type="presOf" srcId="{6E0AF426-3D90-478D-8C6E-73476A643625}" destId="{19A1EBEC-CCC4-47D9-8F98-B244B3FCE13B}" srcOrd="0" destOrd="0" presId="urn:microsoft.com/office/officeart/2005/8/layout/list1"/>
    <dgm:cxn modelId="{A2213D0C-1657-454C-8B49-6232C87AE2B1}" type="presOf" srcId="{FFA09A8C-42FF-461E-814A-C0A4E296975B}" destId="{17EF8EDC-95E1-4990-A411-E6DFA0E4AC2F}" srcOrd="0" destOrd="0" presId="urn:microsoft.com/office/officeart/2005/8/layout/list1"/>
    <dgm:cxn modelId="{1CE6F10E-E163-4D74-B8A9-3D02C9BC73A2}" type="presOf" srcId="{80A901F6-6630-435A-B6C2-703FD6E7348C}" destId="{67A7A7D6-90A1-43B0-930B-F5BF8B87BC7D}" srcOrd="1" destOrd="0" presId="urn:microsoft.com/office/officeart/2005/8/layout/list1"/>
    <dgm:cxn modelId="{FC70B10F-EE70-4087-BC46-2DF13B3781D7}" type="presOf" srcId="{4F1A09D2-47DD-459B-B72A-1937D3370021}" destId="{C0EA1702-7F84-4196-BBAF-C2CD037D1967}" srcOrd="0" destOrd="0" presId="urn:microsoft.com/office/officeart/2005/8/layout/list1"/>
    <dgm:cxn modelId="{DCF7221F-A8CA-4151-AD31-D69793B94C26}" srcId="{4F1A09D2-47DD-459B-B72A-1937D3370021}" destId="{80A901F6-6630-435A-B6C2-703FD6E7348C}" srcOrd="0" destOrd="0" parTransId="{E271EE46-9868-44CE-8940-843262BA5BBF}" sibTransId="{44B0F2BA-2E07-4180-AF02-69CAB88CE290}"/>
    <dgm:cxn modelId="{C779F420-8448-4BCE-9EE7-13FD534FBC6C}" type="presOf" srcId="{333EC5CA-04E1-410A-A34C-5F76E37CA2D6}" destId="{18D10555-08EF-4308-8B47-7AB5AAF7C781}" srcOrd="0" destOrd="0" presId="urn:microsoft.com/office/officeart/2005/8/layout/list1"/>
    <dgm:cxn modelId="{32883242-FD2F-4C3A-B6FE-8F6D6F5170C2}" type="presOf" srcId="{A264F3F2-2C3B-4410-942A-1AB5C16AF4BF}" destId="{7B43ECEE-B075-4383-8619-0B35BB974F61}" srcOrd="0" destOrd="0" presId="urn:microsoft.com/office/officeart/2005/8/layout/list1"/>
    <dgm:cxn modelId="{39F45462-0CBA-4168-96B5-BB2FF65EE36A}" srcId="{80A901F6-6630-435A-B6C2-703FD6E7348C}" destId="{FFA09A8C-42FF-461E-814A-C0A4E296975B}" srcOrd="0" destOrd="0" parTransId="{C3B10253-507D-4D1B-A22A-2ABB30904F91}" sibTransId="{7B162B35-4BCB-4697-8EAB-A6C41A06CB04}"/>
    <dgm:cxn modelId="{CD62154A-62F4-481D-9C43-C8D6C9E7433C}" srcId="{A264F3F2-2C3B-4410-942A-1AB5C16AF4BF}" destId="{32D68B19-A072-4511-A010-CC8A61716B29}" srcOrd="0" destOrd="0" parTransId="{B5F9C7DD-0FCF-43BD-93F7-F7E578FB9301}" sibTransId="{E1F0FE72-7095-45ED-8995-734C1B4DD86B}"/>
    <dgm:cxn modelId="{372B426B-191E-4811-B22C-F07D93DC15FA}" srcId="{4F1A09D2-47DD-459B-B72A-1937D3370021}" destId="{A264F3F2-2C3B-4410-942A-1AB5C16AF4BF}" srcOrd="2" destOrd="0" parTransId="{9876785C-65FF-4038-AE7E-CF1116805436}" sibTransId="{67269FEF-ADC6-4110-ABA5-A0D70980C553}"/>
    <dgm:cxn modelId="{5904B94C-642F-4932-AEC9-17B272DDC7DD}" srcId="{4F1A09D2-47DD-459B-B72A-1937D3370021}" destId="{333EC5CA-04E1-410A-A34C-5F76E37CA2D6}" srcOrd="1" destOrd="0" parTransId="{6F960CE5-5ED7-40DC-BFA3-3237E8AA6949}" sibTransId="{529853B3-A21E-45F6-A718-8284BBFE0CA1}"/>
    <dgm:cxn modelId="{3520339B-D148-4AE5-9E94-910E7B649641}" type="presOf" srcId="{333EC5CA-04E1-410A-A34C-5F76E37CA2D6}" destId="{631483BE-9656-4A97-94B1-ECA6D99AB9F5}" srcOrd="1" destOrd="0" presId="urn:microsoft.com/office/officeart/2005/8/layout/list1"/>
    <dgm:cxn modelId="{5897BAD0-4CFA-4ECA-A5AD-6DD11AFA5289}" srcId="{333EC5CA-04E1-410A-A34C-5F76E37CA2D6}" destId="{6E0AF426-3D90-478D-8C6E-73476A643625}" srcOrd="0" destOrd="0" parTransId="{D9E6D02A-5BEA-43DD-97FD-577878B41FA4}" sibTransId="{DB1AE456-C436-4912-B052-A42FFFD45574}"/>
    <dgm:cxn modelId="{D4D920E6-DF3D-4CCD-A33A-FFE4E985C742}" type="presOf" srcId="{80A901F6-6630-435A-B6C2-703FD6E7348C}" destId="{5E7FF318-7059-4EBA-9679-20F995BE7000}" srcOrd="0" destOrd="0" presId="urn:microsoft.com/office/officeart/2005/8/layout/list1"/>
    <dgm:cxn modelId="{5C4FDEF4-6CD0-438A-A9EC-8391977E6F18}" type="presOf" srcId="{32D68B19-A072-4511-A010-CC8A61716B29}" destId="{96F06DE9-59CF-464B-BF4D-05A44E2B812A}" srcOrd="0" destOrd="0" presId="urn:microsoft.com/office/officeart/2005/8/layout/list1"/>
    <dgm:cxn modelId="{ED9AA29C-36B6-4B1B-A8C1-8D5251686279}" type="presParOf" srcId="{C0EA1702-7F84-4196-BBAF-C2CD037D1967}" destId="{BCEA2A98-194A-495A-A6AB-D1C5B0F9457F}" srcOrd="0" destOrd="0" presId="urn:microsoft.com/office/officeart/2005/8/layout/list1"/>
    <dgm:cxn modelId="{802B41E5-168F-4AA6-B93F-E55B62FF9FEF}" type="presParOf" srcId="{BCEA2A98-194A-495A-A6AB-D1C5B0F9457F}" destId="{5E7FF318-7059-4EBA-9679-20F995BE7000}" srcOrd="0" destOrd="0" presId="urn:microsoft.com/office/officeart/2005/8/layout/list1"/>
    <dgm:cxn modelId="{9D50D71F-66EB-4466-A71A-9AB04DF092EC}" type="presParOf" srcId="{BCEA2A98-194A-495A-A6AB-D1C5B0F9457F}" destId="{67A7A7D6-90A1-43B0-930B-F5BF8B87BC7D}" srcOrd="1" destOrd="0" presId="urn:microsoft.com/office/officeart/2005/8/layout/list1"/>
    <dgm:cxn modelId="{0A9C58B2-B946-4423-BBEF-98E76B80F397}" type="presParOf" srcId="{C0EA1702-7F84-4196-BBAF-C2CD037D1967}" destId="{2A2740B8-0201-4092-A399-F10BC245B229}" srcOrd="1" destOrd="0" presId="urn:microsoft.com/office/officeart/2005/8/layout/list1"/>
    <dgm:cxn modelId="{8C43FB5D-3AA3-43EB-AD0C-36831F63E68B}" type="presParOf" srcId="{C0EA1702-7F84-4196-BBAF-C2CD037D1967}" destId="{17EF8EDC-95E1-4990-A411-E6DFA0E4AC2F}" srcOrd="2" destOrd="0" presId="urn:microsoft.com/office/officeart/2005/8/layout/list1"/>
    <dgm:cxn modelId="{FA1EB3E6-3595-4887-B881-312436317B8F}" type="presParOf" srcId="{C0EA1702-7F84-4196-BBAF-C2CD037D1967}" destId="{22BA2358-C837-4689-9799-8D8DEECEA137}" srcOrd="3" destOrd="0" presId="urn:microsoft.com/office/officeart/2005/8/layout/list1"/>
    <dgm:cxn modelId="{64D90218-E841-4C20-9B2E-8606A838711A}" type="presParOf" srcId="{C0EA1702-7F84-4196-BBAF-C2CD037D1967}" destId="{7CE3FA0C-1D97-4376-878F-AB0E592A0EFF}" srcOrd="4" destOrd="0" presId="urn:microsoft.com/office/officeart/2005/8/layout/list1"/>
    <dgm:cxn modelId="{E3A1A29C-D22B-4ADE-AFC1-2B38E5BBFA96}" type="presParOf" srcId="{7CE3FA0C-1D97-4376-878F-AB0E592A0EFF}" destId="{18D10555-08EF-4308-8B47-7AB5AAF7C781}" srcOrd="0" destOrd="0" presId="urn:microsoft.com/office/officeart/2005/8/layout/list1"/>
    <dgm:cxn modelId="{EBBA8F90-4A68-4DF0-9A7B-4CD387E6D43B}" type="presParOf" srcId="{7CE3FA0C-1D97-4376-878F-AB0E592A0EFF}" destId="{631483BE-9656-4A97-94B1-ECA6D99AB9F5}" srcOrd="1" destOrd="0" presId="urn:microsoft.com/office/officeart/2005/8/layout/list1"/>
    <dgm:cxn modelId="{6CFAD4BF-5460-40BE-AAE7-7F17732A0A90}" type="presParOf" srcId="{C0EA1702-7F84-4196-BBAF-C2CD037D1967}" destId="{B96A795C-3AC1-449D-8693-338692798E84}" srcOrd="5" destOrd="0" presId="urn:microsoft.com/office/officeart/2005/8/layout/list1"/>
    <dgm:cxn modelId="{8BE14862-802C-4AE3-B263-3567BABD70D3}" type="presParOf" srcId="{C0EA1702-7F84-4196-BBAF-C2CD037D1967}" destId="{19A1EBEC-CCC4-47D9-8F98-B244B3FCE13B}" srcOrd="6" destOrd="0" presId="urn:microsoft.com/office/officeart/2005/8/layout/list1"/>
    <dgm:cxn modelId="{13477494-E7CB-4151-B726-56C58AE4EAFD}" type="presParOf" srcId="{C0EA1702-7F84-4196-BBAF-C2CD037D1967}" destId="{5FEA557A-5861-4204-8024-F81B1FD433CB}" srcOrd="7" destOrd="0" presId="urn:microsoft.com/office/officeart/2005/8/layout/list1"/>
    <dgm:cxn modelId="{34D1941A-A97F-4A46-B5F3-4F8C6F469676}" type="presParOf" srcId="{C0EA1702-7F84-4196-BBAF-C2CD037D1967}" destId="{638FA2E7-9B65-4DB1-8E8B-8F1B303F2BC0}" srcOrd="8" destOrd="0" presId="urn:microsoft.com/office/officeart/2005/8/layout/list1"/>
    <dgm:cxn modelId="{C9E7326C-20DE-4A45-A100-E0435AD4B299}" type="presParOf" srcId="{638FA2E7-9B65-4DB1-8E8B-8F1B303F2BC0}" destId="{7B43ECEE-B075-4383-8619-0B35BB974F61}" srcOrd="0" destOrd="0" presId="urn:microsoft.com/office/officeart/2005/8/layout/list1"/>
    <dgm:cxn modelId="{7B0071A2-8830-4D76-B59C-AF39526DD71C}" type="presParOf" srcId="{638FA2E7-9B65-4DB1-8E8B-8F1B303F2BC0}" destId="{55E9E824-4B01-40B5-BC1E-B87A504DF25F}" srcOrd="1" destOrd="0" presId="urn:microsoft.com/office/officeart/2005/8/layout/list1"/>
    <dgm:cxn modelId="{838B8D86-B68A-48D5-831D-2DBF1732DD7F}" type="presParOf" srcId="{C0EA1702-7F84-4196-BBAF-C2CD037D1967}" destId="{ADC46E01-A773-4520-9127-59A515A6E34B}" srcOrd="9" destOrd="0" presId="urn:microsoft.com/office/officeart/2005/8/layout/list1"/>
    <dgm:cxn modelId="{1C8435B7-D059-46DC-B29F-E617C2B0FD42}" type="presParOf" srcId="{C0EA1702-7F84-4196-BBAF-C2CD037D1967}" destId="{96F06DE9-59CF-464B-BF4D-05A44E2B81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47D64-932A-4F1B-96C8-06CA75273D6E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339DE-E280-47F7-9CFA-2C3EF820E23C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AFE30-21E4-4209-9710-A45B49B88389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Движение Сопротивления</a:t>
          </a:r>
          <a:endParaRPr lang="en-US" sz="2500" kern="1200"/>
        </a:p>
      </dsp:txBody>
      <dsp:txXfrm>
        <a:off x="1945450" y="719"/>
        <a:ext cx="4643240" cy="1684372"/>
      </dsp:txXfrm>
    </dsp:sp>
    <dsp:sp modelId="{0644E66D-BC82-48C2-9566-E88B2EDF9582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25E2C-F2FE-4E96-9097-FD90783107E7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C2D65-B887-4678-A54E-BDC0D5D35E2F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Партизанское движение</a:t>
          </a:r>
          <a:endParaRPr lang="en-US" sz="2500" kern="1200"/>
        </a:p>
      </dsp:txBody>
      <dsp:txXfrm>
        <a:off x="1945450" y="2106185"/>
        <a:ext cx="4643240" cy="1684372"/>
      </dsp:txXfrm>
    </dsp:sp>
    <dsp:sp modelId="{F2E5543E-E3F8-4211-BB8F-86DE493B0248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49E56-71E2-49AF-B1D2-67D9728694A7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90DE1-91AA-4F4F-8F76-C3BBF2BC1FD0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Подпольная борьба</a:t>
          </a:r>
          <a:endParaRPr lang="en-US" sz="2500" kern="1200"/>
        </a:p>
      </dsp:txBody>
      <dsp:txXfrm>
        <a:off x="1945450" y="4211650"/>
        <a:ext cx="4643240" cy="168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F8EDC-95E1-4990-A411-E6DFA0E4AC2F}">
      <dsp:nvSpPr>
        <dsp:cNvPr id="0" name=""/>
        <dsp:cNvSpPr/>
      </dsp:nvSpPr>
      <dsp:spPr>
        <a:xfrm>
          <a:off x="0" y="1389855"/>
          <a:ext cx="6900512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Организация и развитие партизанского движения</a:t>
          </a:r>
        </a:p>
      </dsp:txBody>
      <dsp:txXfrm>
        <a:off x="0" y="1389855"/>
        <a:ext cx="6900512" cy="765450"/>
      </dsp:txXfrm>
    </dsp:sp>
    <dsp:sp modelId="{67A7A7D6-90A1-43B0-930B-F5BF8B87BC7D}">
      <dsp:nvSpPr>
        <dsp:cNvPr id="0" name=""/>
        <dsp:cNvSpPr/>
      </dsp:nvSpPr>
      <dsp:spPr>
        <a:xfrm>
          <a:off x="345025" y="1124175"/>
          <a:ext cx="483035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Первый этап (июнь 1941 — ноябрь 1942 г.)</a:t>
          </a:r>
        </a:p>
      </dsp:txBody>
      <dsp:txXfrm>
        <a:off x="370964" y="1150114"/>
        <a:ext cx="4778480" cy="479482"/>
      </dsp:txXfrm>
    </dsp:sp>
    <dsp:sp modelId="{19A1EBEC-CCC4-47D9-8F98-B244B3FCE13B}">
      <dsp:nvSpPr>
        <dsp:cNvPr id="0" name=""/>
        <dsp:cNvSpPr/>
      </dsp:nvSpPr>
      <dsp:spPr>
        <a:xfrm>
          <a:off x="0" y="2518185"/>
          <a:ext cx="6900512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Массовое развитие партизанского движения</a:t>
          </a:r>
        </a:p>
      </dsp:txBody>
      <dsp:txXfrm>
        <a:off x="0" y="2518185"/>
        <a:ext cx="6900512" cy="765450"/>
      </dsp:txXfrm>
    </dsp:sp>
    <dsp:sp modelId="{631483BE-9656-4A97-94B1-ECA6D99AB9F5}">
      <dsp:nvSpPr>
        <dsp:cNvPr id="0" name=""/>
        <dsp:cNvSpPr/>
      </dsp:nvSpPr>
      <dsp:spPr>
        <a:xfrm>
          <a:off x="345025" y="2252505"/>
          <a:ext cx="4830358" cy="5313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Второй этап (ноябрь 1942 – декабрь 1943 г.)</a:t>
          </a:r>
        </a:p>
      </dsp:txBody>
      <dsp:txXfrm>
        <a:off x="370964" y="2278444"/>
        <a:ext cx="4778480" cy="479482"/>
      </dsp:txXfrm>
    </dsp:sp>
    <dsp:sp modelId="{96F06DE9-59CF-464B-BF4D-05A44E2B812A}">
      <dsp:nvSpPr>
        <dsp:cNvPr id="0" name=""/>
        <dsp:cNvSpPr/>
      </dsp:nvSpPr>
      <dsp:spPr>
        <a:xfrm>
          <a:off x="0" y="3646515"/>
          <a:ext cx="6900512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Заключительный период. Освобождение Беларуси</a:t>
          </a:r>
        </a:p>
      </dsp:txBody>
      <dsp:txXfrm>
        <a:off x="0" y="3646515"/>
        <a:ext cx="6900512" cy="765450"/>
      </dsp:txXfrm>
    </dsp:sp>
    <dsp:sp modelId="{55E9E824-4B01-40B5-BC1E-B87A504DF25F}">
      <dsp:nvSpPr>
        <dsp:cNvPr id="0" name=""/>
        <dsp:cNvSpPr/>
      </dsp:nvSpPr>
      <dsp:spPr>
        <a:xfrm>
          <a:off x="345025" y="3380835"/>
          <a:ext cx="4830358" cy="531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Третий этап (декабрь 1943 – июль 1944 г.)</a:t>
          </a:r>
        </a:p>
      </dsp:txBody>
      <dsp:txXfrm>
        <a:off x="370964" y="3406774"/>
        <a:ext cx="477848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00035-317E-0DCA-211F-4DEB36FBC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6336B1-70E5-00B2-6CA5-B52B55233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804C8-0BF2-6C9F-515E-7123E020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DB7-61C0-4654-89B3-BFFAA5A479A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D6B30-FFA5-BB1F-EA07-3447577F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102901-3A74-3599-F869-35DA151A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AC5-CB97-4122-A4A1-2826D7020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9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8F3F6-7367-1A54-FB16-6D6C69FF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191378-20C4-C746-2E7E-47088A811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D2A53-55EE-B902-A02E-93CA6EBF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DB7-61C0-4654-89B3-BFFAA5A479A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B4AB3-E5F2-9A1C-DFEA-8E8B73EB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7024B-BCD4-E030-A894-C0E8CBC0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AC5-CB97-4122-A4A1-2826D7020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30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FD1EA2-D2D9-4168-B75E-029A2FC89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4D553A-9A17-C6A3-3D08-9645F8558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FCBA4-C7DA-DEFF-6ECB-04ED7F4A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DB7-61C0-4654-89B3-BFFAA5A479A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C0B6AD-AE32-7241-3897-4A00C088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7F7F7F-A843-D765-5E98-5C89EA5A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AC5-CB97-4122-A4A1-2826D7020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6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0F66-15AF-1966-C4D8-9E3FC759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EDBD1-8A3B-9D2D-A845-F2FE7A3C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12564C-C069-4656-3AB9-15D89558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DB7-61C0-4654-89B3-BFFAA5A479A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45396-5915-47B5-EC92-D8E45608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BAD509-3EBD-2B34-25A4-DFDD73D1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AC5-CB97-4122-A4A1-2826D7020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3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BE764-3026-ADD2-6C4E-235E000B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C85729-F4CD-4508-3F52-2F6EDBD09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61B79B-2BFD-C129-7C56-E33750D2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DB7-61C0-4654-89B3-BFFAA5A479A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91720-9F84-8D4A-3441-E03D7063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1D1DD-F68B-F950-92C2-5E504D6C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AC5-CB97-4122-A4A1-2826D7020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4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04406-9CFC-F780-8C36-139E05E2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119FD2-9129-2708-DA49-0E5B8AC10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3D0E66-925E-1DD0-2D5F-7B7FA0736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3A7E43-B406-F167-DAC2-BA0F79EA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DB7-61C0-4654-89B3-BFFAA5A479A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CB0FFC-92AA-E733-8865-3DC014AD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8D201A-C245-4309-7250-DDDA77D8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AC5-CB97-4122-A4A1-2826D7020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3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69D1D-BF39-01AC-DE51-488A80E0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79A7E-0A04-DB41-4F45-5169E633F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38F832-2997-9D01-B969-5E101F2EC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573294-011C-8163-B1AA-561564296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90E798-B7B5-CD6E-9252-41EADEFC1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03CFE8-7416-02B0-A89F-A31BE9C8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DB7-61C0-4654-89B3-BFFAA5A479A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8B88ED-5328-5730-6F0B-3ED677D2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7202BA-2044-4407-A418-1A4E4B2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AC5-CB97-4122-A4A1-2826D7020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0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EA7A1-7758-455C-CA44-CA566740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0CDF7E-C6B0-517E-D3CC-99EAEE2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DB7-61C0-4654-89B3-BFFAA5A479A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BA6BA0-9F58-A4F2-37C2-CA4C6C13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6E6C03-ACFB-91A6-125A-90C1F0B0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AC5-CB97-4122-A4A1-2826D7020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0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D3499-19EA-490B-6A48-C1CA01AE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DB7-61C0-4654-89B3-BFFAA5A479A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81FDD7-BAA8-D926-A853-62D90D6F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FF8E41-D7BC-469A-1BF1-6505918F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AC5-CB97-4122-A4A1-2826D7020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9FF66-7827-826A-DD4B-7563A9AD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DFE0E-30D5-33B8-0B7E-0259B2B5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28D6C4-6880-E909-BDBE-8E7D57C0A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FE48A2-6C77-AFB7-3B48-155794D9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DB7-61C0-4654-89B3-BFFAA5A479A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3F7E5A-BF90-3A5A-A0A7-C9B277CB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260DCC-00F2-027C-3F76-F696AF55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AC5-CB97-4122-A4A1-2826D7020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0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6E607-4A5E-71CE-9375-4C1A2D35D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2FFBD5-A6C8-EEEB-EA77-A4B9D3722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247B7C-B379-A74E-0AB9-BADAF5ABE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D65E47-97A8-A286-949C-4A18AC45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DB7-61C0-4654-89B3-BFFAA5A479A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789120-036F-8BDB-AFCA-3796CC66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437122-5BDE-9EBD-9216-62328CB8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AC5-CB97-4122-A4A1-2826D7020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3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E43C7-4744-5514-D8F0-43929ECB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1E0D9B-2C68-B8E4-2440-263C133A0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1E10B2-4BA3-823D-14DD-F200A3526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0DB7-61C0-4654-89B3-BFFAA5A479A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193D5-82EB-E830-2FF3-B46884589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92FF7-25C8-F763-EC0B-859808490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BAC5-CB97-4122-A4A1-2826D7020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1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A6A38-0241-6991-D7B3-A6BDEA87C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8 Антифашистское сопротивление на оккупированных территориях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89478C-0A98-D187-677D-90FD23C8D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7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D9C570-F3BC-2062-56B4-5D315577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Партизан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30B8130-5306-7931-972C-0ECC390CB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добровольный участник вооруженной борьбы на занятой противником территории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Шесть героев советского партизанского движения | Статьи | Известия">
            <a:extLst>
              <a:ext uri="{FF2B5EF4-FFF2-40B4-BE49-F238E27FC236}">
                <a16:creationId xmlns:a16="http://schemas.microsoft.com/office/drawing/2014/main" id="{B062673A-AB04-5220-1BD9-75373A4ECB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86173"/>
            <a:ext cx="7214616" cy="40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6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D04E1-F4E0-26F8-CF0E-1B6B692E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Партизанское движение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97E622-6BDD-1A58-DEF1-CAA7B5D9A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вооруженная борьба широких слоев населения, объединенного в организованные формирования на оккупированных территориях, против агрессоров за свободу и  государственную независимость</a:t>
            </a:r>
          </a:p>
        </p:txBody>
      </p:sp>
      <p:pic>
        <p:nvPicPr>
          <p:cNvPr id="5122" name="Picture 2" descr="Самые эффективные в мире. Правда и мифы о партизанском движении СССР -  13.07.2022 Украина.ру">
            <a:extLst>
              <a:ext uri="{FF2B5EF4-FFF2-40B4-BE49-F238E27FC236}">
                <a16:creationId xmlns:a16="http://schemas.microsoft.com/office/drawing/2014/main" id="{392341DE-311B-D279-886C-F6AB5AD4E9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r="218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0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3375-605A-50F8-593C-9E78AB07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Василий Захарович Корж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E6C27D-D496-76A8-1CB5-1251A34CF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В первые месяцы войны организовал партизанский отряд на территории Пинского района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Изображение выглядит как мужчина, человек, костюм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50837AC-A004-FB5A-6F9D-4FE09F53B5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" b="2567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Бумажков, Тихон Пименович — Википедия">
            <a:extLst>
              <a:ext uri="{FF2B5EF4-FFF2-40B4-BE49-F238E27FC236}">
                <a16:creationId xmlns:a16="http://schemas.microsoft.com/office/drawing/2014/main" id="{752246A0-FE3C-2870-B06F-B7FE3C1E30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960438"/>
            <a:ext cx="3140075" cy="4930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авловский, Фёдор Илларионович — Википедия">
            <a:extLst>
              <a:ext uri="{FF2B5EF4-FFF2-40B4-BE49-F238E27FC236}">
                <a16:creationId xmlns:a16="http://schemas.microsoft.com/office/drawing/2014/main" id="{99EB32EE-B57E-768A-828F-A81C7A7086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960438"/>
            <a:ext cx="3582988" cy="4930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8BCA-3E96-7C3D-B823-EF176E76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Бумажков Т.П. и Ф. И. Павловский </a:t>
            </a:r>
          </a:p>
        </p:txBody>
      </p:sp>
    </p:spTree>
    <p:extLst>
      <p:ext uri="{BB962C8B-B14F-4D97-AF65-F5344CB8AC3E}">
        <p14:creationId xmlns:p14="http://schemas.microsoft.com/office/powerpoint/2010/main" val="148953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C83AB-A256-DA66-C4A1-9701ABDC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Особенности формирования партизанских отрядов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548D6E-F7F5-E7F5-7C48-A0D561477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Партизанское движение имело общенародный характер</a:t>
            </a:r>
          </a:p>
          <a:p>
            <a:r>
              <a:rPr lang="ru-RU" sz="2400" dirty="0"/>
              <a:t> Бригады и отряды пополнялись за счет местного населения</a:t>
            </a:r>
          </a:p>
          <a:p>
            <a:r>
              <a:rPr lang="ru-RU" sz="2400" dirty="0"/>
              <a:t> Партизаны защищали интересы народа и  опирались на его поддержку</a:t>
            </a:r>
          </a:p>
          <a:p>
            <a:r>
              <a:rPr lang="ru-RU" sz="2400" dirty="0"/>
              <a:t> Уже в  конце 1941  г. в  тылу врага сражалось свыше 2 тыс. партизанских отрядов общей численностью 90 тыс. человек</a:t>
            </a:r>
          </a:p>
          <a:p>
            <a:endParaRPr lang="ru-RU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83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Как зарождалось партизанское движение? Документы свидетельствуют |  zviazda.by">
            <a:extLst>
              <a:ext uri="{FF2B5EF4-FFF2-40B4-BE49-F238E27FC236}">
                <a16:creationId xmlns:a16="http://schemas.microsoft.com/office/drawing/2014/main" id="{6C706BD2-929F-71CA-7A65-6D86C8BA37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729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88744-C3DA-8E23-2D2F-82A6A1F2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Особенности партизанских отрядов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8CE1C-C108-60CE-54E2-A6B7A5A6C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200"/>
              <a:t>Первоначально отряды были небольшими по численности — 25—70 человек. Постепенно они разрастались до 100—350 человеки</a:t>
            </a:r>
            <a:endParaRPr lang="en-US" sz="2200"/>
          </a:p>
          <a:p>
            <a:r>
              <a:rPr lang="ru-RU" sz="2200"/>
              <a:t>Возглавляли отряд командир, комиссар и начальник штаба. В отряд входили 3—4 роты. Каждая из них состояла из двух-трех взводов по 20—30 человеки</a:t>
            </a:r>
            <a:endParaRPr lang="en-US" sz="2200"/>
          </a:p>
          <a:p>
            <a:r>
              <a:rPr lang="ru-RU" sz="2200"/>
              <a:t>Для выполнения специальных заданий в  отрядах создавались диверсионные, разведывательные, пропагандистские группы</a:t>
            </a:r>
            <a:endParaRPr lang="en-US" sz="2200"/>
          </a:p>
          <a:p>
            <a:r>
              <a:rPr lang="ru-RU" sz="2200"/>
              <a:t> Обеспечением жизнедеятельности партизан занимались хозяйственные подразделения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8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3" name="Straight Connector 9222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539556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35795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659C7-9002-EA5E-F5F3-2D76D054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Партизанская бригада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95A2-1BCE-C036-D4C0-E4AE502DD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бригада объединяла 3—7 отрядов общей численностью до тысячи и более человек</a:t>
            </a:r>
          </a:p>
        </p:txBody>
      </p:sp>
      <p:pic>
        <p:nvPicPr>
          <p:cNvPr id="9218" name="Picture 2" descr="5 Ленинградская партизанская бригада. Партизанский отряд Героя Советского  Союза В. В. Егорова 43 - a photo on Flickriver">
            <a:extLst>
              <a:ext uri="{FF2B5EF4-FFF2-40B4-BE49-F238E27FC236}">
                <a16:creationId xmlns:a16="http://schemas.microsoft.com/office/drawing/2014/main" id="{57E25404-3D27-B215-ABC9-DF5836BA79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495" y="307731"/>
            <a:ext cx="1073191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5746932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9" name="Straight Connector 9228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68601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02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оздание Центрального штаба партизанского движения СССР">
            <a:extLst>
              <a:ext uri="{FF2B5EF4-FFF2-40B4-BE49-F238E27FC236}">
                <a16:creationId xmlns:a16="http://schemas.microsoft.com/office/drawing/2014/main" id="{0D28ABE3-C783-52D3-E030-4192D54899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C4942-8089-3BB6-4DC0-B82377C3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</a:rPr>
              <a:t>30 мая 1942 г. – создание Центрального штаба партизанского движения (ЦШПД)</a:t>
            </a:r>
          </a:p>
        </p:txBody>
      </p: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15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BAB36-506A-5149-0731-FABA3A49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Пантелеймон Кондратьевич Пономаренко</a:t>
            </a:r>
          </a:p>
        </p:txBody>
      </p:sp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1274" name="Rectangle 112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5" name="Rectangle 112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899048-7315-3D06-E086-1D61A3BAF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советский партийный и государственный деятель. 1-й секретарь ЦК КП(б) Белоруссии (1938—1947) и глава правительства Белорусской ССР (1944—1948), начальник Центрального Штаба партизанского движения (1942—1943, 1943—1944)</a:t>
            </a:r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1" name="Rectangle 112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Изображение выглядит как человек, мужчина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9EC2F5C-423B-C0CC-F3D9-D3B6D8C0C7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2" r="1" b="1311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9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9C0C5-112C-DB81-5C82-DC83A0BA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21A79D0-90A3-D3E6-75D2-3C1DE7322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72061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608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БШПД — Партизаны Беларуси">
            <a:extLst>
              <a:ext uri="{FF2B5EF4-FFF2-40B4-BE49-F238E27FC236}">
                <a16:creationId xmlns:a16="http://schemas.microsoft.com/office/drawing/2014/main" id="{4BE9C86F-5B5C-8D7C-FAB8-7EB2A39BDC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7" b="28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Rectangle 1229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1284F-2EAD-389C-E2F5-892CC422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9 сентября 1942 г. – создание Белорусского штаба партизанского движения (БШПД)</a:t>
            </a:r>
          </a:p>
        </p:txBody>
      </p:sp>
      <p:cxnSp>
        <p:nvCxnSpPr>
          <p:cNvPr id="12302" name="Straight Connector 1229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3" name="Straight Connector 1229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57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7" name="Rectangle 1331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594ABC-4312-DD83-3BF0-5E0135B6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Пётр Захарович Калинин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07D36D8-E08B-6D5B-E117-A418CD427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/>
              <a:t>С сентября 1942 года возглавлял Белорусский штаб партизанского движени</a:t>
            </a:r>
          </a:p>
        </p:txBody>
      </p:sp>
      <p:grpSp>
        <p:nvGrpSpPr>
          <p:cNvPr id="13329" name="Group 1332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322" name="Rectangle 1332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0" name="Rectangle 133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4" name="Rectangle 133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26" name="Rectangle 1332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8" name="Rectangle 133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Изображение выглядит как текст, мужчина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CFE9B30-005F-4F94-803D-BEED3455D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 r="3" b="17734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92524-BFAA-1389-DA1D-5F35B9E9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 dirty="0"/>
              <a:t>Этапы партизанского движения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8D4541A-B158-B471-8DEE-F970DEFDE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72720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12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3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6A3C8-F048-1D3A-004F-B11721A8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Партизанские бригады и соединения</a:t>
            </a:r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22A7835-7E51-B472-98D1-C8A070E0C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223" y="961812"/>
            <a:ext cx="5976953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41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8" name="Rectangle 1434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2273-1457-F726-1806-9581CA20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Рельсовая война</a:t>
            </a:r>
          </a:p>
        </p:txBody>
      </p:sp>
      <p:grpSp>
        <p:nvGrpSpPr>
          <p:cNvPr id="14350" name="Group 1434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346" name="Rectangle 143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7" name="Rectangle 143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B90280-1A43-E763-106F-7B9A3C679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действия партизан с целью нарушения работы железнодорожного транспорта противника и вывода из строя перевозимых по железной дороге живой силы, техники и материальных средств.</a:t>
            </a:r>
          </a:p>
        </p:txBody>
      </p: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3" name="Rectangle 1435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Изображение выглядит как внешний, трава, поле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DABF8104-044B-2D5C-E421-386262F3AC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r="18707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79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63715-3A83-CE21-747B-D9FEE9D4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ru-RU" dirty="0"/>
              <a:t>Значение партизанского движения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8557C-4E63-5CFF-FDE7-05726FD6E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ru-RU" sz="2000"/>
              <a:t>Численность белорусских мстителей превышала 374 тыс. человек</a:t>
            </a:r>
          </a:p>
          <a:p>
            <a:r>
              <a:rPr lang="ru-RU" sz="2000"/>
              <a:t>Деятельность партизан требовало от оккупационных властей держать на территории Беларуси значительные силы, что не позволяло задействовать их на фронте</a:t>
            </a:r>
          </a:p>
          <a:p>
            <a:r>
              <a:rPr lang="ru-RU" sz="2000"/>
              <a:t>Партизаны успешно срывали планы по снабжению фронта техникой, боеприпасами и живой силой</a:t>
            </a:r>
          </a:p>
          <a:p>
            <a:r>
              <a:rPr lang="ru-RU" sz="2000"/>
              <a:t>Партизаны активно действовали и совместно с частями Красной Армии, при освобождении территории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1170475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B8DDC-8F95-56F5-5BEB-70023201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Подпольная борьба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3C63E-80FC-D964-C457-F443167CD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33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C27EC-53FF-F370-7221-B2FE1934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Подпольная борьба</a:t>
            </a:r>
          </a:p>
        </p:txBody>
      </p:sp>
      <p:grpSp>
        <p:nvGrpSpPr>
          <p:cNvPr id="15369" name="Group 1536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370" name="Rectangle 1536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1" name="Rectangle 1537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471F3D-E9C7-F4FB-F58D-28369F5D3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нелегальная деятельность органов и  организаций, а также отдельных представителей из числа местного населения, осуществлявшаяся на захваченной врагом территории и направленная на срыв оккупационной политики и восстановление национально-государственной независимости</a:t>
            </a:r>
          </a:p>
        </p:txBody>
      </p:sp>
      <p:sp>
        <p:nvSpPr>
          <p:cNvPr id="15375" name="Rectangle 1537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7" name="Rectangle 1537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Партизанское движение на Беларуси">
            <a:extLst>
              <a:ext uri="{FF2B5EF4-FFF2-40B4-BE49-F238E27FC236}">
                <a16:creationId xmlns:a16="http://schemas.microsoft.com/office/drawing/2014/main" id="{83075A79-3FBD-0355-3E7C-C0A1852432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9" r="7108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30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D9E7A-A399-CA8E-835E-3225641F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Особенности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DB62AC-3582-6BEE-90FA-DBED0626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/>
              <a:t>В большинстве оккупированных городов были созданы нелегальные организации и группы</a:t>
            </a:r>
          </a:p>
          <a:p>
            <a:r>
              <a:rPr lang="ru-RU" sz="2400"/>
              <a:t>Была создана система нелегальных партийных органов и  организаций</a:t>
            </a:r>
          </a:p>
          <a:p>
            <a:r>
              <a:rPr lang="ru-RU" sz="2400"/>
              <a:t>Деятельность подпольщиков осуществлялась в  условиях строгой конспирации</a:t>
            </a:r>
          </a:p>
          <a:p>
            <a:r>
              <a:rPr lang="ru-RU" sz="2400"/>
              <a:t>Подпольщики занимались подрывной и разведывательной деятельностью, а также агитацией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29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97588-48CA-4127-A211-13668ADF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Константин Заслонов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34EBC-162C-42CE-893F-C347E721A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Подпольщик Орши. Устроился на железную дорогу и организовывал деверсии </a:t>
            </a:r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человек, мужчин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C7668873-7846-4A75-968C-E1CC1F08D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4" r="2" b="2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D5CA2-0764-744A-45FB-F3F3F055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Движение Сопротивления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D16A7C-3A5B-E09F-4A1B-4549EA9C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396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здание, табличка&#10;&#10;Автоматически созданное описание">
            <a:extLst>
              <a:ext uri="{FF2B5EF4-FFF2-40B4-BE49-F238E27FC236}">
                <a16:creationId xmlns:a16="http://schemas.microsoft.com/office/drawing/2014/main" id="{3173D3B4-31EB-4706-ADF6-6BD58BC93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416" b="33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5ED84-8499-4D20-9162-1610C7F6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Минск - "стреляющий город"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09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082FE-548D-B315-3C0F-BD3F6DC3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Особенности организации</a:t>
            </a: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BD981F5E-E3A8-817A-90CB-CC9E6A2C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В патриотической борьбе активно участвовали комсомольско-молодежные организации. Их деятельностью руководил ЦК ЛКСМБ</a:t>
            </a:r>
          </a:p>
          <a:p>
            <a:r>
              <a:rPr lang="ru-RU" sz="2400"/>
              <a:t> Всего на оккупированной территории было создано 10 областных и 213 межрайонных, городских и  районных подпольных комитетов ЛКСМБ</a:t>
            </a:r>
          </a:p>
          <a:p>
            <a:r>
              <a:rPr lang="ru-RU" sz="2400"/>
              <a:t>Им подчинялись 2600 первичных организаций партизанских формирований и  около 3335 местных подпольных комсомольско-молодежных организаций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025402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7F79A-99F7-2093-4888-E681454F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Кирилл Трофимович Мазуров</a:t>
            </a:r>
          </a:p>
        </p:txBody>
      </p:sp>
      <p:grpSp>
        <p:nvGrpSpPr>
          <p:cNvPr id="16393" name="Group 1639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394" name="Rectangle 1639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5" name="Rectangle 1639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2A596-6529-95DE-2AEF-5B712A729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Советский партийный и государственный деятель. С начала войны на фронте. С сен тября 1942 г. находился на оккупированной территории Беларуси, представитель Центрального штаба партизан ского движения в партизанских соединениях, член Мин ского подпольного обкома КП(б)Б, секретарь ЦК ЛКСМБ. С 1943 г. на комсомольской и партийной работе. С 1953 г. Председатель Совета Министров БССР, в 1956—1965 гг. первый секретарь ЦК КПБ</a:t>
            </a:r>
          </a:p>
        </p:txBody>
      </p:sp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1" name="Rectangle 1640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ECE3F4E8-A092-4314-A210-3E03CD659B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" r="-2" b="2317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57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E2B0D-D1C5-6AA7-5407-47A74973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Пётр Миронович Машеров</a:t>
            </a:r>
          </a:p>
        </p:txBody>
      </p:sp>
      <p:grpSp>
        <p:nvGrpSpPr>
          <p:cNvPr id="17417" name="Group 174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418" name="Rectangle 174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9" name="Rectangle 174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412B7-480A-BF4A-06F7-C5C987F7E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Советский партийный и государственный деятель. Герой Советского Союза, Герой Социалистического Труда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В августе 1941 г. создал и возглавил Россонское патриотическое подполье. С апреля 1942 г. командир партизанского отряда имени Н. А. Щорса, действовавшего в Россонском, Дриссенском, Освейском районах БССР, в соседних районах РСФСР и Латвийской ССР. С марта 1943 г. комиссар партизанской бригады имени К. К. Рокоссовского Витебской области. С сентября 1943 г. первый секретарь Вилейского подпольного обкома ЛКСМБ</a:t>
            </a:r>
          </a:p>
        </p:txBody>
      </p:sp>
      <p:sp>
        <p:nvSpPr>
          <p:cNvPr id="17423" name="Rectangle 174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5" name="Rectangle 174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Изображение выглядит как текст, мужчина, человек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E9503C51-F9F8-6301-34FA-0B3809575E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" r="1" b="2474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41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7ECD-FD66-4CB9-B9DF-4E8AF41F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Дополнительные материалы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BC0BF12-6138-4019-BF3F-45D92DF42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1858169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269399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3D8A3-2B17-D44B-62FC-BEDF6606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Движение Сопротивления</a:t>
            </a:r>
          </a:p>
        </p:txBody>
      </p:sp>
      <p:sp>
        <p:nvSpPr>
          <p:cNvPr id="1038" name="Rectangle 10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03F1D4-292F-E656-6A08-9BF723C45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совокупность</a:t>
            </a:r>
            <a:r>
              <a:rPr lang="en-US" sz="2000" dirty="0"/>
              <a:t> </a:t>
            </a:r>
            <a:r>
              <a:rPr lang="en-US" sz="2000" dirty="0" err="1"/>
              <a:t>вооруженной</a:t>
            </a:r>
            <a:r>
              <a:rPr lang="en-US" sz="2000" dirty="0"/>
              <a:t>, экономической и </a:t>
            </a:r>
            <a:r>
              <a:rPr lang="en-US" sz="2000" dirty="0" err="1"/>
              <a:t>идеологической</a:t>
            </a:r>
            <a:r>
              <a:rPr lang="en-US" sz="2000" dirty="0"/>
              <a:t> </a:t>
            </a:r>
            <a:r>
              <a:rPr lang="en-US" sz="2000" dirty="0" err="1"/>
              <a:t>форм</a:t>
            </a:r>
            <a:r>
              <a:rPr lang="en-US" sz="2000" dirty="0"/>
              <a:t> </a:t>
            </a:r>
            <a:r>
              <a:rPr lang="en-US" sz="2000" dirty="0" err="1"/>
              <a:t>борьбы</a:t>
            </a:r>
            <a:r>
              <a:rPr lang="en-US" sz="2000" dirty="0"/>
              <a:t> </a:t>
            </a:r>
            <a:r>
              <a:rPr lang="en-US" sz="2000" dirty="0" err="1"/>
              <a:t>населения</a:t>
            </a:r>
            <a:r>
              <a:rPr lang="en-US" sz="2000" dirty="0"/>
              <a:t> </a:t>
            </a:r>
            <a:r>
              <a:rPr lang="en-US" sz="2000" dirty="0" err="1"/>
              <a:t>захваченных</a:t>
            </a:r>
            <a:r>
              <a:rPr lang="en-US" sz="2000" dirty="0"/>
              <a:t> </a:t>
            </a:r>
            <a:r>
              <a:rPr lang="en-US" sz="2000" dirty="0" err="1"/>
              <a:t>стран</a:t>
            </a:r>
            <a:r>
              <a:rPr lang="en-US" sz="2000" dirty="0"/>
              <a:t> </a:t>
            </a:r>
            <a:r>
              <a:rPr lang="en-US" sz="2000" dirty="0" err="1"/>
              <a:t>против</a:t>
            </a:r>
            <a:r>
              <a:rPr lang="en-US" sz="2000" dirty="0"/>
              <a:t> </a:t>
            </a:r>
            <a:r>
              <a:rPr lang="en-US" sz="2000" dirty="0" err="1"/>
              <a:t>германского</a:t>
            </a:r>
            <a:r>
              <a:rPr lang="en-US" sz="2000" dirty="0"/>
              <a:t> </a:t>
            </a:r>
            <a:r>
              <a:rPr lang="en-US" sz="2000" dirty="0" err="1"/>
              <a:t>оккупационного</a:t>
            </a:r>
            <a:r>
              <a:rPr lang="en-US" sz="2000" dirty="0"/>
              <a:t> </a:t>
            </a:r>
            <a:r>
              <a:rPr lang="en-US" sz="2000" dirty="0" err="1"/>
              <a:t>режима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свободу</a:t>
            </a:r>
            <a:r>
              <a:rPr lang="en-US" sz="2000" dirty="0"/>
              <a:t> и  </a:t>
            </a:r>
            <a:r>
              <a:rPr lang="en-US" sz="2000" dirty="0" err="1"/>
              <a:t>национально-государственную</a:t>
            </a:r>
            <a:r>
              <a:rPr lang="en-US" sz="2000" dirty="0"/>
              <a:t> </a:t>
            </a:r>
            <a:r>
              <a:rPr lang="en-US" sz="2000" dirty="0" err="1"/>
              <a:t>независимость</a:t>
            </a:r>
            <a:endParaRPr lang="en-US" sz="2000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Движение сопротивления во Франции – Военное оружие и армии Мира">
            <a:extLst>
              <a:ext uri="{FF2B5EF4-FFF2-40B4-BE49-F238E27FC236}">
                <a16:creationId xmlns:a16="http://schemas.microsoft.com/office/drawing/2014/main" id="{3149F0D6-E0BB-E3D6-04C3-B7D70CD4A0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286479"/>
            <a:ext cx="5628018" cy="405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0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87F9C-BC61-FFC0-7DB5-5D47F252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Формы сопротивления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095427-0B49-2E1B-5C2E-2E75DAEB3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партизанское движение</a:t>
            </a:r>
          </a:p>
          <a:p>
            <a:r>
              <a:rPr lang="ru-RU" sz="2400"/>
              <a:t> подпольная борьба</a:t>
            </a:r>
          </a:p>
          <a:p>
            <a:r>
              <a:rPr lang="ru-RU" sz="2400"/>
              <a:t>агитационно-пропагандистская деятельность</a:t>
            </a:r>
          </a:p>
          <a:p>
            <a:r>
              <a:rPr lang="ru-RU" sz="2400"/>
              <a:t> экономический саботаж</a:t>
            </a:r>
          </a:p>
          <a:p>
            <a:r>
              <a:rPr lang="ru-RU" sz="2400"/>
              <a:t> невыполнение директивных указаний и приказов военно-оккупационных властей</a:t>
            </a:r>
          </a:p>
        </p:txBody>
      </p:sp>
    </p:spTree>
    <p:extLst>
      <p:ext uri="{BB962C8B-B14F-4D97-AF65-F5344CB8AC3E}">
        <p14:creationId xmlns:p14="http://schemas.microsoft.com/office/powerpoint/2010/main" val="382690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DC55E-3501-2A1A-980B-378CC960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Формирования движения в Европе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CECF8-914C-6637-7DBC-5ADEEF93A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000"/>
              <a:t>Уже с осени 1939 г. стали возникать очаги антигерманского сопротивления в Польше </a:t>
            </a:r>
          </a:p>
          <a:p>
            <a:r>
              <a:rPr lang="ru-RU" sz="2000"/>
              <a:t>Силы французского движения Сопротивления в  начале июля 1941  г. объединились в  Национальный фронт, целью которого было освобождение Франции от немецко-фашистских захватчиков</a:t>
            </a:r>
          </a:p>
          <a:p>
            <a:r>
              <a:rPr lang="ru-RU" sz="2000"/>
              <a:t>В мае 1943  г. был образован Национальный совет сопротивления, объединивший все антифашистские силы Франции</a:t>
            </a:r>
          </a:p>
          <a:p>
            <a:r>
              <a:rPr lang="ru-RU" sz="2000"/>
              <a:t>Наиболее широкий размах антигерманское сопротивление приобрело в  Югославии. Уже осенью 1941  г. в  отрядах югославских партизан было около 70 тыс. человек. Они освободили от врага ряд районов страны</a:t>
            </a:r>
          </a:p>
          <a:p>
            <a:r>
              <a:rPr lang="ru-RU" sz="2000"/>
              <a:t>В ноябре 1942  г. была сформирована Народно-освободительная армия Югославии</a:t>
            </a:r>
          </a:p>
        </p:txBody>
      </p:sp>
    </p:spTree>
    <p:extLst>
      <p:ext uri="{BB962C8B-B14F-4D97-AF65-F5344CB8AC3E}">
        <p14:creationId xmlns:p14="http://schemas.microsoft.com/office/powerpoint/2010/main" val="404157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Сегодня Международный день движения сопротивления | ОБЩЕСТВО:Образование |  ОБЩЕСТВО | АиФ Кузбасс">
            <a:extLst>
              <a:ext uri="{FF2B5EF4-FFF2-40B4-BE49-F238E27FC236}">
                <a16:creationId xmlns:a16="http://schemas.microsoft.com/office/drawing/2014/main" id="{D42BCBBE-8D93-6CD5-F789-8FFFB45C7F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0" r="1" b="15441"/>
          <a:stretch/>
        </p:blipFill>
        <p:spPr bwMode="auto"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6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ДВИЖЕНИЕ СОПРОТИВЛЕНИЯ • Большая российская энциклопедия - электронная  версия">
            <a:extLst>
              <a:ext uri="{FF2B5EF4-FFF2-40B4-BE49-F238E27FC236}">
                <a16:creationId xmlns:a16="http://schemas.microsoft.com/office/drawing/2014/main" id="{E818EEA0-3CEB-A4D6-E937-F09F4696C3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" r="1" b="1"/>
          <a:stretch/>
        </p:blipFill>
        <p:spPr bwMode="auto"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2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7095-6B06-CAF0-CA99-33570CEB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Партизанское движение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A5D39B-FDE7-D287-71AD-931573A03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130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874</Words>
  <Application>Microsoft Office PowerPoint</Application>
  <PresentationFormat>Широкоэкранный</PresentationFormat>
  <Paragraphs>82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§ 8 Антифашистское сопротивление на оккупированных территориях</vt:lpstr>
      <vt:lpstr>План урока</vt:lpstr>
      <vt:lpstr>1. Движение Сопротивления</vt:lpstr>
      <vt:lpstr>Движение Сопротивления</vt:lpstr>
      <vt:lpstr>Формы сопротивления</vt:lpstr>
      <vt:lpstr>Формирования движения в Европе</vt:lpstr>
      <vt:lpstr>Презентация PowerPoint</vt:lpstr>
      <vt:lpstr>Презентация PowerPoint</vt:lpstr>
      <vt:lpstr>2. Партизанское движение</vt:lpstr>
      <vt:lpstr>Партизан</vt:lpstr>
      <vt:lpstr>Партизанское движение</vt:lpstr>
      <vt:lpstr>Василий Захарович Корж</vt:lpstr>
      <vt:lpstr>Бумажков Т.П. и Ф. И. Павловский </vt:lpstr>
      <vt:lpstr>Особенности формирования партизанских отрядов</vt:lpstr>
      <vt:lpstr>Презентация PowerPoint</vt:lpstr>
      <vt:lpstr>Особенности партизанских отрядов</vt:lpstr>
      <vt:lpstr>Партизанская бригада</vt:lpstr>
      <vt:lpstr>30 мая 1942 г. – создание Центрального штаба партизанского движения (ЦШПД)</vt:lpstr>
      <vt:lpstr>Пантелеймон Кондратьевич Пономаренко</vt:lpstr>
      <vt:lpstr>9 сентября 1942 г. – создание Белорусского штаба партизанского движения (БШПД)</vt:lpstr>
      <vt:lpstr>Пётр Захарович Калинин</vt:lpstr>
      <vt:lpstr>Этапы партизанского движения</vt:lpstr>
      <vt:lpstr>Партизанские бригады и соединения</vt:lpstr>
      <vt:lpstr>Рельсовая война</vt:lpstr>
      <vt:lpstr>Значение партизанского движения</vt:lpstr>
      <vt:lpstr>3. Подпольная борьба</vt:lpstr>
      <vt:lpstr>Подпольная борьба</vt:lpstr>
      <vt:lpstr>Особенности организации</vt:lpstr>
      <vt:lpstr>Константин Заслонов</vt:lpstr>
      <vt:lpstr>Минск - "стреляющий город"</vt:lpstr>
      <vt:lpstr>Особенности организации</vt:lpstr>
      <vt:lpstr>Кирилл Трофимович Мазуров</vt:lpstr>
      <vt:lpstr>Пётр Миронович Машеров</vt:lpstr>
      <vt:lpstr>Дополнительные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8 Антифашистское сопротивление на оккупированных территориях</dc:title>
  <dc:creator>Роман Жигалов</dc:creator>
  <cp:lastModifiedBy>Роман Жигалов</cp:lastModifiedBy>
  <cp:revision>1</cp:revision>
  <dcterms:created xsi:type="dcterms:W3CDTF">2022-08-04T15:39:39Z</dcterms:created>
  <dcterms:modified xsi:type="dcterms:W3CDTF">2022-08-04T17:54:31Z</dcterms:modified>
</cp:coreProperties>
</file>