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88" r:id="rId3"/>
    <p:sldId id="296" r:id="rId4"/>
    <p:sldId id="295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7" r:id="rId15"/>
    <p:sldId id="309" r:id="rId16"/>
    <p:sldId id="310" r:id="rId17"/>
    <p:sldId id="311" r:id="rId18"/>
    <p:sldId id="312" r:id="rId19"/>
    <p:sldId id="314" r:id="rId20"/>
    <p:sldId id="313" r:id="rId21"/>
    <p:sldId id="315" r:id="rId22"/>
    <p:sldId id="316" r:id="rId23"/>
    <p:sldId id="317" r:id="rId24"/>
    <p:sldId id="318" r:id="rId25"/>
    <p:sldId id="291" r:id="rId26"/>
    <p:sldId id="292" r:id="rId27"/>
  </p:sldIdLst>
  <p:sldSz cx="9144000" cy="5143500" type="screen16x9"/>
  <p:notesSz cx="6858000" cy="9144000"/>
  <p:embeddedFontLst>
    <p:embeddedFont>
      <p:font typeface="Open Sans" charset="0"/>
      <p:regular r:id="rId29"/>
      <p:bold r:id="rId30"/>
      <p:italic r:id="rId31"/>
      <p:boldItalic r:id="rId32"/>
    </p:embeddedFont>
    <p:embeddedFont>
      <p:font typeface="PT Sans Narrow" charset="-52"/>
      <p:regular r:id="rId33"/>
      <p:bold r:id="rId34"/>
    </p:embeddedFont>
    <p:embeddedFont>
      <p:font typeface="MingLiU_HKSCS-ExtB" pitchFamily="18" charset="-120"/>
      <p:regular r:id="rId35"/>
    </p:embeddedFont>
    <p:embeddedFont>
      <p:font typeface="Calibri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71784413-1774-4465-A8F8-9B8F999584CB}">
  <a:tblStyle styleId="{71784413-1774-4465-A8F8-9B8F999584C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-660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7892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710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1622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0012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3200" dirty="0">
                <a:latin typeface="+mj-lt"/>
                <a:ea typeface="MingLiU_HKSCS-ExtB" pitchFamily="18" charset="-120"/>
              </a:rPr>
              <a:t>Россия во второй половине XIX</a:t>
            </a:r>
            <a:r>
              <a:rPr lang="ru-RU" sz="3200" dirty="0"/>
              <a:t> в.</a:t>
            </a:r>
            <a:endParaRPr sz="3200" dirty="0"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Всемирная история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класс</a:t>
            </a:r>
            <a:endParaRPr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B108DDB-6C07-4244-812B-C598579F3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43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6910BAD-5E41-449D-92DB-5767FF1D6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51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064FDD4-DCD9-450E-AAFE-BBD35BB0A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21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D4ACDDA-626C-4507-A257-027F9B402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96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B34EBB4-04C2-4583-B64C-6EE5C7FA2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49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833B3D4-A59E-47C2-B516-0540CE0AB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72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92A4548-D0D1-4D07-BCF0-262EED2F6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17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A02319D-6BB7-40C2-A646-7AA5C0647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22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A4019AB-4251-469B-986F-0DC2CD96E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35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22F4FE5-773F-4450-9B0E-054BD842F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75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430078"/>
              </p:ext>
            </p:extLst>
          </p:nvPr>
        </p:nvGraphicFramePr>
        <p:xfrm>
          <a:off x="638735" y="1528108"/>
          <a:ext cx="8135469" cy="2257240"/>
        </p:xfrm>
        <a:graphic>
          <a:graphicData uri="http://schemas.openxmlformats.org/drawingml/2006/table">
            <a:tbl>
              <a:tblPr firstRow="1" bandRow="1"/>
              <a:tblGrid>
                <a:gridCol w="27118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118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118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572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Что я знаю ? 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Что я хочу узнать?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Что я узнал на уроке?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968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D18432B-4461-49CD-AA33-0A6B6064D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06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9183A2D-4338-4D31-9C8C-9DC3A007A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45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D7FEAE0-C621-4692-8DC7-4661F457D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20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BEDDC30-6723-44C5-8765-CED428AEF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61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ABD7682-FC83-4446-93C1-1EE8B10D6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24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Домашнее задание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 algn="ctr">
              <a:buNone/>
            </a:pPr>
            <a:r>
              <a:rPr lang="ru-RU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§ </a:t>
            </a:r>
            <a:r>
              <a:rPr lang="ru-RU" sz="4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3912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748893"/>
              </p:ext>
            </p:extLst>
          </p:nvPr>
        </p:nvGraphicFramePr>
        <p:xfrm>
          <a:off x="638735" y="1528108"/>
          <a:ext cx="8135469" cy="2257240"/>
        </p:xfrm>
        <a:graphic>
          <a:graphicData uri="http://schemas.openxmlformats.org/drawingml/2006/table">
            <a:tbl>
              <a:tblPr firstRow="1" bandRow="1"/>
              <a:tblGrid>
                <a:gridCol w="27118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118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118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572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Что я знаю о жизни крестьян? 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Что я хочу узнать?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Что я узнал на уроке?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194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0638CCE-F0B8-4624-B97C-72310B2A5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82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7396DB0-B8B8-46E4-8D12-A0049E13F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33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83CBE07-53CF-49D6-A617-C12FAF901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73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0350A33-D3E1-446D-8F1C-EAB0C54C1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00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3C8C906-A749-42C1-AAE4-026229359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44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E53FE7A-4DEB-4862-BB31-BF3170115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04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005847B-4FBB-4ABF-A280-A23213A72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62498"/>
      </p:ext>
    </p:extLst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3486</TotalTime>
  <Words>49</Words>
  <Application>Microsoft Office PowerPoint</Application>
  <PresentationFormat>Экран (16:9)</PresentationFormat>
  <Paragraphs>11</Paragraphs>
  <Slides>26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Open Sans</vt:lpstr>
      <vt:lpstr>Times New Roman</vt:lpstr>
      <vt:lpstr>PT Sans Narrow</vt:lpstr>
      <vt:lpstr>MingLiU_HKSCS-ExtB</vt:lpstr>
      <vt:lpstr>Calibri</vt:lpstr>
      <vt:lpstr>Tropic</vt:lpstr>
      <vt:lpstr>Россия во второй половине XIX 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Сельское хозяйство</dc:title>
  <dc:creator>user</dc:creator>
  <cp:lastModifiedBy>user</cp:lastModifiedBy>
  <cp:revision>50</cp:revision>
  <dcterms:modified xsi:type="dcterms:W3CDTF">2022-01-25T20:20:17Z</dcterms:modified>
</cp:coreProperties>
</file>