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32111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9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048672" cy="56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87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3927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90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848872" cy="612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938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1</cp:revision>
  <dcterms:created xsi:type="dcterms:W3CDTF">2025-02-16T19:28:32Z</dcterms:created>
  <dcterms:modified xsi:type="dcterms:W3CDTF">2025-02-16T19:31:36Z</dcterms:modified>
</cp:coreProperties>
</file>