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0" r:id="rId4"/>
    <p:sldId id="266" r:id="rId5"/>
    <p:sldId id="269" r:id="rId6"/>
    <p:sldId id="265" r:id="rId7"/>
    <p:sldId id="267" r:id="rId8"/>
    <p:sldId id="268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2"/>
          <a:stretch/>
        </p:blipFill>
        <p:spPr bwMode="auto">
          <a:xfrm>
            <a:off x="179512" y="1700808"/>
            <a:ext cx="8834558" cy="261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38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09"/>
          <a:stretch/>
        </p:blipFill>
        <p:spPr bwMode="auto">
          <a:xfrm>
            <a:off x="323528" y="404664"/>
            <a:ext cx="8064896" cy="340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21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5"/>
          <a:stretch/>
        </p:blipFill>
        <p:spPr bwMode="auto">
          <a:xfrm>
            <a:off x="0" y="260649"/>
            <a:ext cx="9050561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39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73633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49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r="5228"/>
          <a:stretch/>
        </p:blipFill>
        <p:spPr bwMode="auto">
          <a:xfrm>
            <a:off x="179512" y="1412776"/>
            <a:ext cx="8748464" cy="347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96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56"/>
          <a:stretch/>
        </p:blipFill>
        <p:spPr bwMode="auto">
          <a:xfrm>
            <a:off x="323528" y="888022"/>
            <a:ext cx="8064896" cy="289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51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86789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4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6" r="5829"/>
          <a:stretch/>
        </p:blipFill>
        <p:spPr bwMode="auto">
          <a:xfrm>
            <a:off x="179512" y="1556792"/>
            <a:ext cx="867839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04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96"/>
          <a:stretch/>
        </p:blipFill>
        <p:spPr bwMode="auto">
          <a:xfrm>
            <a:off x="32886" y="620688"/>
            <a:ext cx="8816329" cy="235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21" y="2780928"/>
            <a:ext cx="8357294" cy="1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95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1111</cp:lastModifiedBy>
  <cp:revision>7</cp:revision>
  <dcterms:created xsi:type="dcterms:W3CDTF">2024-07-05T13:27:22Z</dcterms:created>
  <dcterms:modified xsi:type="dcterms:W3CDTF">2024-08-19T08:28:12Z</dcterms:modified>
</cp:coreProperties>
</file>