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66" r:id="rId3"/>
    <p:sldId id="282" r:id="rId4"/>
    <p:sldId id="287" r:id="rId5"/>
    <p:sldId id="284" r:id="rId6"/>
    <p:sldId id="285" r:id="rId7"/>
    <p:sldId id="277" r:id="rId8"/>
    <p:sldId id="286" r:id="rId9"/>
    <p:sldId id="281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203"/>
          <a:stretch/>
        </p:blipFill>
        <p:spPr bwMode="auto">
          <a:xfrm>
            <a:off x="179512" y="980728"/>
            <a:ext cx="8718060" cy="2281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337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7"/>
            <a:ext cx="8496944" cy="6072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229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297"/>
          <a:stretch/>
        </p:blipFill>
        <p:spPr bwMode="auto">
          <a:xfrm>
            <a:off x="8450" y="1196752"/>
            <a:ext cx="9146447" cy="2488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225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8" r="19148" b="14116"/>
          <a:stretch/>
        </p:blipFill>
        <p:spPr bwMode="auto">
          <a:xfrm>
            <a:off x="2465181" y="116632"/>
            <a:ext cx="4176215" cy="3479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09" b="10700"/>
          <a:stretch/>
        </p:blipFill>
        <p:spPr bwMode="auto">
          <a:xfrm>
            <a:off x="539552" y="3861048"/>
            <a:ext cx="8136904" cy="2661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252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548680"/>
            <a:ext cx="8864486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912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0" y="1008184"/>
            <a:ext cx="8718060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211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08720"/>
            <a:ext cx="8683723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2467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0" y="1196752"/>
            <a:ext cx="9146447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018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8640"/>
            <a:ext cx="7056784" cy="6386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591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0</Words>
  <Application>Microsoft Office PowerPoint</Application>
  <PresentationFormat>Экран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1111</dc:creator>
  <cp:lastModifiedBy>1111</cp:lastModifiedBy>
  <cp:revision>9</cp:revision>
  <dcterms:created xsi:type="dcterms:W3CDTF">2024-07-05T13:12:07Z</dcterms:created>
  <dcterms:modified xsi:type="dcterms:W3CDTF">2024-08-19T07:47:05Z</dcterms:modified>
</cp:coreProperties>
</file>