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r="4850"/>
          <a:stretch/>
        </p:blipFill>
        <p:spPr bwMode="auto">
          <a:xfrm>
            <a:off x="179512" y="817509"/>
            <a:ext cx="8773668" cy="397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85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" y="779666"/>
            <a:ext cx="9138698" cy="310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86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6 класс история беларуси\22.Княжение Ягайло\2024-07-12_17-00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4664"/>
            <a:ext cx="888784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6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5" y="1052736"/>
            <a:ext cx="862576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30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642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91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r="6023"/>
          <a:stretch/>
        </p:blipFill>
        <p:spPr bwMode="auto">
          <a:xfrm>
            <a:off x="107504" y="836712"/>
            <a:ext cx="882750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42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1" b="8973"/>
          <a:stretch/>
        </p:blipFill>
        <p:spPr bwMode="auto">
          <a:xfrm>
            <a:off x="893029" y="155700"/>
            <a:ext cx="6611610" cy="207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3941" b="3972"/>
          <a:stretch/>
        </p:blipFill>
        <p:spPr bwMode="auto">
          <a:xfrm>
            <a:off x="971600" y="2245682"/>
            <a:ext cx="6454468" cy="449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6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-3317" r="5799" b="3317"/>
          <a:stretch/>
        </p:blipFill>
        <p:spPr bwMode="auto">
          <a:xfrm>
            <a:off x="13772" y="836712"/>
            <a:ext cx="899353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9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3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0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4" y="596963"/>
            <a:ext cx="8958126" cy="408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73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2065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873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2</cp:revision>
  <dcterms:created xsi:type="dcterms:W3CDTF">2024-07-11T20:58:22Z</dcterms:created>
  <dcterms:modified xsi:type="dcterms:W3CDTF">2024-07-12T14:04:30Z</dcterms:modified>
</cp:coreProperties>
</file>