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3" r:id="rId18"/>
    <p:sldId id="282" r:id="rId19"/>
    <p:sldId id="271" r:id="rId20"/>
    <p:sldId id="274" r:id="rId21"/>
    <p:sldId id="275" r:id="rId22"/>
    <p:sldId id="276" r:id="rId23"/>
    <p:sldId id="277" r:id="rId24"/>
    <p:sldId id="278" r:id="rId25"/>
    <p:sldId id="28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5FB6E7-2828-4DF3-8D25-41239F15EF4F}" v="730" dt="2022-04-02T15:10:40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>
        <p:scale>
          <a:sx n="83" d="100"/>
          <a:sy n="83" d="100"/>
        </p:scale>
        <p:origin x="-138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1C5FB6E7-2828-4DF3-8D25-41239F15EF4F}"/>
    <pc:docChg chg="addSld modSld addMainMaster modMainMaster">
      <pc:chgData name="Zhigalov Roman" userId="1f97e9fdf7779aa5" providerId="Windows Live" clId="Web-{1C5FB6E7-2828-4DF3-8D25-41239F15EF4F}" dt="2022-04-02T15:10:40.293" v="734"/>
      <pc:docMkLst>
        <pc:docMk/>
      </pc:docMkLst>
      <pc:sldChg chg="modSp">
        <pc:chgData name="Zhigalov Roman" userId="1f97e9fdf7779aa5" providerId="Windows Live" clId="Web-{1C5FB6E7-2828-4DF3-8D25-41239F15EF4F}" dt="2022-04-02T14:47:17.911" v="2" actId="20577"/>
        <pc:sldMkLst>
          <pc:docMk/>
          <pc:sldMk cId="1351651579" sldId="256"/>
        </pc:sldMkLst>
        <pc:spChg chg="mod">
          <ac:chgData name="Zhigalov Roman" userId="1f97e9fdf7779aa5" providerId="Windows Live" clId="Web-{1C5FB6E7-2828-4DF3-8D25-41239F15EF4F}" dt="2022-04-02T14:47:17.911" v="2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1C5FB6E7-2828-4DF3-8D25-41239F15EF4F}" dt="2022-04-02T14:47:31.286" v="12" actId="20577"/>
        <pc:sldMkLst>
          <pc:docMk/>
          <pc:sldMk cId="379953572" sldId="257"/>
        </pc:sldMkLst>
        <pc:spChg chg="mod">
          <ac:chgData name="Zhigalov Roman" userId="1f97e9fdf7779aa5" providerId="Windows Live" clId="Web-{1C5FB6E7-2828-4DF3-8D25-41239F15EF4F}" dt="2022-04-02T14:47:31.286" v="12" actId="20577"/>
          <ac:spMkLst>
            <pc:docMk/>
            <pc:sldMk cId="379953572" sldId="257"/>
            <ac:spMk id="2" creationId="{5012582B-9831-B85C-1C9A-01AEB9300CE4}"/>
          </ac:spMkLst>
        </pc:spChg>
      </pc:sldChg>
      <pc:sldChg chg="addSp modSp new mod setBg">
        <pc:chgData name="Zhigalov Roman" userId="1f97e9fdf7779aa5" providerId="Windows Live" clId="Web-{1C5FB6E7-2828-4DF3-8D25-41239F15EF4F}" dt="2022-04-02T14:48:32.163" v="93"/>
        <pc:sldMkLst>
          <pc:docMk/>
          <pc:sldMk cId="2772688965" sldId="258"/>
        </pc:sldMkLst>
        <pc:spChg chg="mod">
          <ac:chgData name="Zhigalov Roman" userId="1f97e9fdf7779aa5" providerId="Windows Live" clId="Web-{1C5FB6E7-2828-4DF3-8D25-41239F15EF4F}" dt="2022-04-02T14:48:32.163" v="93"/>
          <ac:spMkLst>
            <pc:docMk/>
            <pc:sldMk cId="2772688965" sldId="258"/>
            <ac:spMk id="2" creationId="{89F2F284-E8EA-FAE3-6779-0F5873288DEF}"/>
          </ac:spMkLst>
        </pc:spChg>
        <pc:spChg chg="mod">
          <ac:chgData name="Zhigalov Roman" userId="1f97e9fdf7779aa5" providerId="Windows Live" clId="Web-{1C5FB6E7-2828-4DF3-8D25-41239F15EF4F}" dt="2022-04-02T14:48:32.163" v="93"/>
          <ac:spMkLst>
            <pc:docMk/>
            <pc:sldMk cId="2772688965" sldId="258"/>
            <ac:spMk id="3" creationId="{D99FE88F-9478-CFD5-933F-19474B08C235}"/>
          </ac:spMkLst>
        </pc:spChg>
        <pc:picChg chg="add">
          <ac:chgData name="Zhigalov Roman" userId="1f97e9fdf7779aa5" providerId="Windows Live" clId="Web-{1C5FB6E7-2828-4DF3-8D25-41239F15EF4F}" dt="2022-04-02T14:48:32.163" v="93"/>
          <ac:picMkLst>
            <pc:docMk/>
            <pc:sldMk cId="2772688965" sldId="258"/>
            <ac:picMk id="5" creationId="{985838FC-D06E-0699-8D95-B48E496649D0}"/>
          </ac:picMkLst>
        </pc:picChg>
        <pc:cxnChg chg="add">
          <ac:chgData name="Zhigalov Roman" userId="1f97e9fdf7779aa5" providerId="Windows Live" clId="Web-{1C5FB6E7-2828-4DF3-8D25-41239F15EF4F}" dt="2022-04-02T14:48:32.163" v="93"/>
          <ac:cxnSpMkLst>
            <pc:docMk/>
            <pc:sldMk cId="2772688965" sldId="258"/>
            <ac:cxnSpMk id="9" creationId="{A7F400EE-A8A5-48AF-B4D6-291B52C6F0B0}"/>
          </ac:cxnSpMkLst>
        </pc:cxnChg>
      </pc:sldChg>
      <pc:sldChg chg="addSp modSp new mod setBg">
        <pc:chgData name="Zhigalov Roman" userId="1f97e9fdf7779aa5" providerId="Windows Live" clId="Web-{1C5FB6E7-2828-4DF3-8D25-41239F15EF4F}" dt="2022-04-02T14:48:45.163" v="98"/>
        <pc:sldMkLst>
          <pc:docMk/>
          <pc:sldMk cId="4267081540" sldId="259"/>
        </pc:sldMkLst>
        <pc:spChg chg="mod">
          <ac:chgData name="Zhigalov Roman" userId="1f97e9fdf7779aa5" providerId="Windows Live" clId="Web-{1C5FB6E7-2828-4DF3-8D25-41239F15EF4F}" dt="2022-04-02T14:48:45.163" v="98"/>
          <ac:spMkLst>
            <pc:docMk/>
            <pc:sldMk cId="4267081540" sldId="259"/>
            <ac:spMk id="2" creationId="{B57FB81D-2242-49AE-F2BE-4026223A787D}"/>
          </ac:spMkLst>
        </pc:spChg>
        <pc:spChg chg="mod">
          <ac:chgData name="Zhigalov Roman" userId="1f97e9fdf7779aa5" providerId="Windows Live" clId="Web-{1C5FB6E7-2828-4DF3-8D25-41239F15EF4F}" dt="2022-04-02T14:48:45.163" v="98"/>
          <ac:spMkLst>
            <pc:docMk/>
            <pc:sldMk cId="4267081540" sldId="259"/>
            <ac:spMk id="3" creationId="{AC53512C-470B-C5BC-1AA2-3958BA6B9CBB}"/>
          </ac:spMkLst>
        </pc:spChg>
        <pc:spChg chg="add">
          <ac:chgData name="Zhigalov Roman" userId="1f97e9fdf7779aa5" providerId="Windows Live" clId="Web-{1C5FB6E7-2828-4DF3-8D25-41239F15EF4F}" dt="2022-04-02T14:48:45.163" v="98"/>
          <ac:spMkLst>
            <pc:docMk/>
            <pc:sldMk cId="4267081540" sldId="259"/>
            <ac:spMk id="8" creationId="{4522B21E-B2B9-4C72-9A71-C87EFD137480}"/>
          </ac:spMkLst>
        </pc:spChg>
        <pc:spChg chg="add">
          <ac:chgData name="Zhigalov Roman" userId="1f97e9fdf7779aa5" providerId="Windows Live" clId="Web-{1C5FB6E7-2828-4DF3-8D25-41239F15EF4F}" dt="2022-04-02T14:48:45.163" v="98"/>
          <ac:spMkLst>
            <pc:docMk/>
            <pc:sldMk cId="4267081540" sldId="259"/>
            <ac:spMk id="10" creationId="{5EB7D2A2-F448-44D4-938C-DC84CBCB3B1E}"/>
          </ac:spMkLst>
        </pc:spChg>
        <pc:spChg chg="add">
          <ac:chgData name="Zhigalov Roman" userId="1f97e9fdf7779aa5" providerId="Windows Live" clId="Web-{1C5FB6E7-2828-4DF3-8D25-41239F15EF4F}" dt="2022-04-02T14:48:45.163" v="98"/>
          <ac:spMkLst>
            <pc:docMk/>
            <pc:sldMk cId="4267081540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1C5FB6E7-2828-4DF3-8D25-41239F15EF4F}" dt="2022-04-02T14:48:45.163" v="98"/>
          <ac:cxnSpMkLst>
            <pc:docMk/>
            <pc:sldMk cId="4267081540" sldId="259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1C5FB6E7-2828-4DF3-8D25-41239F15EF4F}" dt="2022-04-02T14:52:53.701" v="261"/>
        <pc:sldMkLst>
          <pc:docMk/>
          <pc:sldMk cId="2292969950" sldId="260"/>
        </pc:sldMkLst>
        <pc:spChg chg="mod">
          <ac:chgData name="Zhigalov Roman" userId="1f97e9fdf7779aa5" providerId="Windows Live" clId="Web-{1C5FB6E7-2828-4DF3-8D25-41239F15EF4F}" dt="2022-04-02T14:52:53.701" v="261"/>
          <ac:spMkLst>
            <pc:docMk/>
            <pc:sldMk cId="2292969950" sldId="260"/>
            <ac:spMk id="2" creationId="{03CB7EE0-5A64-5AC6-4787-8109BF009182}"/>
          </ac:spMkLst>
        </pc:spChg>
        <pc:spChg chg="mod">
          <ac:chgData name="Zhigalov Roman" userId="1f97e9fdf7779aa5" providerId="Windows Live" clId="Web-{1C5FB6E7-2828-4DF3-8D25-41239F15EF4F}" dt="2022-04-02T14:52:53.701" v="261"/>
          <ac:spMkLst>
            <pc:docMk/>
            <pc:sldMk cId="2292969950" sldId="260"/>
            <ac:spMk id="3" creationId="{08303266-2797-189F-F683-921917127C6C}"/>
          </ac:spMkLst>
        </pc:spChg>
        <pc:spChg chg="add">
          <ac:chgData name="Zhigalov Roman" userId="1f97e9fdf7779aa5" providerId="Windows Live" clId="Web-{1C5FB6E7-2828-4DF3-8D25-41239F15EF4F}" dt="2022-04-02T14:52:53.701" v="261"/>
          <ac:spMkLst>
            <pc:docMk/>
            <pc:sldMk cId="2292969950" sldId="260"/>
            <ac:spMk id="8" creationId="{827B839B-9ADE-406B-8590-F1CAEDED45A1}"/>
          </ac:spMkLst>
        </pc:spChg>
        <pc:spChg chg="add">
          <ac:chgData name="Zhigalov Roman" userId="1f97e9fdf7779aa5" providerId="Windows Live" clId="Web-{1C5FB6E7-2828-4DF3-8D25-41239F15EF4F}" dt="2022-04-02T14:52:53.701" v="261"/>
          <ac:spMkLst>
            <pc:docMk/>
            <pc:sldMk cId="2292969950" sldId="260"/>
            <ac:spMk id="10" creationId="{CFE45BF0-46DB-408C-B5F7-7B11716805D4}"/>
          </ac:spMkLst>
        </pc:spChg>
        <pc:spChg chg="add">
          <ac:chgData name="Zhigalov Roman" userId="1f97e9fdf7779aa5" providerId="Windows Live" clId="Web-{1C5FB6E7-2828-4DF3-8D25-41239F15EF4F}" dt="2022-04-02T14:52:53.701" v="261"/>
          <ac:spMkLst>
            <pc:docMk/>
            <pc:sldMk cId="2292969950" sldId="260"/>
            <ac:spMk id="12" creationId="{2AEBC8F2-97B1-41B4-93F1-2D289E197FBA}"/>
          </ac:spMkLst>
        </pc:spChg>
        <pc:spChg chg="add">
          <ac:chgData name="Zhigalov Roman" userId="1f97e9fdf7779aa5" providerId="Windows Live" clId="Web-{1C5FB6E7-2828-4DF3-8D25-41239F15EF4F}" dt="2022-04-02T14:52:53.701" v="261"/>
          <ac:spMkLst>
            <pc:docMk/>
            <pc:sldMk cId="2292969950" sldId="260"/>
            <ac:spMk id="14" creationId="{472E3A19-F5D5-48FC-BB9C-48C2F68F598B}"/>
          </ac:spMkLst>
        </pc:spChg>
        <pc:spChg chg="add">
          <ac:chgData name="Zhigalov Roman" userId="1f97e9fdf7779aa5" providerId="Windows Live" clId="Web-{1C5FB6E7-2828-4DF3-8D25-41239F15EF4F}" dt="2022-04-02T14:52:53.701" v="261"/>
          <ac:spMkLst>
            <pc:docMk/>
            <pc:sldMk cId="2292969950" sldId="260"/>
            <ac:spMk id="16" creationId="{7A62E32F-BB65-43A8-8EB5-92346890E549}"/>
          </ac:spMkLst>
        </pc:spChg>
        <pc:spChg chg="add">
          <ac:chgData name="Zhigalov Roman" userId="1f97e9fdf7779aa5" providerId="Windows Live" clId="Web-{1C5FB6E7-2828-4DF3-8D25-41239F15EF4F}" dt="2022-04-02T14:52:53.701" v="261"/>
          <ac:spMkLst>
            <pc:docMk/>
            <pc:sldMk cId="2292969950" sldId="260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1C5FB6E7-2828-4DF3-8D25-41239F15EF4F}" dt="2022-04-02T14:53:57.578" v="264"/>
        <pc:sldMkLst>
          <pc:docMk/>
          <pc:sldMk cId="877531680" sldId="261"/>
        </pc:sldMkLst>
        <pc:spChg chg="del">
          <ac:chgData name="Zhigalov Roman" userId="1f97e9fdf7779aa5" providerId="Windows Live" clId="Web-{1C5FB6E7-2828-4DF3-8D25-41239F15EF4F}" dt="2022-04-02T14:53:57.578" v="264"/>
          <ac:spMkLst>
            <pc:docMk/>
            <pc:sldMk cId="877531680" sldId="261"/>
            <ac:spMk id="2" creationId="{78DCA20B-4605-1B71-5D21-AD9EF611DB80}"/>
          </ac:spMkLst>
        </pc:spChg>
        <pc:spChg chg="del">
          <ac:chgData name="Zhigalov Roman" userId="1f97e9fdf7779aa5" providerId="Windows Live" clId="Web-{1C5FB6E7-2828-4DF3-8D25-41239F15EF4F}" dt="2022-04-02T14:53:56.203" v="263"/>
          <ac:spMkLst>
            <pc:docMk/>
            <pc:sldMk cId="877531680" sldId="261"/>
            <ac:spMk id="3" creationId="{04E6FC18-1D68-953A-FF23-6F2C9E309715}"/>
          </ac:spMkLst>
        </pc:spChg>
        <pc:spChg chg="add">
          <ac:chgData name="Zhigalov Roman" userId="1f97e9fdf7779aa5" providerId="Windows Live" clId="Web-{1C5FB6E7-2828-4DF3-8D25-41239F15EF4F}" dt="2022-04-02T14:53:57.578" v="264"/>
          <ac:spMkLst>
            <pc:docMk/>
            <pc:sldMk cId="877531680" sldId="261"/>
            <ac:spMk id="9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4:53:57.578" v="264"/>
          <ac:picMkLst>
            <pc:docMk/>
            <pc:sldMk cId="877531680" sldId="261"/>
            <ac:picMk id="4" creationId="{73EEB4A9-00AF-F7FB-24D9-F7B76D5344CD}"/>
          </ac:picMkLst>
        </pc:picChg>
      </pc:sldChg>
      <pc:sldChg chg="addSp delSp modSp new mod setBg">
        <pc:chgData name="Zhigalov Roman" userId="1f97e9fdf7779aa5" providerId="Windows Live" clId="Web-{1C5FB6E7-2828-4DF3-8D25-41239F15EF4F}" dt="2022-04-02T14:54:13.031" v="267"/>
        <pc:sldMkLst>
          <pc:docMk/>
          <pc:sldMk cId="608639152" sldId="262"/>
        </pc:sldMkLst>
        <pc:spChg chg="del">
          <ac:chgData name="Zhigalov Roman" userId="1f97e9fdf7779aa5" providerId="Windows Live" clId="Web-{1C5FB6E7-2828-4DF3-8D25-41239F15EF4F}" dt="2022-04-02T14:54:13.031" v="267"/>
          <ac:spMkLst>
            <pc:docMk/>
            <pc:sldMk cId="608639152" sldId="262"/>
            <ac:spMk id="2" creationId="{AB33B823-0CC7-0C7E-06EC-B9F10BE2847F}"/>
          </ac:spMkLst>
        </pc:spChg>
        <pc:spChg chg="del">
          <ac:chgData name="Zhigalov Roman" userId="1f97e9fdf7779aa5" providerId="Windows Live" clId="Web-{1C5FB6E7-2828-4DF3-8D25-41239F15EF4F}" dt="2022-04-02T14:54:09.297" v="266"/>
          <ac:spMkLst>
            <pc:docMk/>
            <pc:sldMk cId="608639152" sldId="262"/>
            <ac:spMk id="3" creationId="{1CFF0B96-9C63-8793-7202-8F3B2A0AA8D2}"/>
          </ac:spMkLst>
        </pc:spChg>
        <pc:spChg chg="add">
          <ac:chgData name="Zhigalov Roman" userId="1f97e9fdf7779aa5" providerId="Windows Live" clId="Web-{1C5FB6E7-2828-4DF3-8D25-41239F15EF4F}" dt="2022-04-02T14:54:13.031" v="267"/>
          <ac:spMkLst>
            <pc:docMk/>
            <pc:sldMk cId="608639152" sldId="262"/>
            <ac:spMk id="9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4:54:13.031" v="267"/>
          <ac:picMkLst>
            <pc:docMk/>
            <pc:sldMk cId="608639152" sldId="262"/>
            <ac:picMk id="4" creationId="{E2CC04F5-64FD-F33C-D583-B22A956E8AF5}"/>
          </ac:picMkLst>
        </pc:picChg>
      </pc:sldChg>
      <pc:sldChg chg="addSp delSp modSp new mod setBg">
        <pc:chgData name="Zhigalov Roman" userId="1f97e9fdf7779aa5" providerId="Windows Live" clId="Web-{1C5FB6E7-2828-4DF3-8D25-41239F15EF4F}" dt="2022-04-02T14:54:45.032" v="270"/>
        <pc:sldMkLst>
          <pc:docMk/>
          <pc:sldMk cId="1761235408" sldId="263"/>
        </pc:sldMkLst>
        <pc:spChg chg="del">
          <ac:chgData name="Zhigalov Roman" userId="1f97e9fdf7779aa5" providerId="Windows Live" clId="Web-{1C5FB6E7-2828-4DF3-8D25-41239F15EF4F}" dt="2022-04-02T14:54:45.032" v="270"/>
          <ac:spMkLst>
            <pc:docMk/>
            <pc:sldMk cId="1761235408" sldId="263"/>
            <ac:spMk id="2" creationId="{031D0D28-64B8-271B-02B9-DE41CAFA6E28}"/>
          </ac:spMkLst>
        </pc:spChg>
        <pc:spChg chg="del">
          <ac:chgData name="Zhigalov Roman" userId="1f97e9fdf7779aa5" providerId="Windows Live" clId="Web-{1C5FB6E7-2828-4DF3-8D25-41239F15EF4F}" dt="2022-04-02T14:54:43.892" v="269"/>
          <ac:spMkLst>
            <pc:docMk/>
            <pc:sldMk cId="1761235408" sldId="263"/>
            <ac:spMk id="3" creationId="{4F42E59E-ED60-96A3-4669-CC1CDB7933E6}"/>
          </ac:spMkLst>
        </pc:spChg>
        <pc:spChg chg="add">
          <ac:chgData name="Zhigalov Roman" userId="1f97e9fdf7779aa5" providerId="Windows Live" clId="Web-{1C5FB6E7-2828-4DF3-8D25-41239F15EF4F}" dt="2022-04-02T14:54:45.032" v="270"/>
          <ac:spMkLst>
            <pc:docMk/>
            <pc:sldMk cId="1761235408" sldId="263"/>
            <ac:spMk id="9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4:54:45.032" v="270"/>
          <ac:picMkLst>
            <pc:docMk/>
            <pc:sldMk cId="1761235408" sldId="263"/>
            <ac:picMk id="4" creationId="{8E6D224A-D2BD-AA15-E0BD-F9430984BDE7}"/>
          </ac:picMkLst>
        </pc:picChg>
      </pc:sldChg>
      <pc:sldChg chg="addSp modSp new mod setBg">
        <pc:chgData name="Zhigalov Roman" userId="1f97e9fdf7779aa5" providerId="Windows Live" clId="Web-{1C5FB6E7-2828-4DF3-8D25-41239F15EF4F}" dt="2022-04-02T14:56:43.692" v="480"/>
        <pc:sldMkLst>
          <pc:docMk/>
          <pc:sldMk cId="2551647924" sldId="264"/>
        </pc:sldMkLst>
        <pc:spChg chg="mod">
          <ac:chgData name="Zhigalov Roman" userId="1f97e9fdf7779aa5" providerId="Windows Live" clId="Web-{1C5FB6E7-2828-4DF3-8D25-41239F15EF4F}" dt="2022-04-02T14:56:43.692" v="480"/>
          <ac:spMkLst>
            <pc:docMk/>
            <pc:sldMk cId="2551647924" sldId="264"/>
            <ac:spMk id="2" creationId="{2CA4687D-E1E0-7C77-BE73-D264E5BF7D79}"/>
          </ac:spMkLst>
        </pc:spChg>
        <pc:spChg chg="mod">
          <ac:chgData name="Zhigalov Roman" userId="1f97e9fdf7779aa5" providerId="Windows Live" clId="Web-{1C5FB6E7-2828-4DF3-8D25-41239F15EF4F}" dt="2022-04-02T14:56:43.692" v="480"/>
          <ac:spMkLst>
            <pc:docMk/>
            <pc:sldMk cId="2551647924" sldId="264"/>
            <ac:spMk id="3" creationId="{0286AF44-BADC-0BD3-FEF0-2AE3A0444A7A}"/>
          </ac:spMkLst>
        </pc:spChg>
        <pc:spChg chg="add">
          <ac:chgData name="Zhigalov Roman" userId="1f97e9fdf7779aa5" providerId="Windows Live" clId="Web-{1C5FB6E7-2828-4DF3-8D25-41239F15EF4F}" dt="2022-04-02T14:56:43.692" v="480"/>
          <ac:spMkLst>
            <pc:docMk/>
            <pc:sldMk cId="2551647924" sldId="264"/>
            <ac:spMk id="8" creationId="{827B839B-9ADE-406B-8590-F1CAEDED45A1}"/>
          </ac:spMkLst>
        </pc:spChg>
        <pc:spChg chg="add">
          <ac:chgData name="Zhigalov Roman" userId="1f97e9fdf7779aa5" providerId="Windows Live" clId="Web-{1C5FB6E7-2828-4DF3-8D25-41239F15EF4F}" dt="2022-04-02T14:56:43.692" v="480"/>
          <ac:spMkLst>
            <pc:docMk/>
            <pc:sldMk cId="2551647924" sldId="264"/>
            <ac:spMk id="10" creationId="{CFE45BF0-46DB-408C-B5F7-7B11716805D4}"/>
          </ac:spMkLst>
        </pc:spChg>
        <pc:spChg chg="add">
          <ac:chgData name="Zhigalov Roman" userId="1f97e9fdf7779aa5" providerId="Windows Live" clId="Web-{1C5FB6E7-2828-4DF3-8D25-41239F15EF4F}" dt="2022-04-02T14:56:43.692" v="480"/>
          <ac:spMkLst>
            <pc:docMk/>
            <pc:sldMk cId="2551647924" sldId="264"/>
            <ac:spMk id="12" creationId="{2AEBC8F2-97B1-41B4-93F1-2D289E197FBA}"/>
          </ac:spMkLst>
        </pc:spChg>
        <pc:spChg chg="add">
          <ac:chgData name="Zhigalov Roman" userId="1f97e9fdf7779aa5" providerId="Windows Live" clId="Web-{1C5FB6E7-2828-4DF3-8D25-41239F15EF4F}" dt="2022-04-02T14:56:43.692" v="480"/>
          <ac:spMkLst>
            <pc:docMk/>
            <pc:sldMk cId="2551647924" sldId="264"/>
            <ac:spMk id="14" creationId="{472E3A19-F5D5-48FC-BB9C-48C2F68F598B}"/>
          </ac:spMkLst>
        </pc:spChg>
        <pc:spChg chg="add">
          <ac:chgData name="Zhigalov Roman" userId="1f97e9fdf7779aa5" providerId="Windows Live" clId="Web-{1C5FB6E7-2828-4DF3-8D25-41239F15EF4F}" dt="2022-04-02T14:56:43.692" v="480"/>
          <ac:spMkLst>
            <pc:docMk/>
            <pc:sldMk cId="2551647924" sldId="264"/>
            <ac:spMk id="16" creationId="{7A62E32F-BB65-43A8-8EB5-92346890E549}"/>
          </ac:spMkLst>
        </pc:spChg>
        <pc:spChg chg="add">
          <ac:chgData name="Zhigalov Roman" userId="1f97e9fdf7779aa5" providerId="Windows Live" clId="Web-{1C5FB6E7-2828-4DF3-8D25-41239F15EF4F}" dt="2022-04-02T14:56:43.692" v="480"/>
          <ac:spMkLst>
            <pc:docMk/>
            <pc:sldMk cId="2551647924" sldId="264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1C5FB6E7-2828-4DF3-8D25-41239F15EF4F}" dt="2022-04-02T14:57:31.224" v="483"/>
        <pc:sldMkLst>
          <pc:docMk/>
          <pc:sldMk cId="3980891922" sldId="265"/>
        </pc:sldMkLst>
        <pc:spChg chg="del">
          <ac:chgData name="Zhigalov Roman" userId="1f97e9fdf7779aa5" providerId="Windows Live" clId="Web-{1C5FB6E7-2828-4DF3-8D25-41239F15EF4F}" dt="2022-04-02T14:57:31.224" v="483"/>
          <ac:spMkLst>
            <pc:docMk/>
            <pc:sldMk cId="3980891922" sldId="265"/>
            <ac:spMk id="2" creationId="{F94FD94C-9358-A6CD-9CB2-9E70E1CCA5EA}"/>
          </ac:spMkLst>
        </pc:spChg>
        <pc:spChg chg="del">
          <ac:chgData name="Zhigalov Roman" userId="1f97e9fdf7779aa5" providerId="Windows Live" clId="Web-{1C5FB6E7-2828-4DF3-8D25-41239F15EF4F}" dt="2022-04-02T14:57:27.881" v="482"/>
          <ac:spMkLst>
            <pc:docMk/>
            <pc:sldMk cId="3980891922" sldId="265"/>
            <ac:spMk id="3" creationId="{F7FDC128-2384-96F8-32B6-E022F1D3DDC4}"/>
          </ac:spMkLst>
        </pc:spChg>
        <pc:spChg chg="add">
          <ac:chgData name="Zhigalov Roman" userId="1f97e9fdf7779aa5" providerId="Windows Live" clId="Web-{1C5FB6E7-2828-4DF3-8D25-41239F15EF4F}" dt="2022-04-02T14:57:31.224" v="483"/>
          <ac:spMkLst>
            <pc:docMk/>
            <pc:sldMk cId="3980891922" sldId="265"/>
            <ac:spMk id="9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4:57:31.224" v="483"/>
          <ac:picMkLst>
            <pc:docMk/>
            <pc:sldMk cId="3980891922" sldId="265"/>
            <ac:picMk id="4" creationId="{0BEA55A7-107B-BED0-4618-423600343D7A}"/>
          </ac:picMkLst>
        </pc:picChg>
      </pc:sldChg>
      <pc:sldChg chg="addSp delSp modSp new mod setBg">
        <pc:chgData name="Zhigalov Roman" userId="1f97e9fdf7779aa5" providerId="Windows Live" clId="Web-{1C5FB6E7-2828-4DF3-8D25-41239F15EF4F}" dt="2022-04-02T14:57:39.646" v="486"/>
        <pc:sldMkLst>
          <pc:docMk/>
          <pc:sldMk cId="1905065538" sldId="266"/>
        </pc:sldMkLst>
        <pc:spChg chg="del">
          <ac:chgData name="Zhigalov Roman" userId="1f97e9fdf7779aa5" providerId="Windows Live" clId="Web-{1C5FB6E7-2828-4DF3-8D25-41239F15EF4F}" dt="2022-04-02T14:57:39.646" v="486"/>
          <ac:spMkLst>
            <pc:docMk/>
            <pc:sldMk cId="1905065538" sldId="266"/>
            <ac:spMk id="2" creationId="{EEBDC75E-ABAD-C7D5-83A4-DE683382BE98}"/>
          </ac:spMkLst>
        </pc:spChg>
        <pc:spChg chg="del">
          <ac:chgData name="Zhigalov Roman" userId="1f97e9fdf7779aa5" providerId="Windows Live" clId="Web-{1C5FB6E7-2828-4DF3-8D25-41239F15EF4F}" dt="2022-04-02T14:57:36.709" v="485"/>
          <ac:spMkLst>
            <pc:docMk/>
            <pc:sldMk cId="1905065538" sldId="266"/>
            <ac:spMk id="3" creationId="{96270FE8-7AF2-9748-87AB-F48D63A233F0}"/>
          </ac:spMkLst>
        </pc:spChg>
        <pc:spChg chg="add">
          <ac:chgData name="Zhigalov Roman" userId="1f97e9fdf7779aa5" providerId="Windows Live" clId="Web-{1C5FB6E7-2828-4DF3-8D25-41239F15EF4F}" dt="2022-04-02T14:57:39.646" v="486"/>
          <ac:spMkLst>
            <pc:docMk/>
            <pc:sldMk cId="1905065538" sldId="266"/>
            <ac:spMk id="9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4:57:39.646" v="486"/>
          <ac:picMkLst>
            <pc:docMk/>
            <pc:sldMk cId="1905065538" sldId="266"/>
            <ac:picMk id="4" creationId="{D897A49B-77D6-C166-9149-E1E773355359}"/>
          </ac:picMkLst>
        </pc:picChg>
      </pc:sldChg>
      <pc:sldChg chg="addSp delSp modSp new mod setBg">
        <pc:chgData name="Zhigalov Roman" userId="1f97e9fdf7779aa5" providerId="Windows Live" clId="Web-{1C5FB6E7-2828-4DF3-8D25-41239F15EF4F}" dt="2022-04-02T14:58:11.350" v="496"/>
        <pc:sldMkLst>
          <pc:docMk/>
          <pc:sldMk cId="1602555505" sldId="267"/>
        </pc:sldMkLst>
        <pc:spChg chg="mod">
          <ac:chgData name="Zhigalov Roman" userId="1f97e9fdf7779aa5" providerId="Windows Live" clId="Web-{1C5FB6E7-2828-4DF3-8D25-41239F15EF4F}" dt="2022-04-02T14:58:11.350" v="496"/>
          <ac:spMkLst>
            <pc:docMk/>
            <pc:sldMk cId="1602555505" sldId="267"/>
            <ac:spMk id="2" creationId="{32E6840F-15BD-82FC-76D5-0E061CB4E7F2}"/>
          </ac:spMkLst>
        </pc:spChg>
        <pc:spChg chg="mod">
          <ac:chgData name="Zhigalov Roman" userId="1f97e9fdf7779aa5" providerId="Windows Live" clId="Web-{1C5FB6E7-2828-4DF3-8D25-41239F15EF4F}" dt="2022-04-02T14:58:11.350" v="496"/>
          <ac:spMkLst>
            <pc:docMk/>
            <pc:sldMk cId="1602555505" sldId="267"/>
            <ac:spMk id="3" creationId="{422A9905-63AE-0085-B74E-728EC0F30EBC}"/>
          </ac:spMkLst>
        </pc:spChg>
        <pc:spChg chg="add">
          <ac:chgData name="Zhigalov Roman" userId="1f97e9fdf7779aa5" providerId="Windows Live" clId="Web-{1C5FB6E7-2828-4DF3-8D25-41239F15EF4F}" dt="2022-04-02T14:58:11.350" v="496"/>
          <ac:spMkLst>
            <pc:docMk/>
            <pc:sldMk cId="1602555505" sldId="267"/>
            <ac:spMk id="8" creationId="{4522B21E-B2B9-4C72-9A71-C87EFD137480}"/>
          </ac:spMkLst>
        </pc:spChg>
        <pc:spChg chg="add">
          <ac:chgData name="Zhigalov Roman" userId="1f97e9fdf7779aa5" providerId="Windows Live" clId="Web-{1C5FB6E7-2828-4DF3-8D25-41239F15EF4F}" dt="2022-04-02T14:58:11.350" v="496"/>
          <ac:spMkLst>
            <pc:docMk/>
            <pc:sldMk cId="1602555505" sldId="267"/>
            <ac:spMk id="10" creationId="{5EB7D2A2-F448-44D4-938C-DC84CBCB3B1E}"/>
          </ac:spMkLst>
        </pc:spChg>
        <pc:spChg chg="add">
          <ac:chgData name="Zhigalov Roman" userId="1f97e9fdf7779aa5" providerId="Windows Live" clId="Web-{1C5FB6E7-2828-4DF3-8D25-41239F15EF4F}" dt="2022-04-02T14:58:11.350" v="496"/>
          <ac:spMkLst>
            <pc:docMk/>
            <pc:sldMk cId="1602555505" sldId="267"/>
            <ac:spMk id="12" creationId="{871AEA07-1E14-44B4-8E55-64EF049CD66F}"/>
          </ac:spMkLst>
        </pc:spChg>
        <pc:picChg chg="add del mod">
          <ac:chgData name="Zhigalov Roman" userId="1f97e9fdf7779aa5" providerId="Windows Live" clId="Web-{1C5FB6E7-2828-4DF3-8D25-41239F15EF4F}" dt="2022-04-02T14:57:59.038" v="492"/>
          <ac:picMkLst>
            <pc:docMk/>
            <pc:sldMk cId="1602555505" sldId="267"/>
            <ac:picMk id="4" creationId="{9AA836C7-9C07-B23F-BE12-46533E61D0A6}"/>
          </ac:picMkLst>
        </pc:picChg>
        <pc:cxnChg chg="add">
          <ac:chgData name="Zhigalov Roman" userId="1f97e9fdf7779aa5" providerId="Windows Live" clId="Web-{1C5FB6E7-2828-4DF3-8D25-41239F15EF4F}" dt="2022-04-02T14:58:11.350" v="496"/>
          <ac:cxnSpMkLst>
            <pc:docMk/>
            <pc:sldMk cId="1602555505" sldId="267"/>
            <ac:cxnSpMk id="14" creationId="{F7C8EA93-3210-4C62-99E9-153C275E3A87}"/>
          </ac:cxnSpMkLst>
        </pc:cxnChg>
      </pc:sldChg>
      <pc:sldChg chg="addSp modSp new mod setBg modClrScheme chgLayout">
        <pc:chgData name="Zhigalov Roman" userId="1f97e9fdf7779aa5" providerId="Windows Live" clId="Web-{1C5FB6E7-2828-4DF3-8D25-41239F15EF4F}" dt="2022-04-02T15:02:41.030" v="518"/>
        <pc:sldMkLst>
          <pc:docMk/>
          <pc:sldMk cId="3409888620" sldId="268"/>
        </pc:sldMkLst>
        <pc:spChg chg="mod ord">
          <ac:chgData name="Zhigalov Roman" userId="1f97e9fdf7779aa5" providerId="Windows Live" clId="Web-{1C5FB6E7-2828-4DF3-8D25-41239F15EF4F}" dt="2022-04-02T15:02:41.030" v="518"/>
          <ac:spMkLst>
            <pc:docMk/>
            <pc:sldMk cId="3409888620" sldId="268"/>
            <ac:spMk id="2" creationId="{D404F4B9-0267-FCC0-8443-7D0EE944B606}"/>
          </ac:spMkLst>
        </pc:spChg>
        <pc:spChg chg="mod ord">
          <ac:chgData name="Zhigalov Roman" userId="1f97e9fdf7779aa5" providerId="Windows Live" clId="Web-{1C5FB6E7-2828-4DF3-8D25-41239F15EF4F}" dt="2022-04-02T15:02:41.030" v="518"/>
          <ac:spMkLst>
            <pc:docMk/>
            <pc:sldMk cId="3409888620" sldId="268"/>
            <ac:spMk id="3" creationId="{72281AF8-DCB5-15F1-28A1-A150C013FC0F}"/>
          </ac:spMkLst>
        </pc:spChg>
        <pc:spChg chg="add">
          <ac:chgData name="Zhigalov Roman" userId="1f97e9fdf7779aa5" providerId="Windows Live" clId="Web-{1C5FB6E7-2828-4DF3-8D25-41239F15EF4F}" dt="2022-04-02T15:02:41.030" v="518"/>
          <ac:spMkLst>
            <pc:docMk/>
            <pc:sldMk cId="3409888620" sldId="268"/>
            <ac:spMk id="8" creationId="{907EF6B7-1338-4443-8C46-6A318D952DFD}"/>
          </ac:spMkLst>
        </pc:spChg>
        <pc:spChg chg="add">
          <ac:chgData name="Zhigalov Roman" userId="1f97e9fdf7779aa5" providerId="Windows Live" clId="Web-{1C5FB6E7-2828-4DF3-8D25-41239F15EF4F}" dt="2022-04-02T15:02:41.030" v="518"/>
          <ac:spMkLst>
            <pc:docMk/>
            <pc:sldMk cId="3409888620" sldId="268"/>
            <ac:spMk id="10" creationId="{DAAE4CDD-124C-4DCF-9584-B6033B545DD5}"/>
          </ac:spMkLst>
        </pc:spChg>
        <pc:spChg chg="add">
          <ac:chgData name="Zhigalov Roman" userId="1f97e9fdf7779aa5" providerId="Windows Live" clId="Web-{1C5FB6E7-2828-4DF3-8D25-41239F15EF4F}" dt="2022-04-02T15:02:41.030" v="518"/>
          <ac:spMkLst>
            <pc:docMk/>
            <pc:sldMk cId="3409888620" sldId="268"/>
            <ac:spMk id="12" creationId="{081E4A58-353D-44AE-B2FC-2A74E2E400F7}"/>
          </ac:spMkLst>
        </pc:spChg>
      </pc:sldChg>
      <pc:sldChg chg="addSp modSp new mod setBg">
        <pc:chgData name="Zhigalov Roman" userId="1f97e9fdf7779aa5" providerId="Windows Live" clId="Web-{1C5FB6E7-2828-4DF3-8D25-41239F15EF4F}" dt="2022-04-02T15:03:18.062" v="545"/>
        <pc:sldMkLst>
          <pc:docMk/>
          <pc:sldMk cId="985738358" sldId="269"/>
        </pc:sldMkLst>
        <pc:spChg chg="mod">
          <ac:chgData name="Zhigalov Roman" userId="1f97e9fdf7779aa5" providerId="Windows Live" clId="Web-{1C5FB6E7-2828-4DF3-8D25-41239F15EF4F}" dt="2022-04-02T15:03:18.062" v="545"/>
          <ac:spMkLst>
            <pc:docMk/>
            <pc:sldMk cId="985738358" sldId="269"/>
            <ac:spMk id="2" creationId="{F4665C2F-5930-6BC7-9717-D12A77B653A2}"/>
          </ac:spMkLst>
        </pc:spChg>
        <pc:spChg chg="mod">
          <ac:chgData name="Zhigalov Roman" userId="1f97e9fdf7779aa5" providerId="Windows Live" clId="Web-{1C5FB6E7-2828-4DF3-8D25-41239F15EF4F}" dt="2022-04-02T15:03:18.062" v="545"/>
          <ac:spMkLst>
            <pc:docMk/>
            <pc:sldMk cId="985738358" sldId="269"/>
            <ac:spMk id="3" creationId="{7ED60F30-7BBE-8EC6-EABE-C9CBF55B8852}"/>
          </ac:spMkLst>
        </pc:spChg>
        <pc:spChg chg="add">
          <ac:chgData name="Zhigalov Roman" userId="1f97e9fdf7779aa5" providerId="Windows Live" clId="Web-{1C5FB6E7-2828-4DF3-8D25-41239F15EF4F}" dt="2022-04-02T15:03:18.062" v="545"/>
          <ac:spMkLst>
            <pc:docMk/>
            <pc:sldMk cId="985738358" sldId="269"/>
            <ac:spMk id="8" creationId="{907EF6B7-1338-4443-8C46-6A318D952DFD}"/>
          </ac:spMkLst>
        </pc:spChg>
        <pc:spChg chg="add">
          <ac:chgData name="Zhigalov Roman" userId="1f97e9fdf7779aa5" providerId="Windows Live" clId="Web-{1C5FB6E7-2828-4DF3-8D25-41239F15EF4F}" dt="2022-04-02T15:03:18.062" v="545"/>
          <ac:spMkLst>
            <pc:docMk/>
            <pc:sldMk cId="985738358" sldId="269"/>
            <ac:spMk id="10" creationId="{DAAE4CDD-124C-4DCF-9584-B6033B545DD5}"/>
          </ac:spMkLst>
        </pc:spChg>
        <pc:spChg chg="add">
          <ac:chgData name="Zhigalov Roman" userId="1f97e9fdf7779aa5" providerId="Windows Live" clId="Web-{1C5FB6E7-2828-4DF3-8D25-41239F15EF4F}" dt="2022-04-02T15:03:18.062" v="545"/>
          <ac:spMkLst>
            <pc:docMk/>
            <pc:sldMk cId="985738358" sldId="269"/>
            <ac:spMk id="12" creationId="{081E4A58-353D-44AE-B2FC-2A74E2E400F7}"/>
          </ac:spMkLst>
        </pc:spChg>
      </pc:sldChg>
      <pc:sldChg chg="addSp modSp new mod setBg">
        <pc:chgData name="Zhigalov Roman" userId="1f97e9fdf7779aa5" providerId="Windows Live" clId="Web-{1C5FB6E7-2828-4DF3-8D25-41239F15EF4F}" dt="2022-04-02T15:04:01.001" v="583"/>
        <pc:sldMkLst>
          <pc:docMk/>
          <pc:sldMk cId="4127078217" sldId="270"/>
        </pc:sldMkLst>
        <pc:spChg chg="mod">
          <ac:chgData name="Zhigalov Roman" userId="1f97e9fdf7779aa5" providerId="Windows Live" clId="Web-{1C5FB6E7-2828-4DF3-8D25-41239F15EF4F}" dt="2022-04-02T15:04:01.001" v="583"/>
          <ac:spMkLst>
            <pc:docMk/>
            <pc:sldMk cId="4127078217" sldId="270"/>
            <ac:spMk id="2" creationId="{DCE14A47-D6D7-104D-FD27-84D80C3E53F3}"/>
          </ac:spMkLst>
        </pc:spChg>
        <pc:spChg chg="mod">
          <ac:chgData name="Zhigalov Roman" userId="1f97e9fdf7779aa5" providerId="Windows Live" clId="Web-{1C5FB6E7-2828-4DF3-8D25-41239F15EF4F}" dt="2022-04-02T15:04:01.001" v="583"/>
          <ac:spMkLst>
            <pc:docMk/>
            <pc:sldMk cId="4127078217" sldId="270"/>
            <ac:spMk id="3" creationId="{DB32FBC0-3D8E-4A2E-675D-B4D70D6DE8AA}"/>
          </ac:spMkLst>
        </pc:spChg>
        <pc:spChg chg="add">
          <ac:chgData name="Zhigalov Roman" userId="1f97e9fdf7779aa5" providerId="Windows Live" clId="Web-{1C5FB6E7-2828-4DF3-8D25-41239F15EF4F}" dt="2022-04-02T15:04:01.001" v="583"/>
          <ac:spMkLst>
            <pc:docMk/>
            <pc:sldMk cId="4127078217" sldId="270"/>
            <ac:spMk id="8" creationId="{907EF6B7-1338-4443-8C46-6A318D952DFD}"/>
          </ac:spMkLst>
        </pc:spChg>
        <pc:spChg chg="add">
          <ac:chgData name="Zhigalov Roman" userId="1f97e9fdf7779aa5" providerId="Windows Live" clId="Web-{1C5FB6E7-2828-4DF3-8D25-41239F15EF4F}" dt="2022-04-02T15:04:01.001" v="583"/>
          <ac:spMkLst>
            <pc:docMk/>
            <pc:sldMk cId="4127078217" sldId="270"/>
            <ac:spMk id="10" creationId="{DAAE4CDD-124C-4DCF-9584-B6033B545DD5}"/>
          </ac:spMkLst>
        </pc:spChg>
        <pc:spChg chg="add">
          <ac:chgData name="Zhigalov Roman" userId="1f97e9fdf7779aa5" providerId="Windows Live" clId="Web-{1C5FB6E7-2828-4DF3-8D25-41239F15EF4F}" dt="2022-04-02T15:04:01.001" v="583"/>
          <ac:spMkLst>
            <pc:docMk/>
            <pc:sldMk cId="4127078217" sldId="270"/>
            <ac:spMk id="12" creationId="{081E4A58-353D-44AE-B2FC-2A74E2E400F7}"/>
          </ac:spMkLst>
        </pc:spChg>
      </pc:sldChg>
      <pc:sldChg chg="addSp modSp new mod setBg">
        <pc:chgData name="Zhigalov Roman" userId="1f97e9fdf7779aa5" providerId="Windows Live" clId="Web-{1C5FB6E7-2828-4DF3-8D25-41239F15EF4F}" dt="2022-04-02T15:04:35.392" v="620"/>
        <pc:sldMkLst>
          <pc:docMk/>
          <pc:sldMk cId="591065769" sldId="271"/>
        </pc:sldMkLst>
        <pc:spChg chg="mod">
          <ac:chgData name="Zhigalov Roman" userId="1f97e9fdf7779aa5" providerId="Windows Live" clId="Web-{1C5FB6E7-2828-4DF3-8D25-41239F15EF4F}" dt="2022-04-02T15:04:35.392" v="620"/>
          <ac:spMkLst>
            <pc:docMk/>
            <pc:sldMk cId="591065769" sldId="271"/>
            <ac:spMk id="2" creationId="{5ACC703E-B532-0633-AD96-3C3DBD2C829C}"/>
          </ac:spMkLst>
        </pc:spChg>
        <pc:spChg chg="mod">
          <ac:chgData name="Zhigalov Roman" userId="1f97e9fdf7779aa5" providerId="Windows Live" clId="Web-{1C5FB6E7-2828-4DF3-8D25-41239F15EF4F}" dt="2022-04-02T15:04:35.392" v="620"/>
          <ac:spMkLst>
            <pc:docMk/>
            <pc:sldMk cId="591065769" sldId="271"/>
            <ac:spMk id="3" creationId="{3BEB4A06-0EB0-8D36-8B9F-BC70E425967B}"/>
          </ac:spMkLst>
        </pc:spChg>
        <pc:spChg chg="add">
          <ac:chgData name="Zhigalov Roman" userId="1f97e9fdf7779aa5" providerId="Windows Live" clId="Web-{1C5FB6E7-2828-4DF3-8D25-41239F15EF4F}" dt="2022-04-02T15:04:35.392" v="620"/>
          <ac:spMkLst>
            <pc:docMk/>
            <pc:sldMk cId="591065769" sldId="271"/>
            <ac:spMk id="8" creationId="{907EF6B7-1338-4443-8C46-6A318D952DFD}"/>
          </ac:spMkLst>
        </pc:spChg>
        <pc:spChg chg="add">
          <ac:chgData name="Zhigalov Roman" userId="1f97e9fdf7779aa5" providerId="Windows Live" clId="Web-{1C5FB6E7-2828-4DF3-8D25-41239F15EF4F}" dt="2022-04-02T15:04:35.392" v="620"/>
          <ac:spMkLst>
            <pc:docMk/>
            <pc:sldMk cId="591065769" sldId="271"/>
            <ac:spMk id="10" creationId="{DAAE4CDD-124C-4DCF-9584-B6033B545DD5}"/>
          </ac:spMkLst>
        </pc:spChg>
        <pc:spChg chg="add">
          <ac:chgData name="Zhigalov Roman" userId="1f97e9fdf7779aa5" providerId="Windows Live" clId="Web-{1C5FB6E7-2828-4DF3-8D25-41239F15EF4F}" dt="2022-04-02T15:04:35.392" v="620"/>
          <ac:spMkLst>
            <pc:docMk/>
            <pc:sldMk cId="591065769" sldId="271"/>
            <ac:spMk id="12" creationId="{081E4A58-353D-44AE-B2FC-2A74E2E400F7}"/>
          </ac:spMkLst>
        </pc:spChg>
      </pc:sldChg>
      <pc:sldChg chg="addSp delSp modSp new mod setBg modClrScheme chgLayout">
        <pc:chgData name="Zhigalov Roman" userId="1f97e9fdf7779aa5" providerId="Windows Live" clId="Web-{1C5FB6E7-2828-4DF3-8D25-41239F15EF4F}" dt="2022-04-02T15:05:13.674" v="627"/>
        <pc:sldMkLst>
          <pc:docMk/>
          <pc:sldMk cId="1491826781" sldId="272"/>
        </pc:sldMkLst>
        <pc:spChg chg="del mod ord">
          <ac:chgData name="Zhigalov Roman" userId="1f97e9fdf7779aa5" providerId="Windows Live" clId="Web-{1C5FB6E7-2828-4DF3-8D25-41239F15EF4F}" dt="2022-04-02T15:05:13.674" v="627"/>
          <ac:spMkLst>
            <pc:docMk/>
            <pc:sldMk cId="1491826781" sldId="272"/>
            <ac:spMk id="2" creationId="{BADDE099-AD80-A288-1D82-44B9ED67896B}"/>
          </ac:spMkLst>
        </pc:spChg>
        <pc:spChg chg="del mod ord">
          <ac:chgData name="Zhigalov Roman" userId="1f97e9fdf7779aa5" providerId="Windows Live" clId="Web-{1C5FB6E7-2828-4DF3-8D25-41239F15EF4F}" dt="2022-04-02T15:05:10.846" v="626"/>
          <ac:spMkLst>
            <pc:docMk/>
            <pc:sldMk cId="1491826781" sldId="272"/>
            <ac:spMk id="3" creationId="{B2075A9B-0565-E878-A9DB-78A917357053}"/>
          </ac:spMkLst>
        </pc:spChg>
        <pc:spChg chg="del">
          <ac:chgData name="Zhigalov Roman" userId="1f97e9fdf7779aa5" providerId="Windows Live" clId="Web-{1C5FB6E7-2828-4DF3-8D25-41239F15EF4F}" dt="2022-04-02T15:04:59.877" v="622"/>
          <ac:spMkLst>
            <pc:docMk/>
            <pc:sldMk cId="1491826781" sldId="272"/>
            <ac:spMk id="4" creationId="{AC9489B0-5A23-421F-8DB9-118AFDB29334}"/>
          </ac:spMkLst>
        </pc:spChg>
        <pc:spChg chg="del">
          <ac:chgData name="Zhigalov Roman" userId="1f97e9fdf7779aa5" providerId="Windows Live" clId="Web-{1C5FB6E7-2828-4DF3-8D25-41239F15EF4F}" dt="2022-04-02T15:04:59.877" v="622"/>
          <ac:spMkLst>
            <pc:docMk/>
            <pc:sldMk cId="1491826781" sldId="272"/>
            <ac:spMk id="5" creationId="{7152001C-53C5-7638-121F-747C8417CC4C}"/>
          </ac:spMkLst>
        </pc:spChg>
        <pc:spChg chg="del">
          <ac:chgData name="Zhigalov Roman" userId="1f97e9fdf7779aa5" providerId="Windows Live" clId="Web-{1C5FB6E7-2828-4DF3-8D25-41239F15EF4F}" dt="2022-04-02T15:04:59.877" v="622"/>
          <ac:spMkLst>
            <pc:docMk/>
            <pc:sldMk cId="1491826781" sldId="272"/>
            <ac:spMk id="6" creationId="{A83A7657-AE39-A15A-CA71-56E7D3C185EF}"/>
          </ac:spMkLst>
        </pc:spChg>
        <pc:spChg chg="add">
          <ac:chgData name="Zhigalov Roman" userId="1f97e9fdf7779aa5" providerId="Windows Live" clId="Web-{1C5FB6E7-2828-4DF3-8D25-41239F15EF4F}" dt="2022-04-02T15:05:13.674" v="627"/>
          <ac:spMkLst>
            <pc:docMk/>
            <pc:sldMk cId="1491826781" sldId="272"/>
            <ac:spMk id="12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5:05:13.674" v="627"/>
          <ac:picMkLst>
            <pc:docMk/>
            <pc:sldMk cId="1491826781" sldId="272"/>
            <ac:picMk id="7" creationId="{64CB66DF-462A-EBC1-AC12-478A26AF97EA}"/>
          </ac:picMkLst>
        </pc:picChg>
      </pc:sldChg>
      <pc:sldChg chg="addSp delSp modSp new mod setBg">
        <pc:chgData name="Zhigalov Roman" userId="1f97e9fdf7779aa5" providerId="Windows Live" clId="Web-{1C5FB6E7-2828-4DF3-8D25-41239F15EF4F}" dt="2022-04-02T15:06:16.676" v="632"/>
        <pc:sldMkLst>
          <pc:docMk/>
          <pc:sldMk cId="2501731405" sldId="273"/>
        </pc:sldMkLst>
        <pc:spChg chg="del">
          <ac:chgData name="Zhigalov Roman" userId="1f97e9fdf7779aa5" providerId="Windows Live" clId="Web-{1C5FB6E7-2828-4DF3-8D25-41239F15EF4F}" dt="2022-04-02T15:06:16.676" v="632"/>
          <ac:spMkLst>
            <pc:docMk/>
            <pc:sldMk cId="2501731405" sldId="273"/>
            <ac:spMk id="2" creationId="{D81B55C7-EB29-82CE-A2B9-E85A55E32181}"/>
          </ac:spMkLst>
        </pc:spChg>
        <pc:spChg chg="add del">
          <ac:chgData name="Zhigalov Roman" userId="1f97e9fdf7779aa5" providerId="Windows Live" clId="Web-{1C5FB6E7-2828-4DF3-8D25-41239F15EF4F}" dt="2022-04-02T15:06:15.520" v="631"/>
          <ac:spMkLst>
            <pc:docMk/>
            <pc:sldMk cId="2501731405" sldId="273"/>
            <ac:spMk id="3" creationId="{BAB12CD3-DE62-6D2B-3650-67D7DF1B45AA}"/>
          </ac:spMkLst>
        </pc:spChg>
        <pc:spChg chg="add">
          <ac:chgData name="Zhigalov Roman" userId="1f97e9fdf7779aa5" providerId="Windows Live" clId="Web-{1C5FB6E7-2828-4DF3-8D25-41239F15EF4F}" dt="2022-04-02T15:06:16.676" v="632"/>
          <ac:spMkLst>
            <pc:docMk/>
            <pc:sldMk cId="2501731405" sldId="273"/>
            <ac:spMk id="10" creationId="{42A4FC2C-047E-45A5-965D-8E1E3BF09BC6}"/>
          </ac:spMkLst>
        </pc:spChg>
        <pc:picChg chg="add del mod ord">
          <ac:chgData name="Zhigalov Roman" userId="1f97e9fdf7779aa5" providerId="Windows Live" clId="Web-{1C5FB6E7-2828-4DF3-8D25-41239F15EF4F}" dt="2022-04-02T15:06:11.192" v="630"/>
          <ac:picMkLst>
            <pc:docMk/>
            <pc:sldMk cId="2501731405" sldId="273"/>
            <ac:picMk id="4" creationId="{9A2CE63F-4E21-4751-A0CE-C39B785B4612}"/>
          </ac:picMkLst>
        </pc:picChg>
        <pc:picChg chg="add mod ord">
          <ac:chgData name="Zhigalov Roman" userId="1f97e9fdf7779aa5" providerId="Windows Live" clId="Web-{1C5FB6E7-2828-4DF3-8D25-41239F15EF4F}" dt="2022-04-02T15:06:16.676" v="632"/>
          <ac:picMkLst>
            <pc:docMk/>
            <pc:sldMk cId="2501731405" sldId="273"/>
            <ac:picMk id="5" creationId="{F3D0BA3F-C711-ABA7-B712-AE4BE41CDD8D}"/>
          </ac:picMkLst>
        </pc:picChg>
      </pc:sldChg>
      <pc:sldChg chg="addSp delSp modSp new mod setBg">
        <pc:chgData name="Zhigalov Roman" userId="1f97e9fdf7779aa5" providerId="Windows Live" clId="Web-{1C5FB6E7-2828-4DF3-8D25-41239F15EF4F}" dt="2022-04-02T15:07:18.193" v="635"/>
        <pc:sldMkLst>
          <pc:docMk/>
          <pc:sldMk cId="636979245" sldId="274"/>
        </pc:sldMkLst>
        <pc:spChg chg="del">
          <ac:chgData name="Zhigalov Roman" userId="1f97e9fdf7779aa5" providerId="Windows Live" clId="Web-{1C5FB6E7-2828-4DF3-8D25-41239F15EF4F}" dt="2022-04-02T15:07:18.193" v="635"/>
          <ac:spMkLst>
            <pc:docMk/>
            <pc:sldMk cId="636979245" sldId="274"/>
            <ac:spMk id="2" creationId="{F457451D-7890-ABF9-5E30-8407B0D20588}"/>
          </ac:spMkLst>
        </pc:spChg>
        <pc:spChg chg="del">
          <ac:chgData name="Zhigalov Roman" userId="1f97e9fdf7779aa5" providerId="Windows Live" clId="Web-{1C5FB6E7-2828-4DF3-8D25-41239F15EF4F}" dt="2022-04-02T15:07:14.975" v="634"/>
          <ac:spMkLst>
            <pc:docMk/>
            <pc:sldMk cId="636979245" sldId="274"/>
            <ac:spMk id="3" creationId="{106880ED-8E5D-647B-BE45-C73739F42D5F}"/>
          </ac:spMkLst>
        </pc:spChg>
        <pc:spChg chg="add">
          <ac:chgData name="Zhigalov Roman" userId="1f97e9fdf7779aa5" providerId="Windows Live" clId="Web-{1C5FB6E7-2828-4DF3-8D25-41239F15EF4F}" dt="2022-04-02T15:07:18.193" v="635"/>
          <ac:spMkLst>
            <pc:docMk/>
            <pc:sldMk cId="636979245" sldId="274"/>
            <ac:spMk id="9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5:07:18.193" v="635"/>
          <ac:picMkLst>
            <pc:docMk/>
            <pc:sldMk cId="636979245" sldId="274"/>
            <ac:picMk id="4" creationId="{6AFD52A0-FA90-ED21-C909-ED534B98E315}"/>
          </ac:picMkLst>
        </pc:picChg>
      </pc:sldChg>
      <pc:sldChg chg="addSp modSp new mod setBg">
        <pc:chgData name="Zhigalov Roman" userId="1f97e9fdf7779aa5" providerId="Windows Live" clId="Web-{1C5FB6E7-2828-4DF3-8D25-41239F15EF4F}" dt="2022-04-02T15:08:03.257" v="673"/>
        <pc:sldMkLst>
          <pc:docMk/>
          <pc:sldMk cId="1368112464" sldId="275"/>
        </pc:sldMkLst>
        <pc:spChg chg="mod">
          <ac:chgData name="Zhigalov Roman" userId="1f97e9fdf7779aa5" providerId="Windows Live" clId="Web-{1C5FB6E7-2828-4DF3-8D25-41239F15EF4F}" dt="2022-04-02T15:08:03.257" v="673"/>
          <ac:spMkLst>
            <pc:docMk/>
            <pc:sldMk cId="1368112464" sldId="275"/>
            <ac:spMk id="2" creationId="{034DAB43-E9B7-BD7E-AB29-4BEE85C3B1FA}"/>
          </ac:spMkLst>
        </pc:spChg>
        <pc:spChg chg="mod">
          <ac:chgData name="Zhigalov Roman" userId="1f97e9fdf7779aa5" providerId="Windows Live" clId="Web-{1C5FB6E7-2828-4DF3-8D25-41239F15EF4F}" dt="2022-04-02T15:08:03.257" v="673"/>
          <ac:spMkLst>
            <pc:docMk/>
            <pc:sldMk cId="1368112464" sldId="275"/>
            <ac:spMk id="3" creationId="{C1828D3F-8B5C-C959-5E6F-72CB9D09D9D2}"/>
          </ac:spMkLst>
        </pc:spChg>
        <pc:spChg chg="add">
          <ac:chgData name="Zhigalov Roman" userId="1f97e9fdf7779aa5" providerId="Windows Live" clId="Web-{1C5FB6E7-2828-4DF3-8D25-41239F15EF4F}" dt="2022-04-02T15:08:03.257" v="673"/>
          <ac:spMkLst>
            <pc:docMk/>
            <pc:sldMk cId="1368112464" sldId="275"/>
            <ac:spMk id="8" creationId="{907EF6B7-1338-4443-8C46-6A318D952DFD}"/>
          </ac:spMkLst>
        </pc:spChg>
        <pc:spChg chg="add">
          <ac:chgData name="Zhigalov Roman" userId="1f97e9fdf7779aa5" providerId="Windows Live" clId="Web-{1C5FB6E7-2828-4DF3-8D25-41239F15EF4F}" dt="2022-04-02T15:08:03.257" v="673"/>
          <ac:spMkLst>
            <pc:docMk/>
            <pc:sldMk cId="1368112464" sldId="275"/>
            <ac:spMk id="10" creationId="{DAAE4CDD-124C-4DCF-9584-B6033B545DD5}"/>
          </ac:spMkLst>
        </pc:spChg>
        <pc:spChg chg="add">
          <ac:chgData name="Zhigalov Roman" userId="1f97e9fdf7779aa5" providerId="Windows Live" clId="Web-{1C5FB6E7-2828-4DF3-8D25-41239F15EF4F}" dt="2022-04-02T15:08:03.257" v="673"/>
          <ac:spMkLst>
            <pc:docMk/>
            <pc:sldMk cId="1368112464" sldId="275"/>
            <ac:spMk id="12" creationId="{081E4A58-353D-44AE-B2FC-2A74E2E400F7}"/>
          </ac:spMkLst>
        </pc:spChg>
      </pc:sldChg>
      <pc:sldChg chg="addSp delSp modSp new mod setBg">
        <pc:chgData name="Zhigalov Roman" userId="1f97e9fdf7779aa5" providerId="Windows Live" clId="Web-{1C5FB6E7-2828-4DF3-8D25-41239F15EF4F}" dt="2022-04-02T15:08:20.695" v="676"/>
        <pc:sldMkLst>
          <pc:docMk/>
          <pc:sldMk cId="1992563444" sldId="276"/>
        </pc:sldMkLst>
        <pc:spChg chg="del">
          <ac:chgData name="Zhigalov Roman" userId="1f97e9fdf7779aa5" providerId="Windows Live" clId="Web-{1C5FB6E7-2828-4DF3-8D25-41239F15EF4F}" dt="2022-04-02T15:08:20.695" v="676"/>
          <ac:spMkLst>
            <pc:docMk/>
            <pc:sldMk cId="1992563444" sldId="276"/>
            <ac:spMk id="2" creationId="{001DE43F-D6CC-E3B0-B1DE-17D9B168687C}"/>
          </ac:spMkLst>
        </pc:spChg>
        <pc:spChg chg="del">
          <ac:chgData name="Zhigalov Roman" userId="1f97e9fdf7779aa5" providerId="Windows Live" clId="Web-{1C5FB6E7-2828-4DF3-8D25-41239F15EF4F}" dt="2022-04-02T15:08:16.211" v="675"/>
          <ac:spMkLst>
            <pc:docMk/>
            <pc:sldMk cId="1992563444" sldId="276"/>
            <ac:spMk id="3" creationId="{7DF05979-E978-83F2-E885-FEDCECA1D46C}"/>
          </ac:spMkLst>
        </pc:spChg>
        <pc:spChg chg="add">
          <ac:chgData name="Zhigalov Roman" userId="1f97e9fdf7779aa5" providerId="Windows Live" clId="Web-{1C5FB6E7-2828-4DF3-8D25-41239F15EF4F}" dt="2022-04-02T15:08:20.695" v="676"/>
          <ac:spMkLst>
            <pc:docMk/>
            <pc:sldMk cId="1992563444" sldId="276"/>
            <ac:spMk id="9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5:08:20.695" v="676"/>
          <ac:picMkLst>
            <pc:docMk/>
            <pc:sldMk cId="1992563444" sldId="276"/>
            <ac:picMk id="4" creationId="{C05513BF-45DD-6FB0-4220-35F4E7C5B0CF}"/>
          </ac:picMkLst>
        </pc:picChg>
      </pc:sldChg>
      <pc:sldChg chg="addSp delSp modSp new mod setBg">
        <pc:chgData name="Zhigalov Roman" userId="1f97e9fdf7779aa5" providerId="Windows Live" clId="Web-{1C5FB6E7-2828-4DF3-8D25-41239F15EF4F}" dt="2022-04-02T15:09:04.446" v="713"/>
        <pc:sldMkLst>
          <pc:docMk/>
          <pc:sldMk cId="1342649153" sldId="277"/>
        </pc:sldMkLst>
        <pc:spChg chg="mod">
          <ac:chgData name="Zhigalov Roman" userId="1f97e9fdf7779aa5" providerId="Windows Live" clId="Web-{1C5FB6E7-2828-4DF3-8D25-41239F15EF4F}" dt="2022-04-02T15:09:04.446" v="713"/>
          <ac:spMkLst>
            <pc:docMk/>
            <pc:sldMk cId="1342649153" sldId="277"/>
            <ac:spMk id="2" creationId="{BE85FBD5-F796-FDFB-277E-9BF987323435}"/>
          </ac:spMkLst>
        </pc:spChg>
        <pc:spChg chg="add del mod">
          <ac:chgData name="Zhigalov Roman" userId="1f97e9fdf7779aa5" providerId="Windows Live" clId="Web-{1C5FB6E7-2828-4DF3-8D25-41239F15EF4F}" dt="2022-04-02T15:09:04.446" v="713"/>
          <ac:spMkLst>
            <pc:docMk/>
            <pc:sldMk cId="1342649153" sldId="277"/>
            <ac:spMk id="3" creationId="{2D7807C6-E1F8-970A-0BAF-0B7EDA2C9825}"/>
          </ac:spMkLst>
        </pc:spChg>
        <pc:spChg chg="add">
          <ac:chgData name="Zhigalov Roman" userId="1f97e9fdf7779aa5" providerId="Windows Live" clId="Web-{1C5FB6E7-2828-4DF3-8D25-41239F15EF4F}" dt="2022-04-02T15:09:04.446" v="713"/>
          <ac:spMkLst>
            <pc:docMk/>
            <pc:sldMk cId="1342649153" sldId="277"/>
            <ac:spMk id="7" creationId="{2D7807C6-E1F8-970A-0BAF-0B7EDA2C9825}"/>
          </ac:spMkLst>
        </pc:spChg>
        <pc:spChg chg="add">
          <ac:chgData name="Zhigalov Roman" userId="1f97e9fdf7779aa5" providerId="Windows Live" clId="Web-{1C5FB6E7-2828-4DF3-8D25-41239F15EF4F}" dt="2022-04-02T15:09:04.446" v="713"/>
          <ac:spMkLst>
            <pc:docMk/>
            <pc:sldMk cId="1342649153" sldId="277"/>
            <ac:spMk id="8" creationId="{907EF6B7-1338-4443-8C46-6A318D952DFD}"/>
          </ac:spMkLst>
        </pc:spChg>
        <pc:spChg chg="add">
          <ac:chgData name="Zhigalov Roman" userId="1f97e9fdf7779aa5" providerId="Windows Live" clId="Web-{1C5FB6E7-2828-4DF3-8D25-41239F15EF4F}" dt="2022-04-02T15:09:04.446" v="713"/>
          <ac:spMkLst>
            <pc:docMk/>
            <pc:sldMk cId="1342649153" sldId="277"/>
            <ac:spMk id="10" creationId="{DAAE4CDD-124C-4DCF-9584-B6033B545DD5}"/>
          </ac:spMkLst>
        </pc:spChg>
        <pc:spChg chg="add">
          <ac:chgData name="Zhigalov Roman" userId="1f97e9fdf7779aa5" providerId="Windows Live" clId="Web-{1C5FB6E7-2828-4DF3-8D25-41239F15EF4F}" dt="2022-04-02T15:09:04.446" v="713"/>
          <ac:spMkLst>
            <pc:docMk/>
            <pc:sldMk cId="1342649153" sldId="277"/>
            <ac:spMk id="12" creationId="{081E4A58-353D-44AE-B2FC-2A74E2E400F7}"/>
          </ac:spMkLst>
        </pc:spChg>
        <pc:graphicFrameChg chg="add del">
          <ac:chgData name="Zhigalov Roman" userId="1f97e9fdf7779aa5" providerId="Windows Live" clId="Web-{1C5FB6E7-2828-4DF3-8D25-41239F15EF4F}" dt="2022-04-02T15:09:04.446" v="712"/>
          <ac:graphicFrameMkLst>
            <pc:docMk/>
            <pc:sldMk cId="1342649153" sldId="277"/>
            <ac:graphicFrameMk id="5" creationId="{FC99CC4F-E664-5B94-E7AE-3958153DD2D3}"/>
          </ac:graphicFrameMkLst>
        </pc:graphicFrameChg>
      </pc:sldChg>
      <pc:sldChg chg="addSp delSp modSp new mod setBg">
        <pc:chgData name="Zhigalov Roman" userId="1f97e9fdf7779aa5" providerId="Windows Live" clId="Web-{1C5FB6E7-2828-4DF3-8D25-41239F15EF4F}" dt="2022-04-02T15:09:58.698" v="718"/>
        <pc:sldMkLst>
          <pc:docMk/>
          <pc:sldMk cId="3892757960" sldId="278"/>
        </pc:sldMkLst>
        <pc:spChg chg="del">
          <ac:chgData name="Zhigalov Roman" userId="1f97e9fdf7779aa5" providerId="Windows Live" clId="Web-{1C5FB6E7-2828-4DF3-8D25-41239F15EF4F}" dt="2022-04-02T15:09:58.698" v="718"/>
          <ac:spMkLst>
            <pc:docMk/>
            <pc:sldMk cId="3892757960" sldId="278"/>
            <ac:spMk id="2" creationId="{D0BD8D7E-03EC-2A36-EC30-0E913E98ACA8}"/>
          </ac:spMkLst>
        </pc:spChg>
        <pc:spChg chg="del mod">
          <ac:chgData name="Zhigalov Roman" userId="1f97e9fdf7779aa5" providerId="Windows Live" clId="Web-{1C5FB6E7-2828-4DF3-8D25-41239F15EF4F}" dt="2022-04-02T15:09:57.573" v="717"/>
          <ac:spMkLst>
            <pc:docMk/>
            <pc:sldMk cId="3892757960" sldId="278"/>
            <ac:spMk id="3" creationId="{70DEFF09-9FC1-80FE-61A3-E22AE1CA4187}"/>
          </ac:spMkLst>
        </pc:spChg>
        <pc:spChg chg="add">
          <ac:chgData name="Zhigalov Roman" userId="1f97e9fdf7779aa5" providerId="Windows Live" clId="Web-{1C5FB6E7-2828-4DF3-8D25-41239F15EF4F}" dt="2022-04-02T15:09:58.698" v="718"/>
          <ac:spMkLst>
            <pc:docMk/>
            <pc:sldMk cId="3892757960" sldId="278"/>
            <ac:spMk id="9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5:09:58.698" v="718"/>
          <ac:picMkLst>
            <pc:docMk/>
            <pc:sldMk cId="3892757960" sldId="278"/>
            <ac:picMk id="4" creationId="{23AB2A23-0FC6-4670-F08B-69DEEA5B630B}"/>
          </ac:picMkLst>
        </pc:picChg>
      </pc:sldChg>
      <pc:sldChg chg="modSp new">
        <pc:chgData name="Zhigalov Roman" userId="1f97e9fdf7779aa5" providerId="Windows Live" clId="Web-{1C5FB6E7-2828-4DF3-8D25-41239F15EF4F}" dt="2022-04-02T15:10:07.042" v="727" actId="20577"/>
        <pc:sldMkLst>
          <pc:docMk/>
          <pc:sldMk cId="2853686250" sldId="279"/>
        </pc:sldMkLst>
        <pc:spChg chg="mod">
          <ac:chgData name="Zhigalov Roman" userId="1f97e9fdf7779aa5" providerId="Windows Live" clId="Web-{1C5FB6E7-2828-4DF3-8D25-41239F15EF4F}" dt="2022-04-02T15:10:07.042" v="727" actId="20577"/>
          <ac:spMkLst>
            <pc:docMk/>
            <pc:sldMk cId="2853686250" sldId="279"/>
            <ac:spMk id="2" creationId="{F0DDC2AC-9CEF-7A40-651F-304F04E8365C}"/>
          </ac:spMkLst>
        </pc:spChg>
      </pc:sldChg>
      <pc:sldChg chg="modSp new">
        <pc:chgData name="Zhigalov Roman" userId="1f97e9fdf7779aa5" providerId="Windows Live" clId="Web-{1C5FB6E7-2828-4DF3-8D25-41239F15EF4F}" dt="2022-04-02T15:10:40.058" v="733" actId="20577"/>
        <pc:sldMkLst>
          <pc:docMk/>
          <pc:sldMk cId="795815283" sldId="280"/>
        </pc:sldMkLst>
        <pc:spChg chg="mod">
          <ac:chgData name="Zhigalov Roman" userId="1f97e9fdf7779aa5" providerId="Windows Live" clId="Web-{1C5FB6E7-2828-4DF3-8D25-41239F15EF4F}" dt="2022-04-02T15:10:40.058" v="733" actId="20577"/>
          <ac:spMkLst>
            <pc:docMk/>
            <pc:sldMk cId="795815283" sldId="280"/>
            <ac:spMk id="2" creationId="{9E0BC4C5-F282-4208-F64E-05FD45923170}"/>
          </ac:spMkLst>
        </pc:spChg>
      </pc:sldChg>
      <pc:sldChg chg="add">
        <pc:chgData name="Zhigalov Roman" userId="1f97e9fdf7779aa5" providerId="Windows Live" clId="Web-{1C5FB6E7-2828-4DF3-8D25-41239F15EF4F}" dt="2022-04-02T15:10:40.293" v="734"/>
        <pc:sldMkLst>
          <pc:docMk/>
          <pc:sldMk cId="656630287" sldId="281"/>
        </pc:sldMkLst>
      </pc:sldChg>
      <pc:sldMasterChg chg="add addSldLayout">
        <pc:chgData name="Zhigalov Roman" userId="1f97e9fdf7779aa5" providerId="Windows Live" clId="Web-{1C5FB6E7-2828-4DF3-8D25-41239F15EF4F}" dt="2022-04-02T15:10:40.293" v="734"/>
        <pc:sldMasterMkLst>
          <pc:docMk/>
          <pc:sldMasterMk cId="316056103" sldId="2147483648"/>
        </pc:sldMasterMkLst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2686978033" sldId="2147483649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2842962216" sldId="2147483650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2071587190" sldId="2147483651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1928706977" sldId="2147483652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3656676373" sldId="2147483653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3132697345" sldId="2147483654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577961609" sldId="2147483655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3665748758" sldId="2147483656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4025654105" sldId="2147483657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2204173519" sldId="2147483658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1436701990" sldId="2147483659"/>
          </pc:sldLayoutMkLst>
        </pc:sldLayoutChg>
      </pc:sldMasterChg>
      <pc:sldMasterChg chg="replId modSldLayout">
        <pc:chgData name="Zhigalov Roman" userId="1f97e9fdf7779aa5" providerId="Windows Live" clId="Web-{1C5FB6E7-2828-4DF3-8D25-41239F15EF4F}" dt="2022-04-02T15:10:40.293" v="734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90CF9F-9843-4B11-A681-864D774B1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29F5ACB-DB02-420A-837D-7B1CBACA1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E8DE802-F18F-482E-BEAA-FA107DAA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183BA93-79D8-43A8-BCB2-2894C9D9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279ECA-6E04-457E-A6DA-7B88E7C9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78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DDEF66-ABB3-43FD-A25F-40D22FBE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3B76C2A-DD7C-4DC9-B470-800F74E4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6C4E1DD-26CB-4CC0-B621-D7C66C96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AC6955C-2364-4396-949A-9B201F77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D23C603-2203-4194-9C70-AFD79E3E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962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9935E9-E286-450F-BCAC-918B5570B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9C399F2-A8A2-4FC3-8D73-2F803B752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2264616-E3DB-451F-9779-4A57E63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9CDF905-FA78-4086-8257-0E448BC5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0C6674B-688C-47E3-9206-ED987CF8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87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94CE6F-909E-45C4-88E6-99F38682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D160D48-135F-470C-B049-8E0B3BEB8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6FCF434-DBAA-4C80-B7FA-E348EBE0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CB751EE-A697-4C28-A4F1-2BC88610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9EB967C-5BDC-4287-BF1A-F482B301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6E8BB0D-5CA9-451C-8F7C-DB8989EB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0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DAAC26-26C0-4D0A-8620-C1596C1E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C91EF59-8C11-4D1D-8F6C-F8348750E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CB67E5F-70EB-410D-B42A-967BA5B0B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C84C25B-D7F3-46E4-8D90-FB78704FE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73AA1FF-E5D6-4BEC-9CE9-9A85C16AB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1A7F36A-F3AB-465F-8413-AE1F51CE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5BBF739-5D8D-464C-91F3-903C64F1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576D5F8-1C19-4DDE-9B0B-9B75170E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7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8BEA1C-1128-4AE3-8E2D-F989BB93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05EE4E4-326A-48B6-8C98-5E36C732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6073955-9B24-41BB-A8FE-56F6DB8B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E43AA0E-3043-4C57-9280-1CE119D4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97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16E30CA-7AD1-43F2-89F9-75ACB1D3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2DC6298-78A8-4FFC-A97D-0301C9D5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924E471-A793-4D3B-9AC8-311372EC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6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9508C8-B49E-4E3A-AD86-C2DDE189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160EDFE-C7EC-4F2E-BDF0-F7BFCC81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6B8A69C-FFCA-40A8-95EE-D37471865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92E0E9D-BB94-4A62-A804-D146203E6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1FFFDA7-DEF0-4CE0-B78C-867E04C0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11097BC-4CD4-48DF-BD97-01DA649B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74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519CFD-396F-4745-BDEE-0FE3D088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0B8A04F-099D-46A9-AAF2-6534F17DF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420B03A-E123-4A1A-B567-018CFB4E9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B8F6D8D-D259-4286-9773-A46FC70F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CF423E3-D58D-4682-B1D6-E8CB6AA4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F3FADD6-DB0F-4078-9201-6E95D594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654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176E28-B7CE-4ECD-813C-C7A4D810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E0B4EEF-FA48-454E-A126-F30B0E76F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BEDC9BE-CB52-43C4-8541-24B4C58A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CF2830-9089-4B08-8300-6AAE4D2F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9C34D73-142C-4A97-93FE-270412A3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73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0FF4399-8793-496A-8558-CDF234FE5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5E07E73-77DD-4E93-A919-293DF4623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4EC0EF6-E18D-4FE9-B937-3673542F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CA799A4-ADC9-4995-8FE5-3D47E364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4F2273C-534A-4631-AFDA-79E1FD9A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0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350A1C-AB95-47B2-880B-87961AD9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D24A440-B86B-4AD0-A0D1-32FEE522B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FE992C2-70D3-44C4-AD6C-3B682E35D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13D00-16A1-493C-A180-FAF8CB9B7A87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2F45216-DCE5-4A56-BC12-74A89D5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C7DB8F-DAAB-4485-917F-BBBEF1915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5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29. Социально-экономическое развитие Республики Беларусь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группа, люди&#10;&#10;Автоматически созданное описание">
            <a:extLst>
              <a:ext uri="{FF2B5EF4-FFF2-40B4-BE49-F238E27FC236}">
                <a16:creationId xmlns="" xmlns:a16="http://schemas.microsoft.com/office/drawing/2014/main" id="{D897A49B-77D6-C166-9149-E1E773355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24" b="174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65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4522B21E-B2B9-4C72-9A71-C87EFD1374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EB7D2A2-F448-44D4-938C-DC84CBCB3B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1AEA07-1E14-44B4-8E55-64EF049CD6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E6840F-15BD-82FC-76D5-0E061CB4E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 Разработка белорусской модели социально-экономического развития. Всебелорусские народные собрания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22A9905-63AE-0085-B74E-728EC0F30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7C8EA93-3210-4C62-99E9-153C275E3A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555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04F4B9-0267-FCC0-8443-7D0EE944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ea typeface="Calibri Light"/>
                <a:cs typeface="Calibri Light"/>
              </a:rPr>
              <a:t>Основные положения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2281AF8-DCB5-15F1-28A1-A150C013F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>
                <a:ea typeface="+mn-lt"/>
                <a:cs typeface="+mn-lt"/>
              </a:rPr>
              <a:t>Начиная с 1994 г. реализовывалась стратегия экономического развития, ориентированная на восстановление позиций Беларуси, достигнутых еще в советское время</a:t>
            </a:r>
          </a:p>
          <a:p>
            <a:r>
              <a:rPr lang="ru-RU" sz="2600">
                <a:ea typeface="+mn-lt"/>
                <a:cs typeface="+mn-lt"/>
              </a:rPr>
              <a:t>Ставка была сделана на сохранение крупных промышленных предприятий и колхозов, действовавших со времен СССР, и их государственное финансирование</a:t>
            </a:r>
          </a:p>
          <a:p>
            <a:r>
              <a:rPr lang="ru-RU" sz="2600" dirty="0">
                <a:ea typeface="+mn-lt"/>
                <a:cs typeface="+mn-lt"/>
              </a:rPr>
              <a:t>Для реализации этой стратегии использовалась главным образом система определения государством плановых социально-экономических показателей и регулирования цен</a:t>
            </a:r>
          </a:p>
        </p:txBody>
      </p:sp>
    </p:spTree>
    <p:extLst>
      <p:ext uri="{BB962C8B-B14F-4D97-AF65-F5344CB8AC3E}">
        <p14:creationId xmlns:p14="http://schemas.microsoft.com/office/powerpoint/2010/main" val="3409888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665C2F-5930-6BC7-9717-D12A77B65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3400">
                <a:solidFill>
                  <a:srgbClr val="FFFFFF"/>
                </a:solidFill>
                <a:ea typeface="Calibri Light"/>
                <a:cs typeface="Calibri Light"/>
              </a:rPr>
              <a:t>Первое Всебелорусское собрание 1996 г.</a:t>
            </a:r>
            <a:endParaRPr lang="ru-RU" sz="34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ED60F30-7BBE-8EC6-EABE-C9CBF55B8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в качестве главных задач ставились рост экспорта белорусских товаров, строительство жилья для городского и сельского населения, обеспечение людей продуктами питания</a:t>
            </a:r>
          </a:p>
          <a:p>
            <a:endParaRPr lang="ru-RU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5738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текст, человек, внешний, сто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64CB66DF-462A-EBC1-AC12-478A26AF9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4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26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E14A47-D6D7-104D-FD27-84D80C3E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3400">
                <a:solidFill>
                  <a:srgbClr val="FFFFFF"/>
                </a:solidFill>
                <a:ea typeface="Calibri Light"/>
                <a:cs typeface="Calibri Light"/>
              </a:rPr>
              <a:t>Второе Всебелорусское собрание в 2001 г.</a:t>
            </a:r>
            <a:endParaRPr lang="ru-RU" sz="34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B32FBC0-3D8E-4A2E-675D-B4D70D6DE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была определена стратегическая цель социально-экономического развития Республики Беларусь — повышение благосостояния народа и приближение уровня его жизни к уровню жизни населения</a:t>
            </a:r>
          </a:p>
          <a:p>
            <a:r>
              <a:rPr lang="ru-RU" dirty="0">
                <a:ea typeface="+mn-lt"/>
                <a:cs typeface="+mn-lt"/>
              </a:rPr>
              <a:t>. Отражением этого курса стал девиз «За сильную и процветающую Беларусь!»</a:t>
            </a:r>
          </a:p>
          <a:p>
            <a:r>
              <a:rPr lang="ru-RU" dirty="0">
                <a:ea typeface="+mn-lt"/>
                <a:cs typeface="+mn-lt"/>
              </a:rPr>
              <a:t>Выполнение программы вывело республику на путь экономического роста, темпы которого превышали аналогичные показатели ведущих стран СНГ</a:t>
            </a:r>
          </a:p>
          <a:p>
            <a:endParaRPr lang="ru-RU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7078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D:\9 класс история беларуси\29. Социально-экономическое развитие РБ\2023-04-16_20-51-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582294"/>
            <a:ext cx="11841242" cy="513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731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утренний, зал, аудитор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F3D0BA3F-C711-ABA7-B712-AE4BE41CD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23" b="498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57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CC703E-B532-0633-AD96-3C3DBD2C8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3400">
                <a:solidFill>
                  <a:srgbClr val="FFFFFF"/>
                </a:solidFill>
                <a:ea typeface="Calibri Light"/>
                <a:cs typeface="Calibri Light"/>
              </a:rPr>
              <a:t>Третье Всебелорусское собрание 2006 г.</a:t>
            </a:r>
            <a:endParaRPr lang="ru-RU" sz="34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BEB4A06-0EB0-8D36-8B9F-BC70E4259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>
                <a:ea typeface="+mn-lt"/>
                <a:cs typeface="+mn-lt"/>
              </a:rPr>
              <a:t>Принятая на нем программа социально-экономического развития была направлена на дальнейший рост качества жизни населения на основе создания государства, комфортного для людей </a:t>
            </a:r>
          </a:p>
          <a:p>
            <a:r>
              <a:rPr lang="ru-RU" sz="2600">
                <a:ea typeface="+mn-lt"/>
                <a:cs typeface="+mn-lt"/>
              </a:rPr>
              <a:t>Отражением такого курса стал девиз «Государство для народа» </a:t>
            </a:r>
          </a:p>
          <a:p>
            <a:r>
              <a:rPr lang="ru-RU" sz="2600">
                <a:ea typeface="+mn-lt"/>
                <a:cs typeface="+mn-lt"/>
              </a:rPr>
              <a:t>Была принята Директива Президента Республики Беларусь «О мерах по дальнейшей дебюрократизации государственного аппарата»</a:t>
            </a:r>
          </a:p>
          <a:p>
            <a:r>
              <a:rPr lang="ru-RU" sz="2600" dirty="0">
                <a:ea typeface="+mn-lt"/>
                <a:cs typeface="+mn-lt"/>
              </a:rPr>
              <a:t>Большое внимание уделялось сельскому хозяйству, а также программе возрождения и развития села, строительству агрогородков.</a:t>
            </a:r>
            <a:endParaRPr lang="ru-RU" sz="26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1065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украшен, аудитор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6AFD52A0-FA90-ED21-C909-ED534B98E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79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F2F284-E8EA-FAE3-6779-0F5873288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dirty="0">
                <a:ea typeface="Calibri Light"/>
                <a:cs typeface="Calibri Light"/>
              </a:rPr>
              <a:t>План урока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99FE88F-9478-CFD5-933F-19474B08C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ea typeface="Calibri"/>
                <a:cs typeface="Calibri"/>
              </a:rPr>
              <a:t>Экономическое положение в первой половине 1990-х гг.</a:t>
            </a:r>
          </a:p>
          <a:p>
            <a:r>
              <a:rPr lang="ru-RU" sz="2000" dirty="0">
                <a:ea typeface="Calibri"/>
                <a:cs typeface="Calibri"/>
              </a:rPr>
              <a:t>Разработка белорусской модели социально-экономического развития. Всебелорусские народные собрания</a:t>
            </a:r>
          </a:p>
        </p:txBody>
      </p:sp>
      <p:pic>
        <p:nvPicPr>
          <p:cNvPr id="5" name="Picture 4" descr="Цветной Карвед-люди">
            <a:extLst>
              <a:ext uri="{FF2B5EF4-FFF2-40B4-BE49-F238E27FC236}">
                <a16:creationId xmlns="" xmlns:a16="http://schemas.microsoft.com/office/drawing/2014/main" id="{985838FC-D06E-0699-8D95-B48E49664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27" r="25514" b="-1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1F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688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4DAB43-E9B7-BD7E-AB29-4BEE85C3B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3400">
                <a:solidFill>
                  <a:srgbClr val="FFFFFF"/>
                </a:solidFill>
                <a:ea typeface="Calibri Light"/>
                <a:cs typeface="Calibri Light"/>
              </a:rPr>
              <a:t>Четвертое Всебелорусское народное собрание 2010 г.</a:t>
            </a:r>
            <a:endParaRPr lang="ru-RU" sz="34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1828D3F-8B5C-C959-5E6F-72CB9D09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>
                <a:ea typeface="+mn-lt"/>
                <a:cs typeface="+mn-lt"/>
              </a:rPr>
              <a:t>Предусматривались рост благосостояния и улучшение условий жизни населения на основе повышения конкурентоспособности национальной экономики</a:t>
            </a:r>
          </a:p>
          <a:p>
            <a:r>
              <a:rPr lang="ru-RU" sz="2600">
                <a:ea typeface="+mn-lt"/>
                <a:cs typeface="+mn-lt"/>
              </a:rPr>
              <a:t> Была принята Директива Президента Республики Беларусь «О развитии предпринимательской инициативы и стимулировании деловой активности в Республике Беларусь»</a:t>
            </a:r>
          </a:p>
          <a:p>
            <a:r>
              <a:rPr lang="ru-RU" sz="2600" dirty="0">
                <a:ea typeface="+mn-lt"/>
                <a:cs typeface="+mn-lt"/>
              </a:rPr>
              <a:t>Согласно Директиве были определены правила ведения бизнеса, направленные на улучшение делового климата, насыщение рынка товарами и услугами, снижение налоговой нагрузки на предпринимателей</a:t>
            </a:r>
            <a:endParaRPr lang="ru-RU" sz="26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112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украшен, аудитор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C05513BF-45DD-6FB0-4220-35F4E7C5B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63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85FBD5-F796-FDFB-277E-9BF987323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3400">
                <a:solidFill>
                  <a:srgbClr val="FFFFFF"/>
                </a:solidFill>
                <a:ea typeface="Calibri Light"/>
                <a:cs typeface="Calibri Light"/>
              </a:rPr>
              <a:t>Пятое Всебелорусское собрание 2016 г.</a:t>
            </a:r>
            <a:endParaRPr lang="ru-RU" sz="34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2D7807C6-E1F8-970A-0BAF-0B7EDA2C9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>
                <a:ea typeface="+mn-lt"/>
                <a:cs typeface="+mn-lt"/>
              </a:rPr>
              <a:t>Ориентация на переход к опережающей стратегии развития</a:t>
            </a:r>
          </a:p>
          <a:p>
            <a:r>
              <a:rPr lang="ru-RU">
                <a:ea typeface="+mn-lt"/>
                <a:cs typeface="+mn-lt"/>
              </a:rPr>
              <a:t> Приоритетным направлением развития Беларуси определено развитие человеческого потенциала, т. е. повышение благосостояния, рост рождаемости и увеличение продолжительности жизни, обеспечение качества здравоохранения и образования</a:t>
            </a:r>
            <a:endParaRPr lang="ru-RU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2649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утренний, толпа, аудитор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23AB2A23-0FC6-4670-F08B-69DEEA5B6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66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57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630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4522B21E-B2B9-4C72-9A71-C87EFD1374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EB7D2A2-F448-44D4-938C-DC84CBCB3B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1AEA07-1E14-44B4-8E55-64EF049CD6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7FB81D-2242-49AE-F2BE-4026223A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 Экономическое положение в первой половине 1990-х гг.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C53512C-470B-C5BC-1AA2-3958BA6B9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7C8EA93-3210-4C62-99E9-153C275E3A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081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827B839B-9ADE-406B-8590-F1CAEDED4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="" xmlns:a16="http://schemas.microsoft.com/office/drawing/2014/main" id="{CFE45BF0-46DB-408C-B5F7-7B1171680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="" xmlns:a16="http://schemas.microsoft.com/office/drawing/2014/main" id="{2AEBC8F2-97B1-41B4-93F1-2D289E197F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="" xmlns:a16="http://schemas.microsoft.com/office/drawing/2014/main" id="{472E3A19-F5D5-48FC-BB9C-48C2F68F59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="" xmlns:a16="http://schemas.microsoft.com/office/drawing/2014/main" id="{7A62E32F-BB65-43A8-8EB5-92346890E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4E91B64-9FCC-451E-AFB4-A827D63293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CB7EE0-5A64-5AC6-4787-8109BF009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ea typeface="Calibri Light"/>
                <a:cs typeface="Calibri Light"/>
              </a:rPr>
              <a:t>Особенности развития экономики в начале 90-х гг.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8303266-2797-189F-F683-921917127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Calibri"/>
                <a:cs typeface="Calibri"/>
              </a:rPr>
              <a:t>Распад СССР привел к утрате источников сырья и рынков сбыта для белорусских предприятий, нарушились экономические связи</a:t>
            </a:r>
          </a:p>
          <a:p>
            <a:r>
              <a:rPr lang="ru-RU" sz="2400">
                <a:ea typeface="Calibri"/>
                <a:cs typeface="Calibri"/>
              </a:rPr>
              <a:t>Сокращение промышленного и сельскохозяйственного производства, резко снизились доходы населения</a:t>
            </a:r>
          </a:p>
          <a:p>
            <a:r>
              <a:rPr lang="ru-RU" sz="2400">
                <a:ea typeface="Calibri"/>
                <a:cs typeface="Calibri"/>
              </a:rPr>
              <a:t>Рост инфляции </a:t>
            </a:r>
          </a:p>
          <a:p>
            <a:r>
              <a:rPr lang="ru-RU" sz="2400" dirty="0">
                <a:ea typeface="Calibri"/>
                <a:cs typeface="Calibri"/>
              </a:rPr>
              <a:t>Нехватка товаров первой необходимости </a:t>
            </a:r>
          </a:p>
        </p:txBody>
      </p:sp>
    </p:spTree>
    <p:extLst>
      <p:ext uri="{BB962C8B-B14F-4D97-AF65-F5344CB8AC3E}">
        <p14:creationId xmlns:p14="http://schemas.microsoft.com/office/powerpoint/2010/main" val="2292969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дорога, транспорт&#10;&#10;Автоматически созданное описание">
            <a:extLst>
              <a:ext uri="{FF2B5EF4-FFF2-40B4-BE49-F238E27FC236}">
                <a16:creationId xmlns="" xmlns:a16="http://schemas.microsoft.com/office/drawing/2014/main" id="{73EEB4A9-00AF-F7FB-24D9-F7B76D534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95" b="72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31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белый, старый, люди&#10;&#10;Автоматически созданное описание">
            <a:extLst>
              <a:ext uri="{FF2B5EF4-FFF2-40B4-BE49-F238E27FC236}">
                <a16:creationId xmlns="" xmlns:a16="http://schemas.microsoft.com/office/drawing/2014/main" id="{E2CC04F5-64FD-F33C-D583-B22A956E8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297" b="33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39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земля,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8E6D224A-D2BD-AA15-E0BD-F9430984B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900" b="98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35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827B839B-9ADE-406B-8590-F1CAEDED4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="" xmlns:a16="http://schemas.microsoft.com/office/drawing/2014/main" id="{CFE45BF0-46DB-408C-B5F7-7B1171680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="" xmlns:a16="http://schemas.microsoft.com/office/drawing/2014/main" id="{2AEBC8F2-97B1-41B4-93F1-2D289E197F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="" xmlns:a16="http://schemas.microsoft.com/office/drawing/2014/main" id="{472E3A19-F5D5-48FC-BB9C-48C2F68F59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="" xmlns:a16="http://schemas.microsoft.com/office/drawing/2014/main" id="{7A62E32F-BB65-43A8-8EB5-92346890E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4E91B64-9FCC-451E-AFB4-A827D63293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A4687D-E1E0-7C77-BE73-D264E5BF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ea typeface="Calibri Light"/>
                <a:cs typeface="Calibri Light"/>
              </a:rPr>
              <a:t>Способы преодоления кризиса 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286AF44-BADC-0BD3-FEF0-2AE3A0444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Calibri"/>
                <a:cs typeface="Calibri"/>
              </a:rPr>
              <a:t>Восстановление экономики на рыночной основе </a:t>
            </a:r>
          </a:p>
          <a:p>
            <a:r>
              <a:rPr lang="ru-RU" sz="2400">
                <a:ea typeface="Calibri"/>
                <a:cs typeface="Calibri"/>
              </a:rPr>
              <a:t>Переход от командно-административной системы управления к рыночным механизмам </a:t>
            </a:r>
          </a:p>
          <a:p>
            <a:r>
              <a:rPr lang="ru-RU" sz="2400">
                <a:ea typeface="Calibri"/>
                <a:cs typeface="Calibri"/>
              </a:rPr>
              <a:t>Восстановление утраченных экономических и производственных связей</a:t>
            </a:r>
          </a:p>
          <a:p>
            <a:r>
              <a:rPr lang="ru-RU" sz="2400">
                <a:ea typeface="Calibri"/>
                <a:cs typeface="Calibri"/>
              </a:rPr>
              <a:t>Введение свободных цен, аренды и индивидуальной трудовой деятельности</a:t>
            </a:r>
          </a:p>
          <a:p>
            <a:r>
              <a:rPr lang="ru-RU" sz="2400" dirty="0">
                <a:ea typeface="Calibri"/>
                <a:cs typeface="Calibri"/>
              </a:rPr>
              <a:t>Становление предпринимательских, коммерческих и банковских структур</a:t>
            </a:r>
          </a:p>
        </p:txBody>
      </p:sp>
    </p:spTree>
    <p:extLst>
      <p:ext uri="{BB962C8B-B14F-4D97-AF65-F5344CB8AC3E}">
        <p14:creationId xmlns:p14="http://schemas.microsoft.com/office/powerpoint/2010/main" val="2551647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человек, внешний, люди&#10;&#10;Автоматически созданное описание">
            <a:extLst>
              <a:ext uri="{FF2B5EF4-FFF2-40B4-BE49-F238E27FC236}">
                <a16:creationId xmlns="" xmlns:a16="http://schemas.microsoft.com/office/drawing/2014/main" id="{0BEA55A7-107B-BED0-4618-423600343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919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</Words>
  <Application>Microsoft Office PowerPoint</Application>
  <PresentationFormat>Произвольный</PresentationFormat>
  <Paragraphs>40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Тема Office</vt:lpstr>
      <vt:lpstr>§ 29. Социально-экономическое развитие Республики Беларусь</vt:lpstr>
      <vt:lpstr>План урока</vt:lpstr>
      <vt:lpstr>1. Экономическое положение в первой половине 1990-х гг.</vt:lpstr>
      <vt:lpstr>Особенности развития экономики в начале 90-х гг.</vt:lpstr>
      <vt:lpstr>Презентация PowerPoint</vt:lpstr>
      <vt:lpstr>Презентация PowerPoint</vt:lpstr>
      <vt:lpstr>Презентация PowerPoint</vt:lpstr>
      <vt:lpstr>Способы преодоления кризиса </vt:lpstr>
      <vt:lpstr>Презентация PowerPoint</vt:lpstr>
      <vt:lpstr>Презентация PowerPoint</vt:lpstr>
      <vt:lpstr>2. Разработка белорусской модели социально-экономического развития. Всебелорусские народные собрания</vt:lpstr>
      <vt:lpstr>Основные положения</vt:lpstr>
      <vt:lpstr>Первое Всебелорусское собрание 1996 г.</vt:lpstr>
      <vt:lpstr>Презентация PowerPoint</vt:lpstr>
      <vt:lpstr>Второе Всебелорусское собрание в 2001 г.</vt:lpstr>
      <vt:lpstr>Презентация PowerPoint</vt:lpstr>
      <vt:lpstr>Презентация PowerPoint</vt:lpstr>
      <vt:lpstr>Третье Всебелорусское собрание 2006 г.</vt:lpstr>
      <vt:lpstr>Презентация PowerPoint</vt:lpstr>
      <vt:lpstr>Четвертое Всебелорусское народное собрание 2010 г.</vt:lpstr>
      <vt:lpstr>Презентация PowerPoint</vt:lpstr>
      <vt:lpstr>Пятое Всебелорусское собрание 2016 г.</vt:lpstr>
      <vt:lpstr>Презентация PowerPoint</vt:lpstr>
      <vt:lpstr>Тест, оценки, д/з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29. Социально-экономическое развитие Республики Беларусь</dc:title>
  <dc:creator/>
  <cp:lastModifiedBy>1111</cp:lastModifiedBy>
  <cp:revision>108</cp:revision>
  <dcterms:created xsi:type="dcterms:W3CDTF">2022-04-02T14:47:12Z</dcterms:created>
  <dcterms:modified xsi:type="dcterms:W3CDTF">2023-04-16T17:53:18Z</dcterms:modified>
</cp:coreProperties>
</file>