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BE357-D211-444F-85F0-DC0A46558E31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73EEC-6D7A-4FBC-9CDD-25975816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7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73EEC-6D7A-4FBC-9CDD-25975816A8F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9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2659" b="12315"/>
          <a:stretch/>
        </p:blipFill>
        <p:spPr bwMode="auto">
          <a:xfrm>
            <a:off x="179512" y="260648"/>
            <a:ext cx="88713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9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12398"/>
          <a:stretch/>
        </p:blipFill>
        <p:spPr bwMode="auto">
          <a:xfrm>
            <a:off x="539552" y="332655"/>
            <a:ext cx="8208912" cy="617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0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2546"/>
          <a:stretch/>
        </p:blipFill>
        <p:spPr bwMode="auto">
          <a:xfrm>
            <a:off x="467543" y="404664"/>
            <a:ext cx="8208913" cy="618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69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13166" b="3519"/>
          <a:stretch/>
        </p:blipFill>
        <p:spPr bwMode="auto">
          <a:xfrm>
            <a:off x="395536" y="260647"/>
            <a:ext cx="8208912" cy="600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65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12316" b="3941"/>
          <a:stretch/>
        </p:blipFill>
        <p:spPr bwMode="auto">
          <a:xfrm>
            <a:off x="179512" y="188640"/>
            <a:ext cx="86419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2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r="12795" b="4635"/>
          <a:stretch/>
        </p:blipFill>
        <p:spPr bwMode="auto">
          <a:xfrm>
            <a:off x="-989" y="116632"/>
            <a:ext cx="8893469" cy="640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4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2546" b="4039"/>
          <a:stretch/>
        </p:blipFill>
        <p:spPr bwMode="auto">
          <a:xfrm>
            <a:off x="323528" y="260648"/>
            <a:ext cx="859889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69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r="12367"/>
          <a:stretch/>
        </p:blipFill>
        <p:spPr bwMode="auto">
          <a:xfrm>
            <a:off x="323528" y="116632"/>
            <a:ext cx="8482091" cy="637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4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12694"/>
          <a:stretch/>
        </p:blipFill>
        <p:spPr bwMode="auto">
          <a:xfrm>
            <a:off x="395536" y="404663"/>
            <a:ext cx="8352928" cy="627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9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r="12691" b="13751"/>
          <a:stretch/>
        </p:blipFill>
        <p:spPr bwMode="auto">
          <a:xfrm>
            <a:off x="251520" y="116632"/>
            <a:ext cx="863604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8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12802" b="14849"/>
          <a:stretch/>
        </p:blipFill>
        <p:spPr bwMode="auto">
          <a:xfrm>
            <a:off x="179511" y="188640"/>
            <a:ext cx="8784977" cy="563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31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315" b="15848"/>
          <a:stretch/>
        </p:blipFill>
        <p:spPr bwMode="auto">
          <a:xfrm>
            <a:off x="0" y="332656"/>
            <a:ext cx="892032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57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13121"/>
          <a:stretch/>
        </p:blipFill>
        <p:spPr bwMode="auto">
          <a:xfrm>
            <a:off x="683568" y="404663"/>
            <a:ext cx="7704856" cy="584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703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12589"/>
          <a:stretch/>
        </p:blipFill>
        <p:spPr bwMode="auto">
          <a:xfrm>
            <a:off x="395536" y="188640"/>
            <a:ext cx="8136904" cy="612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1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r="12705"/>
          <a:stretch/>
        </p:blipFill>
        <p:spPr bwMode="auto">
          <a:xfrm>
            <a:off x="395536" y="332655"/>
            <a:ext cx="8208912" cy="61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773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610"/>
          <a:stretch/>
        </p:blipFill>
        <p:spPr bwMode="auto">
          <a:xfrm>
            <a:off x="395536" y="188640"/>
            <a:ext cx="8280920" cy="623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210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12757" b="7997"/>
          <a:stretch/>
        </p:blipFill>
        <p:spPr bwMode="auto">
          <a:xfrm>
            <a:off x="251519" y="332656"/>
            <a:ext cx="84440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90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r="12412"/>
          <a:stretch/>
        </p:blipFill>
        <p:spPr bwMode="auto">
          <a:xfrm>
            <a:off x="323528" y="116631"/>
            <a:ext cx="8640960" cy="653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33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766"/>
          <a:stretch/>
        </p:blipFill>
        <p:spPr bwMode="auto">
          <a:xfrm>
            <a:off x="467544" y="404664"/>
            <a:ext cx="7848872" cy="591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237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" y="764704"/>
            <a:ext cx="960106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36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1" y="1052736"/>
            <a:ext cx="768085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9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12556"/>
          <a:stretch/>
        </p:blipFill>
        <p:spPr bwMode="auto">
          <a:xfrm>
            <a:off x="179512" y="116631"/>
            <a:ext cx="8640960" cy="650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45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2508"/>
          <a:stretch/>
        </p:blipFill>
        <p:spPr bwMode="auto">
          <a:xfrm>
            <a:off x="323528" y="260647"/>
            <a:ext cx="8568952" cy="64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19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2664" b="12211"/>
          <a:stretch/>
        </p:blipFill>
        <p:spPr bwMode="auto">
          <a:xfrm>
            <a:off x="107504" y="116632"/>
            <a:ext cx="894824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5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32"/>
          <a:stretch/>
        </p:blipFill>
        <p:spPr bwMode="auto">
          <a:xfrm>
            <a:off x="395536" y="260648"/>
            <a:ext cx="8280920" cy="62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11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-44" r="11926" b="44"/>
          <a:stretch/>
        </p:blipFill>
        <p:spPr bwMode="auto">
          <a:xfrm>
            <a:off x="323528" y="332656"/>
            <a:ext cx="8424936" cy="626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5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2493"/>
          <a:stretch/>
        </p:blipFill>
        <p:spPr bwMode="auto">
          <a:xfrm>
            <a:off x="467543" y="332656"/>
            <a:ext cx="827513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26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730"/>
          <a:stretch/>
        </p:blipFill>
        <p:spPr bwMode="auto">
          <a:xfrm>
            <a:off x="179512" y="260648"/>
            <a:ext cx="8424936" cy="634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865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</Words>
  <Application>Microsoft Office PowerPoint</Application>
  <PresentationFormat>Экран (4:3)</PresentationFormat>
  <Paragraphs>19</Paragraphs>
  <Slides>28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2022-03-13T13:28:39Z</dcterms:created>
  <dcterms:modified xsi:type="dcterms:W3CDTF">2022-03-13T13:57:18Z</dcterms:modified>
</cp:coreProperties>
</file>