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58" r:id="rId5"/>
    <p:sldId id="259" r:id="rId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Date Placeholder 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Calibri Light" panose="020F0302020204030204" pitchFamily="34" charset="0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4400" b="1">
                <a:effectLst/>
                <a:latin typeface="Calibri Light" panose="020F030202020403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/>
              <a:t>Second level 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3750945"/>
            <a:ext cx="9843135" cy="811530"/>
          </a:xfrm>
        </p:spPr>
        <p:txBody>
          <a:bodyPr anchor="b">
            <a:noAutofit/>
          </a:bodyPr>
          <a:lstStyle>
            <a:lvl1pPr>
              <a:defRPr sz="600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 smtClean="0">
              <a:sym typeface="+mn-ea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4400" b="0" i="0">
                <a:effectLst/>
              </a:defRPr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kumimoji="0" lang="en-US" sz="2800" b="0" i="0" u="none" strike="noStrike" kern="1200" cap="none" spc="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>
              <a:lnSpc>
                <a:spcPct val="150000"/>
              </a:lnSpc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>
                <a:sym typeface="+mn-ea"/>
              </a:rPr>
              <a:t>Second level</a:t>
            </a:r>
            <a:endParaRPr lang="en-US" dirty="0"/>
          </a:p>
          <a:p>
            <a:pPr lvl="2"/>
            <a:r>
              <a:rPr lang="en-US" dirty="0">
                <a:sym typeface="+mn-ea"/>
              </a:rPr>
              <a:t>Third level</a:t>
            </a:r>
            <a:endParaRPr lang="en-US" dirty="0"/>
          </a:p>
          <a:p>
            <a:pPr lvl="3"/>
            <a:r>
              <a:rPr lang="en-US" dirty="0">
                <a:sym typeface="+mn-ea"/>
              </a:rPr>
              <a:t>Fourth level</a:t>
            </a:r>
            <a:endParaRPr lang="en-US" dirty="0"/>
          </a:p>
          <a:p>
            <a:pPr lvl="4"/>
            <a:r>
              <a:rPr lang="en-US" dirty="0">
                <a:sym typeface="+mn-ea"/>
              </a:rPr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dirty="0" smtClean="0">
                <a:sym typeface="+mn-ea"/>
              </a:rPr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en-US" dirty="0">
                <a:sym typeface="+mn-ea"/>
              </a:rPr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4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3200" b="0"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en-US" dirty="0" smtClean="0"/>
              <a:t>Click to edit Master text styles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  <a:endParaRPr lang="en-US" dirty="0" smtClean="0"/>
          </a:p>
          <a:p>
            <a:pPr lvl="2"/>
            <a:r>
              <a:rPr lang="en-US" dirty="0" smtClean="0"/>
              <a:t>Third level</a:t>
            </a:r>
            <a:endParaRPr lang="en-US" dirty="0"/>
          </a:p>
          <a:p>
            <a:pPr lvl="3"/>
            <a:r>
              <a:rPr lang="en-US" dirty="0" smtClean="0"/>
              <a:t>Fourth level</a:t>
            </a:r>
            <a:endParaRPr lang="en-US" dirty="0"/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Calibri Light" panose="020F0302020204030204" pitchFamily="34" charset="0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defRPr sz="2800" b="0" kern="120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effectLst/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ru-RU" altLang="en-US"/>
          </a:p>
        </p:txBody>
      </p:sp>
      <p:pic>
        <p:nvPicPr>
          <p:cNvPr id="4" name="Изображение 3" descr="Снимок экрана 2025-10-06 09474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3075" y="160655"/>
            <a:ext cx="10298430" cy="633031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Изображение 4" descr="Снимок экрана 2025-10-06 0948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0195" y="1515110"/>
            <a:ext cx="11622405" cy="191389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Изображение 1" descr="Снимок экрана 2025-10-06 09481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2730" y="573405"/>
            <a:ext cx="11544300" cy="571119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Изображение 2" descr="Снимок экрана 2025-10-06 09482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45" y="427355"/>
            <a:ext cx="12187555" cy="60039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宽屏</PresentationFormat>
  <Paragraphs>0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2" baseType="lpstr">
      <vt:lpstr>Arial</vt:lpstr>
      <vt:lpstr>SimSun</vt:lpstr>
      <vt:lpstr>Wingdings</vt:lpstr>
      <vt:lpstr>Calibri Light</vt:lpstr>
      <vt:lpstr>Arial Unicode MS</vt:lpstr>
      <vt:lpstr>Microsoft YaHei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sveta</cp:lastModifiedBy>
  <cp:revision>4</cp:revision>
  <dcterms:created xsi:type="dcterms:W3CDTF">2025-07-23T00:59:00Z</dcterms:created>
  <dcterms:modified xsi:type="dcterms:W3CDTF">2025-10-06T06:53:55Z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1049-12.2.0.22549</vt:lpwstr>
  </property>
  <property fmtid="{D5CDD505-2E9C-101B-9397-08002B2CF9AE}" pid="3" name="ICV">
    <vt:lpwstr>E9570D2E314C4FE9B5D2497FAA2293AB_13</vt:lpwstr>
  </property>
</Properties>
</file>