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043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0688"/>
            <a:ext cx="908900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06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0" y="764704"/>
            <a:ext cx="908900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253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38" y="620688"/>
            <a:ext cx="921702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601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08901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31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96099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498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729442"/>
            <a:ext cx="9023683" cy="507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023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729442"/>
            <a:ext cx="9023683" cy="507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395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1814"/>
          <a:stretch/>
        </p:blipFill>
        <p:spPr bwMode="auto">
          <a:xfrm>
            <a:off x="323528" y="260648"/>
            <a:ext cx="8640960" cy="644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421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08901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75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20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8" y="764704"/>
            <a:ext cx="9108491" cy="512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636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5" y="764704"/>
            <a:ext cx="9008881" cy="506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278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19"/>
            <a:ext cx="9036496" cy="508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487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12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667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44" y="548680"/>
            <a:ext cx="921702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317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896099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8177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Экран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2022-01-31T19:29:00Z</dcterms:created>
  <dcterms:modified xsi:type="dcterms:W3CDTF">2022-02-07T18:34:12Z</dcterms:modified>
</cp:coreProperties>
</file>