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30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857316-9157-4FC3-A221-AF7AD3DD3B0F}" v="28" dt="2022-08-06T15:43:43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3E857316-9157-4FC3-A221-AF7AD3DD3B0F}"/>
    <pc:docChg chg="undo custSel addSld modSld">
      <pc:chgData name="Roman Zhigalov" userId="1f97e9fdf7779aa5" providerId="LiveId" clId="{3E857316-9157-4FC3-A221-AF7AD3DD3B0F}" dt="2022-08-06T15:43:43.126" v="1141"/>
      <pc:docMkLst>
        <pc:docMk/>
      </pc:docMkLst>
      <pc:sldChg chg="modSp new mod">
        <pc:chgData name="Roman Zhigalov" userId="1f97e9fdf7779aa5" providerId="LiveId" clId="{3E857316-9157-4FC3-A221-AF7AD3DD3B0F}" dt="2022-08-06T13:11:18.389" v="2" actId="27636"/>
        <pc:sldMkLst>
          <pc:docMk/>
          <pc:sldMk cId="2153742885" sldId="256"/>
        </pc:sldMkLst>
        <pc:spChg chg="mod">
          <ac:chgData name="Roman Zhigalov" userId="1f97e9fdf7779aa5" providerId="LiveId" clId="{3E857316-9157-4FC3-A221-AF7AD3DD3B0F}" dt="2022-08-06T13:11:18.389" v="2" actId="27636"/>
          <ac:spMkLst>
            <pc:docMk/>
            <pc:sldMk cId="2153742885" sldId="256"/>
            <ac:spMk id="2" creationId="{28FD0581-6696-BEC7-9ECA-58A5A697DF03}"/>
          </ac:spMkLst>
        </pc:spChg>
      </pc:sldChg>
      <pc:sldChg chg="addSp modSp new mod setBg">
        <pc:chgData name="Roman Zhigalov" userId="1f97e9fdf7779aa5" providerId="LiveId" clId="{3E857316-9157-4FC3-A221-AF7AD3DD3B0F}" dt="2022-08-06T13:21:35.970" v="49" actId="26606"/>
        <pc:sldMkLst>
          <pc:docMk/>
          <pc:sldMk cId="3631085373" sldId="257"/>
        </pc:sldMkLst>
        <pc:spChg chg="mod">
          <ac:chgData name="Roman Zhigalov" userId="1f97e9fdf7779aa5" providerId="LiveId" clId="{3E857316-9157-4FC3-A221-AF7AD3DD3B0F}" dt="2022-08-06T13:21:35.970" v="49" actId="26606"/>
          <ac:spMkLst>
            <pc:docMk/>
            <pc:sldMk cId="3631085373" sldId="257"/>
            <ac:spMk id="2" creationId="{58404594-93CE-6094-24B0-3AC447FE26E4}"/>
          </ac:spMkLst>
        </pc:spChg>
        <pc:spChg chg="mod">
          <ac:chgData name="Roman Zhigalov" userId="1f97e9fdf7779aa5" providerId="LiveId" clId="{3E857316-9157-4FC3-A221-AF7AD3DD3B0F}" dt="2022-08-06T13:21:35.970" v="49" actId="26606"/>
          <ac:spMkLst>
            <pc:docMk/>
            <pc:sldMk cId="3631085373" sldId="257"/>
            <ac:spMk id="3" creationId="{19A81562-B994-D219-7D5B-AF3B83B93F12}"/>
          </ac:spMkLst>
        </pc:spChg>
        <pc:spChg chg="add">
          <ac:chgData name="Roman Zhigalov" userId="1f97e9fdf7779aa5" providerId="LiveId" clId="{3E857316-9157-4FC3-A221-AF7AD3DD3B0F}" dt="2022-08-06T13:21:35.970" v="49" actId="26606"/>
          <ac:spMkLst>
            <pc:docMk/>
            <pc:sldMk cId="3631085373" sldId="257"/>
            <ac:spMk id="8" creationId="{DBF61EA3-B236-439E-9C0B-340980D56BEE}"/>
          </ac:spMkLst>
        </pc:spChg>
        <pc:spChg chg="add">
          <ac:chgData name="Roman Zhigalov" userId="1f97e9fdf7779aa5" providerId="LiveId" clId="{3E857316-9157-4FC3-A221-AF7AD3DD3B0F}" dt="2022-08-06T13:21:35.970" v="49" actId="26606"/>
          <ac:spMkLst>
            <pc:docMk/>
            <pc:sldMk cId="3631085373" sldId="257"/>
            <ac:spMk id="14" creationId="{E659831F-0D9A-4C63-9EBB-8435B85A440F}"/>
          </ac:spMkLst>
        </pc:spChg>
        <pc:grpChg chg="add">
          <ac:chgData name="Roman Zhigalov" userId="1f97e9fdf7779aa5" providerId="LiveId" clId="{3E857316-9157-4FC3-A221-AF7AD3DD3B0F}" dt="2022-08-06T13:21:35.970" v="49" actId="26606"/>
          <ac:grpSpMkLst>
            <pc:docMk/>
            <pc:sldMk cId="3631085373" sldId="257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3E857316-9157-4FC3-A221-AF7AD3DD3B0F}" dt="2022-08-06T15:06:49.746" v="67" actId="26606"/>
        <pc:sldMkLst>
          <pc:docMk/>
          <pc:sldMk cId="3998557804" sldId="258"/>
        </pc:sldMkLst>
        <pc:spChg chg="mod">
          <ac:chgData name="Roman Zhigalov" userId="1f97e9fdf7779aa5" providerId="LiveId" clId="{3E857316-9157-4FC3-A221-AF7AD3DD3B0F}" dt="2022-08-06T15:06:49.746" v="67" actId="26606"/>
          <ac:spMkLst>
            <pc:docMk/>
            <pc:sldMk cId="3998557804" sldId="258"/>
            <ac:spMk id="2" creationId="{F2D85E7C-9726-74B7-AFF0-C9C698573A60}"/>
          </ac:spMkLst>
        </pc:spChg>
        <pc:spChg chg="mod">
          <ac:chgData name="Roman Zhigalov" userId="1f97e9fdf7779aa5" providerId="LiveId" clId="{3E857316-9157-4FC3-A221-AF7AD3DD3B0F}" dt="2022-08-06T15:06:49.746" v="67" actId="26606"/>
          <ac:spMkLst>
            <pc:docMk/>
            <pc:sldMk cId="3998557804" sldId="258"/>
            <ac:spMk id="3" creationId="{31CCD8BF-0835-DCA8-03ED-53DAE5E225F8}"/>
          </ac:spMkLst>
        </pc:spChg>
        <pc:spChg chg="add">
          <ac:chgData name="Roman Zhigalov" userId="1f97e9fdf7779aa5" providerId="LiveId" clId="{3E857316-9157-4FC3-A221-AF7AD3DD3B0F}" dt="2022-08-06T15:06:49.746" v="67" actId="26606"/>
          <ac:spMkLst>
            <pc:docMk/>
            <pc:sldMk cId="3998557804" sldId="258"/>
            <ac:spMk id="8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06:49.746" v="67" actId="26606"/>
          <ac:spMkLst>
            <pc:docMk/>
            <pc:sldMk cId="3998557804" sldId="258"/>
            <ac:spMk id="10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06:49.746" v="67" actId="26606"/>
          <ac:spMkLst>
            <pc:docMk/>
            <pc:sldMk cId="3998557804" sldId="258"/>
            <ac:spMk id="12" creationId="{871AEA07-1E14-44B4-8E55-64EF049CD66F}"/>
          </ac:spMkLst>
        </pc:spChg>
        <pc:cxnChg chg="add">
          <ac:chgData name="Roman Zhigalov" userId="1f97e9fdf7779aa5" providerId="LiveId" clId="{3E857316-9157-4FC3-A221-AF7AD3DD3B0F}" dt="2022-08-06T15:06:49.746" v="67" actId="26606"/>
          <ac:cxnSpMkLst>
            <pc:docMk/>
            <pc:sldMk cId="3998557804" sldId="25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07:22.436" v="73" actId="26606"/>
        <pc:sldMkLst>
          <pc:docMk/>
          <pc:sldMk cId="1150154222" sldId="259"/>
        </pc:sldMkLst>
        <pc:spChg chg="mod">
          <ac:chgData name="Roman Zhigalov" userId="1f97e9fdf7779aa5" providerId="LiveId" clId="{3E857316-9157-4FC3-A221-AF7AD3DD3B0F}" dt="2022-08-06T15:07:22.436" v="73" actId="26606"/>
          <ac:spMkLst>
            <pc:docMk/>
            <pc:sldMk cId="1150154222" sldId="259"/>
            <ac:spMk id="2" creationId="{E31D2592-79D7-EE68-900B-20395B7C3A73}"/>
          </ac:spMkLst>
        </pc:spChg>
        <pc:spChg chg="del">
          <ac:chgData name="Roman Zhigalov" userId="1f97e9fdf7779aa5" providerId="LiveId" clId="{3E857316-9157-4FC3-A221-AF7AD3DD3B0F}" dt="2022-08-06T15:07:19.266" v="72"/>
          <ac:spMkLst>
            <pc:docMk/>
            <pc:sldMk cId="1150154222" sldId="259"/>
            <ac:spMk id="3" creationId="{0DFB08D8-FFDD-2C2D-CA5A-5A041836921E}"/>
          </ac:spMkLst>
        </pc:spChg>
        <pc:spChg chg="mod">
          <ac:chgData name="Roman Zhigalov" userId="1f97e9fdf7779aa5" providerId="LiveId" clId="{3E857316-9157-4FC3-A221-AF7AD3DD3B0F}" dt="2022-08-06T15:07:22.436" v="73" actId="26606"/>
          <ac:spMkLst>
            <pc:docMk/>
            <pc:sldMk cId="1150154222" sldId="259"/>
            <ac:spMk id="4" creationId="{7D908A88-BCB6-E104-F1E2-C4682CAD0C27}"/>
          </ac:spMkLst>
        </pc:spChg>
        <pc:spChg chg="add">
          <ac:chgData name="Roman Zhigalov" userId="1f97e9fdf7779aa5" providerId="LiveId" clId="{3E857316-9157-4FC3-A221-AF7AD3DD3B0F}" dt="2022-08-06T15:07:22.436" v="73" actId="26606"/>
          <ac:spMkLst>
            <pc:docMk/>
            <pc:sldMk cId="1150154222" sldId="259"/>
            <ac:spMk id="1031" creationId="{201CC55D-ED54-4C5C-95E6-10947BD1103B}"/>
          </ac:spMkLst>
        </pc:spChg>
        <pc:spChg chg="add">
          <ac:chgData name="Roman Zhigalov" userId="1f97e9fdf7779aa5" providerId="LiveId" clId="{3E857316-9157-4FC3-A221-AF7AD3DD3B0F}" dt="2022-08-06T15:07:22.436" v="73" actId="26606"/>
          <ac:spMkLst>
            <pc:docMk/>
            <pc:sldMk cId="1150154222" sldId="259"/>
            <ac:spMk id="1037" creationId="{3873B707-463F-40B0-8227-E8CC6C67EB25}"/>
          </ac:spMkLst>
        </pc:spChg>
        <pc:spChg chg="add">
          <ac:chgData name="Roman Zhigalov" userId="1f97e9fdf7779aa5" providerId="LiveId" clId="{3E857316-9157-4FC3-A221-AF7AD3DD3B0F}" dt="2022-08-06T15:07:22.436" v="73" actId="26606"/>
          <ac:spMkLst>
            <pc:docMk/>
            <pc:sldMk cId="1150154222" sldId="259"/>
            <ac:spMk id="1039" creationId="{C13237C8-E62C-4F0D-A318-BD6FB6C2D138}"/>
          </ac:spMkLst>
        </pc:spChg>
        <pc:spChg chg="add">
          <ac:chgData name="Roman Zhigalov" userId="1f97e9fdf7779aa5" providerId="LiveId" clId="{3E857316-9157-4FC3-A221-AF7AD3DD3B0F}" dt="2022-08-06T15:07:22.436" v="73" actId="26606"/>
          <ac:spMkLst>
            <pc:docMk/>
            <pc:sldMk cId="1150154222" sldId="259"/>
            <ac:spMk id="1041" creationId="{19C9EAEA-39D0-4B0E-A0EB-51E7B26740B1}"/>
          </ac:spMkLst>
        </pc:spChg>
        <pc:grpChg chg="add">
          <ac:chgData name="Roman Zhigalov" userId="1f97e9fdf7779aa5" providerId="LiveId" clId="{3E857316-9157-4FC3-A221-AF7AD3DD3B0F}" dt="2022-08-06T15:07:22.436" v="73" actId="26606"/>
          <ac:grpSpMkLst>
            <pc:docMk/>
            <pc:sldMk cId="1150154222" sldId="259"/>
            <ac:grpSpMk id="1033" creationId="{1DE889C7-FAD6-4397-98E2-05D503484459}"/>
          </ac:grpSpMkLst>
        </pc:grpChg>
        <pc:picChg chg="add mod">
          <ac:chgData name="Roman Zhigalov" userId="1f97e9fdf7779aa5" providerId="LiveId" clId="{3E857316-9157-4FC3-A221-AF7AD3DD3B0F}" dt="2022-08-06T15:07:22.436" v="73" actId="26606"/>
          <ac:picMkLst>
            <pc:docMk/>
            <pc:sldMk cId="1150154222" sldId="259"/>
            <ac:picMk id="1026" creationId="{7770492D-C3EA-CE77-00A1-464D074EBF20}"/>
          </ac:picMkLst>
        </pc:picChg>
      </pc:sldChg>
      <pc:sldChg chg="addSp modSp new mod setBg">
        <pc:chgData name="Roman Zhigalov" userId="1f97e9fdf7779aa5" providerId="LiveId" clId="{3E857316-9157-4FC3-A221-AF7AD3DD3B0F}" dt="2022-08-06T15:08:32.726" v="143" actId="26606"/>
        <pc:sldMkLst>
          <pc:docMk/>
          <pc:sldMk cId="2125577003" sldId="260"/>
        </pc:sldMkLst>
        <pc:spChg chg="mod">
          <ac:chgData name="Roman Zhigalov" userId="1f97e9fdf7779aa5" providerId="LiveId" clId="{3E857316-9157-4FC3-A221-AF7AD3DD3B0F}" dt="2022-08-06T15:08:32.726" v="143" actId="26606"/>
          <ac:spMkLst>
            <pc:docMk/>
            <pc:sldMk cId="2125577003" sldId="260"/>
            <ac:spMk id="2" creationId="{C54612C3-E715-A80B-E1CB-AD081F03EA77}"/>
          </ac:spMkLst>
        </pc:spChg>
        <pc:spChg chg="mod">
          <ac:chgData name="Roman Zhigalov" userId="1f97e9fdf7779aa5" providerId="LiveId" clId="{3E857316-9157-4FC3-A221-AF7AD3DD3B0F}" dt="2022-08-06T15:08:32.726" v="143" actId="26606"/>
          <ac:spMkLst>
            <pc:docMk/>
            <pc:sldMk cId="2125577003" sldId="260"/>
            <ac:spMk id="3" creationId="{A3C152BF-DF63-B63A-5C77-D00B0EB62CDB}"/>
          </ac:spMkLst>
        </pc:spChg>
        <pc:spChg chg="add">
          <ac:chgData name="Roman Zhigalov" userId="1f97e9fdf7779aa5" providerId="LiveId" clId="{3E857316-9157-4FC3-A221-AF7AD3DD3B0F}" dt="2022-08-06T15:08:32.726" v="143" actId="26606"/>
          <ac:spMkLst>
            <pc:docMk/>
            <pc:sldMk cId="2125577003" sldId="260"/>
            <ac:spMk id="8" creationId="{DBF61EA3-B236-439E-9C0B-340980D56BEE}"/>
          </ac:spMkLst>
        </pc:spChg>
        <pc:spChg chg="add">
          <ac:chgData name="Roman Zhigalov" userId="1f97e9fdf7779aa5" providerId="LiveId" clId="{3E857316-9157-4FC3-A221-AF7AD3DD3B0F}" dt="2022-08-06T15:08:32.726" v="143" actId="26606"/>
          <ac:spMkLst>
            <pc:docMk/>
            <pc:sldMk cId="2125577003" sldId="260"/>
            <ac:spMk id="14" creationId="{E659831F-0D9A-4C63-9EBB-8435B85A440F}"/>
          </ac:spMkLst>
        </pc:spChg>
        <pc:grpChg chg="add">
          <ac:chgData name="Roman Zhigalov" userId="1f97e9fdf7779aa5" providerId="LiveId" clId="{3E857316-9157-4FC3-A221-AF7AD3DD3B0F}" dt="2022-08-06T15:08:32.726" v="143" actId="26606"/>
          <ac:grpSpMkLst>
            <pc:docMk/>
            <pc:sldMk cId="2125577003" sldId="260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3E857316-9157-4FC3-A221-AF7AD3DD3B0F}" dt="2022-08-06T15:09:02.708" v="146" actId="26606"/>
        <pc:sldMkLst>
          <pc:docMk/>
          <pc:sldMk cId="3194870368" sldId="261"/>
        </pc:sldMkLst>
        <pc:spChg chg="del">
          <ac:chgData name="Roman Zhigalov" userId="1f97e9fdf7779aa5" providerId="LiveId" clId="{3E857316-9157-4FC3-A221-AF7AD3DD3B0F}" dt="2022-08-06T15:09:02.708" v="146" actId="26606"/>
          <ac:spMkLst>
            <pc:docMk/>
            <pc:sldMk cId="3194870368" sldId="261"/>
            <ac:spMk id="2" creationId="{EFFD9722-E02E-B3EA-9A44-27A7AD1AB40E}"/>
          </ac:spMkLst>
        </pc:spChg>
        <pc:spChg chg="del">
          <ac:chgData name="Roman Zhigalov" userId="1f97e9fdf7779aa5" providerId="LiveId" clId="{3E857316-9157-4FC3-A221-AF7AD3DD3B0F}" dt="2022-08-06T15:09:00.216" v="145"/>
          <ac:spMkLst>
            <pc:docMk/>
            <pc:sldMk cId="3194870368" sldId="261"/>
            <ac:spMk id="3" creationId="{6F1DF8F9-700C-B6B2-1371-660E3D966510}"/>
          </ac:spMkLst>
        </pc:spChg>
        <pc:spChg chg="add">
          <ac:chgData name="Roman Zhigalov" userId="1f97e9fdf7779aa5" providerId="LiveId" clId="{3E857316-9157-4FC3-A221-AF7AD3DD3B0F}" dt="2022-08-06T15:09:02.708" v="146" actId="26606"/>
          <ac:spMkLst>
            <pc:docMk/>
            <pc:sldMk cId="3194870368" sldId="261"/>
            <ac:spMk id="2055" creationId="{42A4FC2C-047E-45A5-965D-8E1E3BF09BC6}"/>
          </ac:spMkLst>
        </pc:spChg>
        <pc:picChg chg="add mod">
          <ac:chgData name="Roman Zhigalov" userId="1f97e9fdf7779aa5" providerId="LiveId" clId="{3E857316-9157-4FC3-A221-AF7AD3DD3B0F}" dt="2022-08-06T15:09:02.708" v="146" actId="26606"/>
          <ac:picMkLst>
            <pc:docMk/>
            <pc:sldMk cId="3194870368" sldId="261"/>
            <ac:picMk id="2050" creationId="{761BFB0A-8B51-C37B-3949-A36752F566C9}"/>
          </ac:picMkLst>
        </pc:picChg>
      </pc:sldChg>
      <pc:sldChg chg="addSp delSp modSp new mod setBg">
        <pc:chgData name="Roman Zhigalov" userId="1f97e9fdf7779aa5" providerId="LiveId" clId="{3E857316-9157-4FC3-A221-AF7AD3DD3B0F}" dt="2022-08-06T15:09:20.821" v="149" actId="26606"/>
        <pc:sldMkLst>
          <pc:docMk/>
          <pc:sldMk cId="1156589769" sldId="262"/>
        </pc:sldMkLst>
        <pc:spChg chg="del">
          <ac:chgData name="Roman Zhigalov" userId="1f97e9fdf7779aa5" providerId="LiveId" clId="{3E857316-9157-4FC3-A221-AF7AD3DD3B0F}" dt="2022-08-06T15:09:20.821" v="149" actId="26606"/>
          <ac:spMkLst>
            <pc:docMk/>
            <pc:sldMk cId="1156589769" sldId="262"/>
            <ac:spMk id="2" creationId="{99D7BBD9-2685-6D9C-4D5E-1328E1897CAA}"/>
          </ac:spMkLst>
        </pc:spChg>
        <pc:spChg chg="del">
          <ac:chgData name="Roman Zhigalov" userId="1f97e9fdf7779aa5" providerId="LiveId" clId="{3E857316-9157-4FC3-A221-AF7AD3DD3B0F}" dt="2022-08-06T15:09:19.196" v="148"/>
          <ac:spMkLst>
            <pc:docMk/>
            <pc:sldMk cId="1156589769" sldId="262"/>
            <ac:spMk id="3" creationId="{621752BE-498A-ABF4-6AF1-323D32D0ABB8}"/>
          </ac:spMkLst>
        </pc:spChg>
        <pc:spChg chg="add">
          <ac:chgData name="Roman Zhigalov" userId="1f97e9fdf7779aa5" providerId="LiveId" clId="{3E857316-9157-4FC3-A221-AF7AD3DD3B0F}" dt="2022-08-06T15:09:20.821" v="149" actId="26606"/>
          <ac:spMkLst>
            <pc:docMk/>
            <pc:sldMk cId="1156589769" sldId="262"/>
            <ac:spMk id="3079" creationId="{42A4FC2C-047E-45A5-965D-8E1E3BF09BC6}"/>
          </ac:spMkLst>
        </pc:spChg>
        <pc:picChg chg="add mod">
          <ac:chgData name="Roman Zhigalov" userId="1f97e9fdf7779aa5" providerId="LiveId" clId="{3E857316-9157-4FC3-A221-AF7AD3DD3B0F}" dt="2022-08-06T15:09:20.821" v="149" actId="26606"/>
          <ac:picMkLst>
            <pc:docMk/>
            <pc:sldMk cId="1156589769" sldId="262"/>
            <ac:picMk id="3074" creationId="{2C399AB4-7CD4-2F7D-2529-E0B075C5689A}"/>
          </ac:picMkLst>
        </pc:picChg>
      </pc:sldChg>
      <pc:sldChg chg="addSp delSp modSp new mod setBg">
        <pc:chgData name="Roman Zhigalov" userId="1f97e9fdf7779aa5" providerId="LiveId" clId="{3E857316-9157-4FC3-A221-AF7AD3DD3B0F}" dt="2022-08-06T15:11:17.256" v="203" actId="26606"/>
        <pc:sldMkLst>
          <pc:docMk/>
          <pc:sldMk cId="1720274836" sldId="263"/>
        </pc:sldMkLst>
        <pc:spChg chg="mod ord">
          <ac:chgData name="Roman Zhigalov" userId="1f97e9fdf7779aa5" providerId="LiveId" clId="{3E857316-9157-4FC3-A221-AF7AD3DD3B0F}" dt="2022-08-06T15:11:17.256" v="203" actId="26606"/>
          <ac:spMkLst>
            <pc:docMk/>
            <pc:sldMk cId="1720274836" sldId="263"/>
            <ac:spMk id="2" creationId="{2EA16F81-F4E0-F6EB-894A-617F1D362274}"/>
          </ac:spMkLst>
        </pc:spChg>
        <pc:spChg chg="del">
          <ac:chgData name="Roman Zhigalov" userId="1f97e9fdf7779aa5" providerId="LiveId" clId="{3E857316-9157-4FC3-A221-AF7AD3DD3B0F}" dt="2022-08-06T15:11:14.876" v="202"/>
          <ac:spMkLst>
            <pc:docMk/>
            <pc:sldMk cId="1720274836" sldId="263"/>
            <ac:spMk id="3" creationId="{1FBD12AE-28F0-1760-5EC5-1EFD3A69EED7}"/>
          </ac:spMkLst>
        </pc:spChg>
        <pc:spChg chg="add">
          <ac:chgData name="Roman Zhigalov" userId="1f97e9fdf7779aa5" providerId="LiveId" clId="{3E857316-9157-4FC3-A221-AF7AD3DD3B0F}" dt="2022-08-06T15:11:17.256" v="203" actId="26606"/>
          <ac:spMkLst>
            <pc:docMk/>
            <pc:sldMk cId="1720274836" sldId="263"/>
            <ac:spMk id="4103" creationId="{37C89E4B-3C9F-44B9-8B86-D9E3D112D8EC}"/>
          </ac:spMkLst>
        </pc:spChg>
        <pc:picChg chg="add mod">
          <ac:chgData name="Roman Zhigalov" userId="1f97e9fdf7779aa5" providerId="LiveId" clId="{3E857316-9157-4FC3-A221-AF7AD3DD3B0F}" dt="2022-08-06T15:11:17.256" v="203" actId="26606"/>
          <ac:picMkLst>
            <pc:docMk/>
            <pc:sldMk cId="1720274836" sldId="263"/>
            <ac:picMk id="4098" creationId="{00691C63-CB30-970C-E89A-28F492366664}"/>
          </ac:picMkLst>
        </pc:picChg>
        <pc:cxnChg chg="add">
          <ac:chgData name="Roman Zhigalov" userId="1f97e9fdf7779aa5" providerId="LiveId" clId="{3E857316-9157-4FC3-A221-AF7AD3DD3B0F}" dt="2022-08-06T15:11:17.256" v="203" actId="26606"/>
          <ac:cxnSpMkLst>
            <pc:docMk/>
            <pc:sldMk cId="1720274836" sldId="263"/>
            <ac:cxnSpMk id="4105" creationId="{AA2EAA10-076F-46BD-8F0F-B9A2FB77A85C}"/>
          </ac:cxnSpMkLst>
        </pc:cxnChg>
        <pc:cxnChg chg="add">
          <ac:chgData name="Roman Zhigalov" userId="1f97e9fdf7779aa5" providerId="LiveId" clId="{3E857316-9157-4FC3-A221-AF7AD3DD3B0F}" dt="2022-08-06T15:11:17.256" v="203" actId="26606"/>
          <ac:cxnSpMkLst>
            <pc:docMk/>
            <pc:sldMk cId="1720274836" sldId="263"/>
            <ac:cxnSpMk id="4107" creationId="{D891E407-403B-4764-86C9-33A56D3BCAA3}"/>
          </ac:cxnSpMkLst>
        </pc:cxnChg>
      </pc:sldChg>
      <pc:sldChg chg="addSp modSp new mod setBg">
        <pc:chgData name="Roman Zhigalov" userId="1f97e9fdf7779aa5" providerId="LiveId" clId="{3E857316-9157-4FC3-A221-AF7AD3DD3B0F}" dt="2022-08-06T15:11:41.501" v="209" actId="26606"/>
        <pc:sldMkLst>
          <pc:docMk/>
          <pc:sldMk cId="116356360" sldId="264"/>
        </pc:sldMkLst>
        <pc:spChg chg="mod">
          <ac:chgData name="Roman Zhigalov" userId="1f97e9fdf7779aa5" providerId="LiveId" clId="{3E857316-9157-4FC3-A221-AF7AD3DD3B0F}" dt="2022-08-06T15:11:41.501" v="209" actId="26606"/>
          <ac:spMkLst>
            <pc:docMk/>
            <pc:sldMk cId="116356360" sldId="264"/>
            <ac:spMk id="2" creationId="{2595AB7E-991E-8FB7-8664-DD27E4196E33}"/>
          </ac:spMkLst>
        </pc:spChg>
        <pc:spChg chg="mod">
          <ac:chgData name="Roman Zhigalov" userId="1f97e9fdf7779aa5" providerId="LiveId" clId="{3E857316-9157-4FC3-A221-AF7AD3DD3B0F}" dt="2022-08-06T15:11:41.501" v="209" actId="26606"/>
          <ac:spMkLst>
            <pc:docMk/>
            <pc:sldMk cId="116356360" sldId="264"/>
            <ac:spMk id="3" creationId="{4B096FAB-9386-0DF3-5A18-689FAC949398}"/>
          </ac:spMkLst>
        </pc:spChg>
        <pc:spChg chg="add">
          <ac:chgData name="Roman Zhigalov" userId="1f97e9fdf7779aa5" providerId="LiveId" clId="{3E857316-9157-4FC3-A221-AF7AD3DD3B0F}" dt="2022-08-06T15:11:41.501" v="209" actId="26606"/>
          <ac:spMkLst>
            <pc:docMk/>
            <pc:sldMk cId="116356360" sldId="264"/>
            <ac:spMk id="8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11:41.501" v="209" actId="26606"/>
          <ac:spMkLst>
            <pc:docMk/>
            <pc:sldMk cId="116356360" sldId="264"/>
            <ac:spMk id="10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11:41.501" v="209" actId="26606"/>
          <ac:spMkLst>
            <pc:docMk/>
            <pc:sldMk cId="116356360" sldId="264"/>
            <ac:spMk id="12" creationId="{871AEA07-1E14-44B4-8E55-64EF049CD66F}"/>
          </ac:spMkLst>
        </pc:spChg>
        <pc:cxnChg chg="add">
          <ac:chgData name="Roman Zhigalov" userId="1f97e9fdf7779aa5" providerId="LiveId" clId="{3E857316-9157-4FC3-A221-AF7AD3DD3B0F}" dt="2022-08-06T15:11:41.501" v="209" actId="26606"/>
          <ac:cxnSpMkLst>
            <pc:docMk/>
            <pc:sldMk cId="116356360" sldId="26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13:34.134" v="224" actId="27614"/>
        <pc:sldMkLst>
          <pc:docMk/>
          <pc:sldMk cId="2209641558" sldId="265"/>
        </pc:sldMkLst>
        <pc:spChg chg="mod">
          <ac:chgData name="Roman Zhigalov" userId="1f97e9fdf7779aa5" providerId="LiveId" clId="{3E857316-9157-4FC3-A221-AF7AD3DD3B0F}" dt="2022-08-06T15:13:30.208" v="223" actId="26606"/>
          <ac:spMkLst>
            <pc:docMk/>
            <pc:sldMk cId="2209641558" sldId="265"/>
            <ac:spMk id="2" creationId="{28BB4B07-9E9C-1E10-EF56-D6BF8D4D2757}"/>
          </ac:spMkLst>
        </pc:spChg>
        <pc:spChg chg="del">
          <ac:chgData name="Roman Zhigalov" userId="1f97e9fdf7779aa5" providerId="LiveId" clId="{3E857316-9157-4FC3-A221-AF7AD3DD3B0F}" dt="2022-08-06T15:13:20.714" v="222"/>
          <ac:spMkLst>
            <pc:docMk/>
            <pc:sldMk cId="2209641558" sldId="265"/>
            <ac:spMk id="3" creationId="{D6065962-DA40-B2B7-E076-64A8EB312E38}"/>
          </ac:spMkLst>
        </pc:spChg>
        <pc:spChg chg="add">
          <ac:chgData name="Roman Zhigalov" userId="1f97e9fdf7779aa5" providerId="LiveId" clId="{3E857316-9157-4FC3-A221-AF7AD3DD3B0F}" dt="2022-08-06T15:13:30.208" v="223" actId="26606"/>
          <ac:spMkLst>
            <pc:docMk/>
            <pc:sldMk cId="2209641558" sldId="265"/>
            <ac:spMk id="9" creationId="{16C5FA50-8D52-4617-AF91-5C7B1C8352F1}"/>
          </ac:spMkLst>
        </pc:spChg>
        <pc:spChg chg="add">
          <ac:chgData name="Roman Zhigalov" userId="1f97e9fdf7779aa5" providerId="LiveId" clId="{3E857316-9157-4FC3-A221-AF7AD3DD3B0F}" dt="2022-08-06T15:13:30.208" v="223" actId="26606"/>
          <ac:spMkLst>
            <pc:docMk/>
            <pc:sldMk cId="2209641558" sldId="265"/>
            <ac:spMk id="11" creationId="{E223798C-12AD-4B0C-A50C-D676347D67CF}"/>
          </ac:spMkLst>
        </pc:spChg>
        <pc:picChg chg="add mod">
          <ac:chgData name="Roman Zhigalov" userId="1f97e9fdf7779aa5" providerId="LiveId" clId="{3E857316-9157-4FC3-A221-AF7AD3DD3B0F}" dt="2022-08-06T15:13:34.134" v="224" actId="27614"/>
          <ac:picMkLst>
            <pc:docMk/>
            <pc:sldMk cId="2209641558" sldId="265"/>
            <ac:picMk id="4" creationId="{433F6D8E-817B-1D28-DC3B-0957EBE15607}"/>
          </ac:picMkLst>
        </pc:picChg>
      </pc:sldChg>
      <pc:sldChg chg="addSp delSp modSp new mod setBg">
        <pc:chgData name="Roman Zhigalov" userId="1f97e9fdf7779aa5" providerId="LiveId" clId="{3E857316-9157-4FC3-A221-AF7AD3DD3B0F}" dt="2022-08-06T15:14:24.064" v="234" actId="26606"/>
        <pc:sldMkLst>
          <pc:docMk/>
          <pc:sldMk cId="1233035306" sldId="266"/>
        </pc:sldMkLst>
        <pc:spChg chg="mod">
          <ac:chgData name="Roman Zhigalov" userId="1f97e9fdf7779aa5" providerId="LiveId" clId="{3E857316-9157-4FC3-A221-AF7AD3DD3B0F}" dt="2022-08-06T15:14:24.064" v="234" actId="26606"/>
          <ac:spMkLst>
            <pc:docMk/>
            <pc:sldMk cId="1233035306" sldId="266"/>
            <ac:spMk id="2" creationId="{9284B1B7-A131-9F21-CE57-AE5581D88483}"/>
          </ac:spMkLst>
        </pc:spChg>
        <pc:spChg chg="del">
          <ac:chgData name="Roman Zhigalov" userId="1f97e9fdf7779aa5" providerId="LiveId" clId="{3E857316-9157-4FC3-A221-AF7AD3DD3B0F}" dt="2022-08-06T15:14:21.074" v="233"/>
          <ac:spMkLst>
            <pc:docMk/>
            <pc:sldMk cId="1233035306" sldId="266"/>
            <ac:spMk id="3" creationId="{6E2DA0A0-E1D1-199B-16C9-336D7E31A39E}"/>
          </ac:spMkLst>
        </pc:spChg>
        <pc:spChg chg="add">
          <ac:chgData name="Roman Zhigalov" userId="1f97e9fdf7779aa5" providerId="LiveId" clId="{3E857316-9157-4FC3-A221-AF7AD3DD3B0F}" dt="2022-08-06T15:14:24.064" v="234" actId="26606"/>
          <ac:spMkLst>
            <pc:docMk/>
            <pc:sldMk cId="1233035306" sldId="266"/>
            <ac:spMk id="5127" creationId="{16C5FA50-8D52-4617-AF91-5C7B1C8352F1}"/>
          </ac:spMkLst>
        </pc:spChg>
        <pc:spChg chg="add">
          <ac:chgData name="Roman Zhigalov" userId="1f97e9fdf7779aa5" providerId="LiveId" clId="{3E857316-9157-4FC3-A221-AF7AD3DD3B0F}" dt="2022-08-06T15:14:24.064" v="234" actId="26606"/>
          <ac:spMkLst>
            <pc:docMk/>
            <pc:sldMk cId="1233035306" sldId="266"/>
            <ac:spMk id="5129" creationId="{E223798C-12AD-4B0C-A50C-D676347D67CF}"/>
          </ac:spMkLst>
        </pc:spChg>
        <pc:picChg chg="add mod">
          <ac:chgData name="Roman Zhigalov" userId="1f97e9fdf7779aa5" providerId="LiveId" clId="{3E857316-9157-4FC3-A221-AF7AD3DD3B0F}" dt="2022-08-06T15:14:24.064" v="234" actId="26606"/>
          <ac:picMkLst>
            <pc:docMk/>
            <pc:sldMk cId="1233035306" sldId="266"/>
            <ac:picMk id="5122" creationId="{999C2051-0417-B597-5880-54ED71010762}"/>
          </ac:picMkLst>
        </pc:picChg>
      </pc:sldChg>
      <pc:sldChg chg="addSp delSp modSp new mod setBg">
        <pc:chgData name="Roman Zhigalov" userId="1f97e9fdf7779aa5" providerId="LiveId" clId="{3E857316-9157-4FC3-A221-AF7AD3DD3B0F}" dt="2022-08-06T15:15:22.659" v="242" actId="26606"/>
        <pc:sldMkLst>
          <pc:docMk/>
          <pc:sldMk cId="1593699026" sldId="267"/>
        </pc:sldMkLst>
        <pc:spChg chg="mod">
          <ac:chgData name="Roman Zhigalov" userId="1f97e9fdf7779aa5" providerId="LiveId" clId="{3E857316-9157-4FC3-A221-AF7AD3DD3B0F}" dt="2022-08-06T15:15:22.659" v="242" actId="26606"/>
          <ac:spMkLst>
            <pc:docMk/>
            <pc:sldMk cId="1593699026" sldId="267"/>
            <ac:spMk id="2" creationId="{E7A57A4E-FE72-4077-C7AF-7AC5E73851FA}"/>
          </ac:spMkLst>
        </pc:spChg>
        <pc:spChg chg="del">
          <ac:chgData name="Roman Zhigalov" userId="1f97e9fdf7779aa5" providerId="LiveId" clId="{3E857316-9157-4FC3-A221-AF7AD3DD3B0F}" dt="2022-08-06T15:15:19.864" v="241"/>
          <ac:spMkLst>
            <pc:docMk/>
            <pc:sldMk cId="1593699026" sldId="267"/>
            <ac:spMk id="3" creationId="{97BB0DDB-164B-1D4B-E479-56D36EE24134}"/>
          </ac:spMkLst>
        </pc:spChg>
        <pc:spChg chg="add">
          <ac:chgData name="Roman Zhigalov" userId="1f97e9fdf7779aa5" providerId="LiveId" clId="{3E857316-9157-4FC3-A221-AF7AD3DD3B0F}" dt="2022-08-06T15:15:22.659" v="242" actId="26606"/>
          <ac:spMkLst>
            <pc:docMk/>
            <pc:sldMk cId="1593699026" sldId="267"/>
            <ac:spMk id="6151" creationId="{16C5FA50-8D52-4617-AF91-5C7B1C8352F1}"/>
          </ac:spMkLst>
        </pc:spChg>
        <pc:spChg chg="add">
          <ac:chgData name="Roman Zhigalov" userId="1f97e9fdf7779aa5" providerId="LiveId" clId="{3E857316-9157-4FC3-A221-AF7AD3DD3B0F}" dt="2022-08-06T15:15:22.659" v="242" actId="26606"/>
          <ac:spMkLst>
            <pc:docMk/>
            <pc:sldMk cId="1593699026" sldId="267"/>
            <ac:spMk id="6153" creationId="{E223798C-12AD-4B0C-A50C-D676347D67CF}"/>
          </ac:spMkLst>
        </pc:spChg>
        <pc:picChg chg="add mod">
          <ac:chgData name="Roman Zhigalov" userId="1f97e9fdf7779aa5" providerId="LiveId" clId="{3E857316-9157-4FC3-A221-AF7AD3DD3B0F}" dt="2022-08-06T15:15:22.659" v="242" actId="26606"/>
          <ac:picMkLst>
            <pc:docMk/>
            <pc:sldMk cId="1593699026" sldId="267"/>
            <ac:picMk id="6146" creationId="{39D1E3E3-41E4-EAB6-9AE7-B613ABD79380}"/>
          </ac:picMkLst>
        </pc:picChg>
      </pc:sldChg>
      <pc:sldChg chg="addSp delSp modSp new mod setBg">
        <pc:chgData name="Roman Zhigalov" userId="1f97e9fdf7779aa5" providerId="LiveId" clId="{3E857316-9157-4FC3-A221-AF7AD3DD3B0F}" dt="2022-08-06T15:16:18.894" v="253" actId="27614"/>
        <pc:sldMkLst>
          <pc:docMk/>
          <pc:sldMk cId="2241472213" sldId="268"/>
        </pc:sldMkLst>
        <pc:spChg chg="mod">
          <ac:chgData name="Roman Zhigalov" userId="1f97e9fdf7779aa5" providerId="LiveId" clId="{3E857316-9157-4FC3-A221-AF7AD3DD3B0F}" dt="2022-08-06T15:16:17.209" v="252" actId="26606"/>
          <ac:spMkLst>
            <pc:docMk/>
            <pc:sldMk cId="2241472213" sldId="268"/>
            <ac:spMk id="2" creationId="{C3DCB7F2-0869-91A1-1356-32E8B10E791E}"/>
          </ac:spMkLst>
        </pc:spChg>
        <pc:spChg chg="del">
          <ac:chgData name="Roman Zhigalov" userId="1f97e9fdf7779aa5" providerId="LiveId" clId="{3E857316-9157-4FC3-A221-AF7AD3DD3B0F}" dt="2022-08-06T15:16:14.409" v="251"/>
          <ac:spMkLst>
            <pc:docMk/>
            <pc:sldMk cId="2241472213" sldId="268"/>
            <ac:spMk id="3" creationId="{34157E04-8719-7B51-569C-3357B5EB8305}"/>
          </ac:spMkLst>
        </pc:spChg>
        <pc:spChg chg="add">
          <ac:chgData name="Roman Zhigalov" userId="1f97e9fdf7779aa5" providerId="LiveId" clId="{3E857316-9157-4FC3-A221-AF7AD3DD3B0F}" dt="2022-08-06T15:16:17.209" v="252" actId="26606"/>
          <ac:spMkLst>
            <pc:docMk/>
            <pc:sldMk cId="2241472213" sldId="268"/>
            <ac:spMk id="7175" creationId="{16C5FA50-8D52-4617-AF91-5C7B1C8352F1}"/>
          </ac:spMkLst>
        </pc:spChg>
        <pc:spChg chg="add">
          <ac:chgData name="Roman Zhigalov" userId="1f97e9fdf7779aa5" providerId="LiveId" clId="{3E857316-9157-4FC3-A221-AF7AD3DD3B0F}" dt="2022-08-06T15:16:17.209" v="252" actId="26606"/>
          <ac:spMkLst>
            <pc:docMk/>
            <pc:sldMk cId="2241472213" sldId="268"/>
            <ac:spMk id="7177" creationId="{E223798C-12AD-4B0C-A50C-D676347D67CF}"/>
          </ac:spMkLst>
        </pc:spChg>
        <pc:picChg chg="add mod">
          <ac:chgData name="Roman Zhigalov" userId="1f97e9fdf7779aa5" providerId="LiveId" clId="{3E857316-9157-4FC3-A221-AF7AD3DD3B0F}" dt="2022-08-06T15:16:18.894" v="253" actId="27614"/>
          <ac:picMkLst>
            <pc:docMk/>
            <pc:sldMk cId="2241472213" sldId="268"/>
            <ac:picMk id="7170" creationId="{1FB01C17-7CBB-2683-E14A-6E0DD1E307A9}"/>
          </ac:picMkLst>
        </pc:picChg>
      </pc:sldChg>
      <pc:sldChg chg="addSp delSp modSp new mod setBg">
        <pc:chgData name="Roman Zhigalov" userId="1f97e9fdf7779aa5" providerId="LiveId" clId="{3E857316-9157-4FC3-A221-AF7AD3DD3B0F}" dt="2022-08-06T15:17:40.349" v="366" actId="26606"/>
        <pc:sldMkLst>
          <pc:docMk/>
          <pc:sldMk cId="72808122" sldId="269"/>
        </pc:sldMkLst>
        <pc:spChg chg="mod">
          <ac:chgData name="Roman Zhigalov" userId="1f97e9fdf7779aa5" providerId="LiveId" clId="{3E857316-9157-4FC3-A221-AF7AD3DD3B0F}" dt="2022-08-06T15:17:40.349" v="366" actId="26606"/>
          <ac:spMkLst>
            <pc:docMk/>
            <pc:sldMk cId="72808122" sldId="269"/>
            <ac:spMk id="2" creationId="{A652CB3E-A942-35E5-9640-0B9E203C1FB1}"/>
          </ac:spMkLst>
        </pc:spChg>
        <pc:spChg chg="add del mod">
          <ac:chgData name="Roman Zhigalov" userId="1f97e9fdf7779aa5" providerId="LiveId" clId="{3E857316-9157-4FC3-A221-AF7AD3DD3B0F}" dt="2022-08-06T15:17:40.349" v="366" actId="26606"/>
          <ac:spMkLst>
            <pc:docMk/>
            <pc:sldMk cId="72808122" sldId="269"/>
            <ac:spMk id="3" creationId="{909589D8-E839-D9CF-8047-49C80C28E037}"/>
          </ac:spMkLst>
        </pc:spChg>
        <pc:spChg chg="add">
          <ac:chgData name="Roman Zhigalov" userId="1f97e9fdf7779aa5" providerId="LiveId" clId="{3E857316-9157-4FC3-A221-AF7AD3DD3B0F}" dt="2022-08-06T15:17:40.349" v="366" actId="26606"/>
          <ac:spMkLst>
            <pc:docMk/>
            <pc:sldMk cId="72808122" sldId="269"/>
            <ac:spMk id="8" creationId="{DBF61EA3-B236-439E-9C0B-340980D56BEE}"/>
          </ac:spMkLst>
        </pc:spChg>
        <pc:spChg chg="add">
          <ac:chgData name="Roman Zhigalov" userId="1f97e9fdf7779aa5" providerId="LiveId" clId="{3E857316-9157-4FC3-A221-AF7AD3DD3B0F}" dt="2022-08-06T15:17:40.349" v="366" actId="26606"/>
          <ac:spMkLst>
            <pc:docMk/>
            <pc:sldMk cId="72808122" sldId="269"/>
            <ac:spMk id="14" creationId="{E659831F-0D9A-4C63-9EBB-8435B85A440F}"/>
          </ac:spMkLst>
        </pc:spChg>
        <pc:grpChg chg="add">
          <ac:chgData name="Roman Zhigalov" userId="1f97e9fdf7779aa5" providerId="LiveId" clId="{3E857316-9157-4FC3-A221-AF7AD3DD3B0F}" dt="2022-08-06T15:17:40.349" v="366" actId="26606"/>
          <ac:grpSpMkLst>
            <pc:docMk/>
            <pc:sldMk cId="72808122" sldId="269"/>
            <ac:grpSpMk id="10" creationId="{28FAF094-D087-493F-8DF9-A486C2D6BBAA}"/>
          </ac:grpSpMkLst>
        </pc:grpChg>
        <pc:picChg chg="add del mod">
          <ac:chgData name="Roman Zhigalov" userId="1f97e9fdf7779aa5" providerId="LiveId" clId="{3E857316-9157-4FC3-A221-AF7AD3DD3B0F}" dt="2022-08-06T15:16:45.034" v="325"/>
          <ac:picMkLst>
            <pc:docMk/>
            <pc:sldMk cId="72808122" sldId="269"/>
            <ac:picMk id="8194" creationId="{3B48D97F-E151-6E90-61E9-58318DC7C01F}"/>
          </ac:picMkLst>
        </pc:picChg>
      </pc:sldChg>
      <pc:sldChg chg="addSp delSp modSp new mod setBg">
        <pc:chgData name="Roman Zhigalov" userId="1f97e9fdf7779aa5" providerId="LiveId" clId="{3E857316-9157-4FC3-A221-AF7AD3DD3B0F}" dt="2022-08-06T15:18:29.814" v="412" actId="27614"/>
        <pc:sldMkLst>
          <pc:docMk/>
          <pc:sldMk cId="2796339489" sldId="270"/>
        </pc:sldMkLst>
        <pc:spChg chg="mod">
          <ac:chgData name="Roman Zhigalov" userId="1f97e9fdf7779aa5" providerId="LiveId" clId="{3E857316-9157-4FC3-A221-AF7AD3DD3B0F}" dt="2022-08-06T15:18:27.524" v="411" actId="26606"/>
          <ac:spMkLst>
            <pc:docMk/>
            <pc:sldMk cId="2796339489" sldId="270"/>
            <ac:spMk id="2" creationId="{905938A4-BA84-5D46-C70D-65B16FDC1BCC}"/>
          </ac:spMkLst>
        </pc:spChg>
        <pc:spChg chg="del">
          <ac:chgData name="Roman Zhigalov" userId="1f97e9fdf7779aa5" providerId="LiveId" clId="{3E857316-9157-4FC3-A221-AF7AD3DD3B0F}" dt="2022-08-06T15:18:06.624" v="368" actId="22"/>
          <ac:spMkLst>
            <pc:docMk/>
            <pc:sldMk cId="2796339489" sldId="270"/>
            <ac:spMk id="3" creationId="{A525B7A0-79B4-3C35-BFAE-99769F6274DF}"/>
          </ac:spMkLst>
        </pc:spChg>
        <pc:spChg chg="add">
          <ac:chgData name="Roman Zhigalov" userId="1f97e9fdf7779aa5" providerId="LiveId" clId="{3E857316-9157-4FC3-A221-AF7AD3DD3B0F}" dt="2022-08-06T15:18:27.524" v="411" actId="26606"/>
          <ac:spMkLst>
            <pc:docMk/>
            <pc:sldMk cId="2796339489" sldId="270"/>
            <ac:spMk id="10" creationId="{665DBBEF-238B-476B-96AB-8AAC3224ECEA}"/>
          </ac:spMkLst>
        </pc:spChg>
        <pc:spChg chg="add">
          <ac:chgData name="Roman Zhigalov" userId="1f97e9fdf7779aa5" providerId="LiveId" clId="{3E857316-9157-4FC3-A221-AF7AD3DD3B0F}" dt="2022-08-06T15:18:27.524" v="411" actId="26606"/>
          <ac:spMkLst>
            <pc:docMk/>
            <pc:sldMk cId="2796339489" sldId="270"/>
            <ac:spMk id="12" creationId="{3FCFB1DE-0B7E-48CC-BA90-B2AB0889F9D6}"/>
          </ac:spMkLst>
        </pc:spChg>
        <pc:picChg chg="add mod ord">
          <ac:chgData name="Roman Zhigalov" userId="1f97e9fdf7779aa5" providerId="LiveId" clId="{3E857316-9157-4FC3-A221-AF7AD3DD3B0F}" dt="2022-08-06T15:18:29.814" v="412" actId="27614"/>
          <ac:picMkLst>
            <pc:docMk/>
            <pc:sldMk cId="2796339489" sldId="270"/>
            <ac:picMk id="5" creationId="{55EA342F-9805-EEE0-B47F-BFE5D102412A}"/>
          </ac:picMkLst>
        </pc:picChg>
      </pc:sldChg>
      <pc:sldChg chg="addSp modSp new mod setBg">
        <pc:chgData name="Roman Zhigalov" userId="1f97e9fdf7779aa5" providerId="LiveId" clId="{3E857316-9157-4FC3-A221-AF7AD3DD3B0F}" dt="2022-08-06T15:20:46.724" v="418" actId="26606"/>
        <pc:sldMkLst>
          <pc:docMk/>
          <pc:sldMk cId="1456966415" sldId="271"/>
        </pc:sldMkLst>
        <pc:spChg chg="mod">
          <ac:chgData name="Roman Zhigalov" userId="1f97e9fdf7779aa5" providerId="LiveId" clId="{3E857316-9157-4FC3-A221-AF7AD3DD3B0F}" dt="2022-08-06T15:20:46.724" v="418" actId="26606"/>
          <ac:spMkLst>
            <pc:docMk/>
            <pc:sldMk cId="1456966415" sldId="271"/>
            <ac:spMk id="2" creationId="{5460217C-787C-BA0A-3C2B-8A4D0A17B6C5}"/>
          </ac:spMkLst>
        </pc:spChg>
        <pc:spChg chg="mod">
          <ac:chgData name="Roman Zhigalov" userId="1f97e9fdf7779aa5" providerId="LiveId" clId="{3E857316-9157-4FC3-A221-AF7AD3DD3B0F}" dt="2022-08-06T15:20:46.724" v="418" actId="26606"/>
          <ac:spMkLst>
            <pc:docMk/>
            <pc:sldMk cId="1456966415" sldId="271"/>
            <ac:spMk id="3" creationId="{DEF74BB2-D95B-AD41-C151-09DBDBF03F30}"/>
          </ac:spMkLst>
        </pc:spChg>
        <pc:spChg chg="add">
          <ac:chgData name="Roman Zhigalov" userId="1f97e9fdf7779aa5" providerId="LiveId" clId="{3E857316-9157-4FC3-A221-AF7AD3DD3B0F}" dt="2022-08-06T15:20:46.724" v="418" actId="26606"/>
          <ac:spMkLst>
            <pc:docMk/>
            <pc:sldMk cId="1456966415" sldId="271"/>
            <ac:spMk id="8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20:46.724" v="418" actId="26606"/>
          <ac:spMkLst>
            <pc:docMk/>
            <pc:sldMk cId="1456966415" sldId="271"/>
            <ac:spMk id="10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20:46.724" v="418" actId="26606"/>
          <ac:spMkLst>
            <pc:docMk/>
            <pc:sldMk cId="1456966415" sldId="271"/>
            <ac:spMk id="12" creationId="{871AEA07-1E14-44B4-8E55-64EF049CD66F}"/>
          </ac:spMkLst>
        </pc:spChg>
        <pc:cxnChg chg="add">
          <ac:chgData name="Roman Zhigalov" userId="1f97e9fdf7779aa5" providerId="LiveId" clId="{3E857316-9157-4FC3-A221-AF7AD3DD3B0F}" dt="2022-08-06T15:20:46.724" v="418" actId="26606"/>
          <ac:cxnSpMkLst>
            <pc:docMk/>
            <pc:sldMk cId="1456966415" sldId="271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21:59.406" v="424" actId="26606"/>
        <pc:sldMkLst>
          <pc:docMk/>
          <pc:sldMk cId="3547394882" sldId="272"/>
        </pc:sldMkLst>
        <pc:spChg chg="mod">
          <ac:chgData name="Roman Zhigalov" userId="1f97e9fdf7779aa5" providerId="LiveId" clId="{3E857316-9157-4FC3-A221-AF7AD3DD3B0F}" dt="2022-08-06T15:21:59.406" v="424" actId="26606"/>
          <ac:spMkLst>
            <pc:docMk/>
            <pc:sldMk cId="3547394882" sldId="272"/>
            <ac:spMk id="2" creationId="{07CEF962-7096-5F70-EFF5-A04E654A8AA6}"/>
          </ac:spMkLst>
        </pc:spChg>
        <pc:spChg chg="del">
          <ac:chgData name="Roman Zhigalov" userId="1f97e9fdf7779aa5" providerId="LiveId" clId="{3E857316-9157-4FC3-A221-AF7AD3DD3B0F}" dt="2022-08-06T15:21:55.496" v="423"/>
          <ac:spMkLst>
            <pc:docMk/>
            <pc:sldMk cId="3547394882" sldId="272"/>
            <ac:spMk id="3" creationId="{63B3AE5D-5766-AD42-56A6-A2C7E4FF0654}"/>
          </ac:spMkLst>
        </pc:spChg>
        <pc:spChg chg="mod">
          <ac:chgData name="Roman Zhigalov" userId="1f97e9fdf7779aa5" providerId="LiveId" clId="{3E857316-9157-4FC3-A221-AF7AD3DD3B0F}" dt="2022-08-06T15:21:59.406" v="424" actId="26606"/>
          <ac:spMkLst>
            <pc:docMk/>
            <pc:sldMk cId="3547394882" sldId="272"/>
            <ac:spMk id="4" creationId="{45073B95-831A-1E7D-D93F-240777D6BD20}"/>
          </ac:spMkLst>
        </pc:spChg>
        <pc:spChg chg="add">
          <ac:chgData name="Roman Zhigalov" userId="1f97e9fdf7779aa5" providerId="LiveId" clId="{3E857316-9157-4FC3-A221-AF7AD3DD3B0F}" dt="2022-08-06T15:21:59.406" v="424" actId="26606"/>
          <ac:spMkLst>
            <pc:docMk/>
            <pc:sldMk cId="3547394882" sldId="272"/>
            <ac:spMk id="9223" creationId="{201CC55D-ED54-4C5C-95E6-10947BD1103B}"/>
          </ac:spMkLst>
        </pc:spChg>
        <pc:spChg chg="add">
          <ac:chgData name="Roman Zhigalov" userId="1f97e9fdf7779aa5" providerId="LiveId" clId="{3E857316-9157-4FC3-A221-AF7AD3DD3B0F}" dt="2022-08-06T15:21:59.406" v="424" actId="26606"/>
          <ac:spMkLst>
            <pc:docMk/>
            <pc:sldMk cId="3547394882" sldId="272"/>
            <ac:spMk id="9229" creationId="{3873B707-463F-40B0-8227-E8CC6C67EB25}"/>
          </ac:spMkLst>
        </pc:spChg>
        <pc:spChg chg="add">
          <ac:chgData name="Roman Zhigalov" userId="1f97e9fdf7779aa5" providerId="LiveId" clId="{3E857316-9157-4FC3-A221-AF7AD3DD3B0F}" dt="2022-08-06T15:21:59.406" v="424" actId="26606"/>
          <ac:spMkLst>
            <pc:docMk/>
            <pc:sldMk cId="3547394882" sldId="272"/>
            <ac:spMk id="9231" creationId="{C13237C8-E62C-4F0D-A318-BD6FB6C2D138}"/>
          </ac:spMkLst>
        </pc:spChg>
        <pc:spChg chg="add">
          <ac:chgData name="Roman Zhigalov" userId="1f97e9fdf7779aa5" providerId="LiveId" clId="{3E857316-9157-4FC3-A221-AF7AD3DD3B0F}" dt="2022-08-06T15:21:59.406" v="424" actId="26606"/>
          <ac:spMkLst>
            <pc:docMk/>
            <pc:sldMk cId="3547394882" sldId="272"/>
            <ac:spMk id="9233" creationId="{19C9EAEA-39D0-4B0E-A0EB-51E7B26740B1}"/>
          </ac:spMkLst>
        </pc:spChg>
        <pc:grpChg chg="add">
          <ac:chgData name="Roman Zhigalov" userId="1f97e9fdf7779aa5" providerId="LiveId" clId="{3E857316-9157-4FC3-A221-AF7AD3DD3B0F}" dt="2022-08-06T15:21:59.406" v="424" actId="26606"/>
          <ac:grpSpMkLst>
            <pc:docMk/>
            <pc:sldMk cId="3547394882" sldId="272"/>
            <ac:grpSpMk id="9225" creationId="{1DE889C7-FAD6-4397-98E2-05D503484459}"/>
          </ac:grpSpMkLst>
        </pc:grpChg>
        <pc:picChg chg="add mod">
          <ac:chgData name="Roman Zhigalov" userId="1f97e9fdf7779aa5" providerId="LiveId" clId="{3E857316-9157-4FC3-A221-AF7AD3DD3B0F}" dt="2022-08-06T15:21:59.406" v="424" actId="26606"/>
          <ac:picMkLst>
            <pc:docMk/>
            <pc:sldMk cId="3547394882" sldId="272"/>
            <ac:picMk id="9218" creationId="{24BDE3AE-F624-E60A-A59F-ECE5D249E269}"/>
          </ac:picMkLst>
        </pc:picChg>
      </pc:sldChg>
      <pc:sldChg chg="addSp delSp modSp new mod setBg">
        <pc:chgData name="Roman Zhigalov" userId="1f97e9fdf7779aa5" providerId="LiveId" clId="{3E857316-9157-4FC3-A221-AF7AD3DD3B0F}" dt="2022-08-06T15:23:07.701" v="487" actId="27636"/>
        <pc:sldMkLst>
          <pc:docMk/>
          <pc:sldMk cId="150058721" sldId="273"/>
        </pc:sldMkLst>
        <pc:spChg chg="mod">
          <ac:chgData name="Roman Zhigalov" userId="1f97e9fdf7779aa5" providerId="LiveId" clId="{3E857316-9157-4FC3-A221-AF7AD3DD3B0F}" dt="2022-08-06T15:23:07.687" v="486" actId="403"/>
          <ac:spMkLst>
            <pc:docMk/>
            <pc:sldMk cId="150058721" sldId="273"/>
            <ac:spMk id="2" creationId="{4A8C3FCD-931A-8C93-522C-8A7A10B1815F}"/>
          </ac:spMkLst>
        </pc:spChg>
        <pc:spChg chg="mod">
          <ac:chgData name="Roman Zhigalov" userId="1f97e9fdf7779aa5" providerId="LiveId" clId="{3E857316-9157-4FC3-A221-AF7AD3DD3B0F}" dt="2022-08-06T15:23:07.701" v="487" actId="27636"/>
          <ac:spMkLst>
            <pc:docMk/>
            <pc:sldMk cId="150058721" sldId="273"/>
            <ac:spMk id="3" creationId="{1691BF9D-7C18-04CE-FA4B-6A5E02BA399A}"/>
          </ac:spMkLst>
        </pc:spChg>
        <pc:spChg chg="add del">
          <ac:chgData name="Roman Zhigalov" userId="1f97e9fdf7779aa5" providerId="LiveId" clId="{3E857316-9157-4FC3-A221-AF7AD3DD3B0F}" dt="2022-08-06T15:23:01.716" v="479" actId="26606"/>
          <ac:spMkLst>
            <pc:docMk/>
            <pc:sldMk cId="150058721" sldId="273"/>
            <ac:spMk id="8" creationId="{DBF61EA3-B236-439E-9C0B-340980D56BEE}"/>
          </ac:spMkLst>
        </pc:spChg>
        <pc:spChg chg="add del">
          <ac:chgData name="Roman Zhigalov" userId="1f97e9fdf7779aa5" providerId="LiveId" clId="{3E857316-9157-4FC3-A221-AF7AD3DD3B0F}" dt="2022-08-06T15:23:01.716" v="479" actId="26606"/>
          <ac:spMkLst>
            <pc:docMk/>
            <pc:sldMk cId="150058721" sldId="273"/>
            <ac:spMk id="14" creationId="{E659831F-0D9A-4C63-9EBB-8435B85A440F}"/>
          </ac:spMkLst>
        </pc:spChg>
        <pc:spChg chg="add">
          <ac:chgData name="Roman Zhigalov" userId="1f97e9fdf7779aa5" providerId="LiveId" clId="{3E857316-9157-4FC3-A221-AF7AD3DD3B0F}" dt="2022-08-06T15:23:01.731" v="480" actId="26606"/>
          <ac:spMkLst>
            <pc:docMk/>
            <pc:sldMk cId="150058721" sldId="273"/>
            <ac:spMk id="16" creationId="{3AD318CC-E2A8-4E27-9548-A047A78999B1}"/>
          </ac:spMkLst>
        </pc:spChg>
        <pc:spChg chg="mod">
          <ac:chgData name="Roman Zhigalov" userId="1f97e9fdf7779aa5" providerId="LiveId" clId="{3E857316-9157-4FC3-A221-AF7AD3DD3B0F}" dt="2022-08-06T15:23:07.687" v="486" actId="403"/>
          <ac:spMkLst>
            <pc:docMk/>
            <pc:sldMk cId="150058721" sldId="273"/>
            <ac:spMk id="18" creationId="{3A9A4357-BD1D-4622-A4FE-766E6AB8DE84}"/>
          </ac:spMkLst>
        </pc:spChg>
        <pc:spChg chg="add">
          <ac:chgData name="Roman Zhigalov" userId="1f97e9fdf7779aa5" providerId="LiveId" clId="{3E857316-9157-4FC3-A221-AF7AD3DD3B0F}" dt="2022-08-06T15:23:01.731" v="480" actId="26606"/>
          <ac:spMkLst>
            <pc:docMk/>
            <pc:sldMk cId="150058721" sldId="273"/>
            <ac:spMk id="20" creationId="{2C1BBA94-3F40-40AA-8BB9-E69E25E537C1}"/>
          </ac:spMkLst>
        </pc:spChg>
        <pc:grpChg chg="add del">
          <ac:chgData name="Roman Zhigalov" userId="1f97e9fdf7779aa5" providerId="LiveId" clId="{3E857316-9157-4FC3-A221-AF7AD3DD3B0F}" dt="2022-08-06T15:23:01.716" v="479" actId="26606"/>
          <ac:grpSpMkLst>
            <pc:docMk/>
            <pc:sldMk cId="150058721" sldId="273"/>
            <ac:grpSpMk id="10" creationId="{28FAF094-D087-493F-8DF9-A486C2D6BBAA}"/>
          </ac:grpSpMkLst>
        </pc:grpChg>
        <pc:grpChg chg="add">
          <ac:chgData name="Roman Zhigalov" userId="1f97e9fdf7779aa5" providerId="LiveId" clId="{3E857316-9157-4FC3-A221-AF7AD3DD3B0F}" dt="2022-08-06T15:23:01.731" v="480" actId="26606"/>
          <ac:grpSpMkLst>
            <pc:docMk/>
            <pc:sldMk cId="150058721" sldId="273"/>
            <ac:grpSpMk id="17" creationId="{B14B560F-9DD7-4302-A60B-EBD3EF59B073}"/>
          </ac:grpSpMkLst>
        </pc:grpChg>
      </pc:sldChg>
      <pc:sldChg chg="addSp delSp modSp new mod setBg modClrScheme chgLayout">
        <pc:chgData name="Roman Zhigalov" userId="1f97e9fdf7779aa5" providerId="LiveId" clId="{3E857316-9157-4FC3-A221-AF7AD3DD3B0F}" dt="2022-08-06T15:23:42.826" v="494" actId="26606"/>
        <pc:sldMkLst>
          <pc:docMk/>
          <pc:sldMk cId="3702616417" sldId="274"/>
        </pc:sldMkLst>
        <pc:spChg chg="del mod ord">
          <ac:chgData name="Roman Zhigalov" userId="1f97e9fdf7779aa5" providerId="LiveId" clId="{3E857316-9157-4FC3-A221-AF7AD3DD3B0F}" dt="2022-08-06T15:23:33.146" v="489" actId="700"/>
          <ac:spMkLst>
            <pc:docMk/>
            <pc:sldMk cId="3702616417" sldId="274"/>
            <ac:spMk id="2" creationId="{B5ABD4D3-A5E3-5C32-05F7-C0595C334C4C}"/>
          </ac:spMkLst>
        </pc:spChg>
        <pc:spChg chg="del mod ord">
          <ac:chgData name="Roman Zhigalov" userId="1f97e9fdf7779aa5" providerId="LiveId" clId="{3E857316-9157-4FC3-A221-AF7AD3DD3B0F}" dt="2022-08-06T15:23:33.146" v="489" actId="700"/>
          <ac:spMkLst>
            <pc:docMk/>
            <pc:sldMk cId="3702616417" sldId="274"/>
            <ac:spMk id="3" creationId="{0F88BB24-5B63-EFEB-C07F-FCC89B3A10C4}"/>
          </ac:spMkLst>
        </pc:spChg>
        <pc:spChg chg="add mod ord">
          <ac:chgData name="Roman Zhigalov" userId="1f97e9fdf7779aa5" providerId="LiveId" clId="{3E857316-9157-4FC3-A221-AF7AD3DD3B0F}" dt="2022-08-06T15:23:42.826" v="494" actId="26606"/>
          <ac:spMkLst>
            <pc:docMk/>
            <pc:sldMk cId="3702616417" sldId="274"/>
            <ac:spMk id="4" creationId="{8424AA7F-9266-0BD9-35D4-88A7BA418F5F}"/>
          </ac:spMkLst>
        </pc:spChg>
        <pc:spChg chg="add mod ord">
          <ac:chgData name="Roman Zhigalov" userId="1f97e9fdf7779aa5" providerId="LiveId" clId="{3E857316-9157-4FC3-A221-AF7AD3DD3B0F}" dt="2022-08-06T15:23:42.826" v="494" actId="26606"/>
          <ac:spMkLst>
            <pc:docMk/>
            <pc:sldMk cId="3702616417" sldId="274"/>
            <ac:spMk id="5" creationId="{2EF6BE07-4B09-8F50-3872-5036EDE2AB4E}"/>
          </ac:spMkLst>
        </pc:spChg>
        <pc:spChg chg="add">
          <ac:chgData name="Roman Zhigalov" userId="1f97e9fdf7779aa5" providerId="LiveId" clId="{3E857316-9157-4FC3-A221-AF7AD3DD3B0F}" dt="2022-08-06T15:23:42.826" v="494" actId="26606"/>
          <ac:spMkLst>
            <pc:docMk/>
            <pc:sldMk cId="3702616417" sldId="274"/>
            <ac:spMk id="10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23:42.826" v="494" actId="26606"/>
          <ac:spMkLst>
            <pc:docMk/>
            <pc:sldMk cId="3702616417" sldId="274"/>
            <ac:spMk id="12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23:42.826" v="494" actId="26606"/>
          <ac:spMkLst>
            <pc:docMk/>
            <pc:sldMk cId="3702616417" sldId="274"/>
            <ac:spMk id="14" creationId="{871AEA07-1E14-44B4-8E55-64EF049CD66F}"/>
          </ac:spMkLst>
        </pc:spChg>
        <pc:cxnChg chg="add">
          <ac:chgData name="Roman Zhigalov" userId="1f97e9fdf7779aa5" providerId="LiveId" clId="{3E857316-9157-4FC3-A221-AF7AD3DD3B0F}" dt="2022-08-06T15:23:42.826" v="494" actId="26606"/>
          <ac:cxnSpMkLst>
            <pc:docMk/>
            <pc:sldMk cId="3702616417" sldId="274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24:53.506" v="505" actId="26606"/>
        <pc:sldMkLst>
          <pc:docMk/>
          <pc:sldMk cId="2972842958" sldId="275"/>
        </pc:sldMkLst>
        <pc:spChg chg="mod">
          <ac:chgData name="Roman Zhigalov" userId="1f97e9fdf7779aa5" providerId="LiveId" clId="{3E857316-9157-4FC3-A221-AF7AD3DD3B0F}" dt="2022-08-06T15:24:53.506" v="505" actId="26606"/>
          <ac:spMkLst>
            <pc:docMk/>
            <pc:sldMk cId="2972842958" sldId="275"/>
            <ac:spMk id="2" creationId="{6020CA93-CA18-C448-0ADA-865B4DA3AFB3}"/>
          </ac:spMkLst>
        </pc:spChg>
        <pc:spChg chg="del">
          <ac:chgData name="Roman Zhigalov" userId="1f97e9fdf7779aa5" providerId="LiveId" clId="{3E857316-9157-4FC3-A221-AF7AD3DD3B0F}" dt="2022-08-06T15:24:42.758" v="504" actId="22"/>
          <ac:spMkLst>
            <pc:docMk/>
            <pc:sldMk cId="2972842958" sldId="275"/>
            <ac:spMk id="3" creationId="{C1DB5361-B92D-4405-EB78-F43F83C27E8D}"/>
          </ac:spMkLst>
        </pc:spChg>
        <pc:spChg chg="mod">
          <ac:chgData name="Roman Zhigalov" userId="1f97e9fdf7779aa5" providerId="LiveId" clId="{3E857316-9157-4FC3-A221-AF7AD3DD3B0F}" dt="2022-08-06T15:24:53.506" v="505" actId="26606"/>
          <ac:spMkLst>
            <pc:docMk/>
            <pc:sldMk cId="2972842958" sldId="275"/>
            <ac:spMk id="4" creationId="{D5D94A72-4DAD-DD57-72D6-8F24B2F3E627}"/>
          </ac:spMkLst>
        </pc:spChg>
        <pc:spChg chg="add">
          <ac:chgData name="Roman Zhigalov" userId="1f97e9fdf7779aa5" providerId="LiveId" clId="{3E857316-9157-4FC3-A221-AF7AD3DD3B0F}" dt="2022-08-06T15:24:53.506" v="505" actId="26606"/>
          <ac:spMkLst>
            <pc:docMk/>
            <pc:sldMk cId="2972842958" sldId="275"/>
            <ac:spMk id="11" creationId="{201CC55D-ED54-4C5C-95E6-10947BD1103B}"/>
          </ac:spMkLst>
        </pc:spChg>
        <pc:spChg chg="add">
          <ac:chgData name="Roman Zhigalov" userId="1f97e9fdf7779aa5" providerId="LiveId" clId="{3E857316-9157-4FC3-A221-AF7AD3DD3B0F}" dt="2022-08-06T15:24:53.506" v="505" actId="26606"/>
          <ac:spMkLst>
            <pc:docMk/>
            <pc:sldMk cId="2972842958" sldId="275"/>
            <ac:spMk id="17" creationId="{3873B707-463F-40B0-8227-E8CC6C67EB25}"/>
          </ac:spMkLst>
        </pc:spChg>
        <pc:spChg chg="add">
          <ac:chgData name="Roman Zhigalov" userId="1f97e9fdf7779aa5" providerId="LiveId" clId="{3E857316-9157-4FC3-A221-AF7AD3DD3B0F}" dt="2022-08-06T15:24:53.506" v="505" actId="26606"/>
          <ac:spMkLst>
            <pc:docMk/>
            <pc:sldMk cId="2972842958" sldId="275"/>
            <ac:spMk id="19" creationId="{C13237C8-E62C-4F0D-A318-BD6FB6C2D138}"/>
          </ac:spMkLst>
        </pc:spChg>
        <pc:spChg chg="add">
          <ac:chgData name="Roman Zhigalov" userId="1f97e9fdf7779aa5" providerId="LiveId" clId="{3E857316-9157-4FC3-A221-AF7AD3DD3B0F}" dt="2022-08-06T15:24:53.506" v="505" actId="26606"/>
          <ac:spMkLst>
            <pc:docMk/>
            <pc:sldMk cId="2972842958" sldId="275"/>
            <ac:spMk id="21" creationId="{19C9EAEA-39D0-4B0E-A0EB-51E7B26740B1}"/>
          </ac:spMkLst>
        </pc:spChg>
        <pc:grpChg chg="add">
          <ac:chgData name="Roman Zhigalov" userId="1f97e9fdf7779aa5" providerId="LiveId" clId="{3E857316-9157-4FC3-A221-AF7AD3DD3B0F}" dt="2022-08-06T15:24:53.506" v="505" actId="26606"/>
          <ac:grpSpMkLst>
            <pc:docMk/>
            <pc:sldMk cId="2972842958" sldId="275"/>
            <ac:grpSpMk id="13" creationId="{1DE889C7-FAD6-4397-98E2-05D503484459}"/>
          </ac:grpSpMkLst>
        </pc:grpChg>
        <pc:picChg chg="add mod ord">
          <ac:chgData name="Roman Zhigalov" userId="1f97e9fdf7779aa5" providerId="LiveId" clId="{3E857316-9157-4FC3-A221-AF7AD3DD3B0F}" dt="2022-08-06T15:24:53.506" v="505" actId="26606"/>
          <ac:picMkLst>
            <pc:docMk/>
            <pc:sldMk cId="2972842958" sldId="275"/>
            <ac:picMk id="6" creationId="{1E99B25C-57B8-E021-0DD0-89DE4543155B}"/>
          </ac:picMkLst>
        </pc:picChg>
      </pc:sldChg>
      <pc:sldChg chg="addSp delSp modSp new mod setBg">
        <pc:chgData name="Roman Zhigalov" userId="1f97e9fdf7779aa5" providerId="LiveId" clId="{3E857316-9157-4FC3-A221-AF7AD3DD3B0F}" dt="2022-08-06T15:25:59.371" v="510" actId="26606"/>
        <pc:sldMkLst>
          <pc:docMk/>
          <pc:sldMk cId="1134085235" sldId="276"/>
        </pc:sldMkLst>
        <pc:spChg chg="add del">
          <ac:chgData name="Roman Zhigalov" userId="1f97e9fdf7779aa5" providerId="LiveId" clId="{3E857316-9157-4FC3-A221-AF7AD3DD3B0F}" dt="2022-08-06T15:25:59.371" v="510" actId="26606"/>
          <ac:spMkLst>
            <pc:docMk/>
            <pc:sldMk cId="1134085235" sldId="276"/>
            <ac:spMk id="2" creationId="{7B11AAFD-5ED1-F293-95B9-96AACC78594A}"/>
          </ac:spMkLst>
        </pc:spChg>
        <pc:spChg chg="del">
          <ac:chgData name="Roman Zhigalov" userId="1f97e9fdf7779aa5" providerId="LiveId" clId="{3E857316-9157-4FC3-A221-AF7AD3DD3B0F}" dt="2022-08-06T15:25:54.271" v="507"/>
          <ac:spMkLst>
            <pc:docMk/>
            <pc:sldMk cId="1134085235" sldId="276"/>
            <ac:spMk id="3" creationId="{F7485AB8-6560-AD81-FEE9-FD4005B779C1}"/>
          </ac:spMkLst>
        </pc:spChg>
        <pc:spChg chg="add del">
          <ac:chgData name="Roman Zhigalov" userId="1f97e9fdf7779aa5" providerId="LiveId" clId="{3E857316-9157-4FC3-A221-AF7AD3DD3B0F}" dt="2022-08-06T15:25:59.366" v="509" actId="26606"/>
          <ac:spMkLst>
            <pc:docMk/>
            <pc:sldMk cId="1134085235" sldId="276"/>
            <ac:spMk id="10247" creationId="{3DAD86CA-8235-409B-982B-5E7A033E2392}"/>
          </ac:spMkLst>
        </pc:spChg>
        <pc:spChg chg="add del">
          <ac:chgData name="Roman Zhigalov" userId="1f97e9fdf7779aa5" providerId="LiveId" clId="{3E857316-9157-4FC3-A221-AF7AD3DD3B0F}" dt="2022-08-06T15:25:59.366" v="509" actId="26606"/>
          <ac:spMkLst>
            <pc:docMk/>
            <pc:sldMk cId="1134085235" sldId="276"/>
            <ac:spMk id="10249" creationId="{9F234FBA-3501-47B4-AE0C-AA4AFBC8F603}"/>
          </ac:spMkLst>
        </pc:spChg>
        <pc:spChg chg="add del">
          <ac:chgData name="Roman Zhigalov" userId="1f97e9fdf7779aa5" providerId="LiveId" clId="{3E857316-9157-4FC3-A221-AF7AD3DD3B0F}" dt="2022-08-06T15:25:59.366" v="509" actId="26606"/>
          <ac:spMkLst>
            <pc:docMk/>
            <pc:sldMk cId="1134085235" sldId="276"/>
            <ac:spMk id="10251" creationId="{B5EF893B-0491-416E-9D33-BADE9600792A}"/>
          </ac:spMkLst>
        </pc:spChg>
        <pc:spChg chg="add">
          <ac:chgData name="Roman Zhigalov" userId="1f97e9fdf7779aa5" providerId="LiveId" clId="{3E857316-9157-4FC3-A221-AF7AD3DD3B0F}" dt="2022-08-06T15:25:59.371" v="510" actId="26606"/>
          <ac:spMkLst>
            <pc:docMk/>
            <pc:sldMk cId="1134085235" sldId="276"/>
            <ac:spMk id="10255" creationId="{42A4FC2C-047E-45A5-965D-8E1E3BF09BC6}"/>
          </ac:spMkLst>
        </pc:spChg>
        <pc:picChg chg="add mod">
          <ac:chgData name="Roman Zhigalov" userId="1f97e9fdf7779aa5" providerId="LiveId" clId="{3E857316-9157-4FC3-A221-AF7AD3DD3B0F}" dt="2022-08-06T15:25:59.371" v="510" actId="26606"/>
          <ac:picMkLst>
            <pc:docMk/>
            <pc:sldMk cId="1134085235" sldId="276"/>
            <ac:picMk id="10242" creationId="{D8D215B6-D7EC-404B-E5C4-8CC504C1D695}"/>
          </ac:picMkLst>
        </pc:picChg>
        <pc:cxnChg chg="add del">
          <ac:chgData name="Roman Zhigalov" userId="1f97e9fdf7779aa5" providerId="LiveId" clId="{3E857316-9157-4FC3-A221-AF7AD3DD3B0F}" dt="2022-08-06T15:25:59.366" v="509" actId="26606"/>
          <ac:cxnSpMkLst>
            <pc:docMk/>
            <pc:sldMk cId="1134085235" sldId="276"/>
            <ac:cxnSpMk id="10253" creationId="{469F4FF8-F8B0-4630-BA1B-0D8B324CD5FF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26:48.056" v="554" actId="27614"/>
        <pc:sldMkLst>
          <pc:docMk/>
          <pc:sldMk cId="332792523" sldId="277"/>
        </pc:sldMkLst>
        <pc:spChg chg="mod ord">
          <ac:chgData name="Roman Zhigalov" userId="1f97e9fdf7779aa5" providerId="LiveId" clId="{3E857316-9157-4FC3-A221-AF7AD3DD3B0F}" dt="2022-08-06T15:26:45.105" v="553" actId="26606"/>
          <ac:spMkLst>
            <pc:docMk/>
            <pc:sldMk cId="332792523" sldId="277"/>
            <ac:spMk id="2" creationId="{00E48B96-7E51-268F-1E7C-750E6B3D3E18}"/>
          </ac:spMkLst>
        </pc:spChg>
        <pc:spChg chg="del">
          <ac:chgData name="Roman Zhigalov" userId="1f97e9fdf7779aa5" providerId="LiveId" clId="{3E857316-9157-4FC3-A221-AF7AD3DD3B0F}" dt="2022-08-06T15:26:42.991" v="552"/>
          <ac:spMkLst>
            <pc:docMk/>
            <pc:sldMk cId="332792523" sldId="277"/>
            <ac:spMk id="3" creationId="{B18FAF9A-FD81-F13A-FC49-DACCDF88213F}"/>
          </ac:spMkLst>
        </pc:spChg>
        <pc:spChg chg="add">
          <ac:chgData name="Roman Zhigalov" userId="1f97e9fdf7779aa5" providerId="LiveId" clId="{3E857316-9157-4FC3-A221-AF7AD3DD3B0F}" dt="2022-08-06T15:26:45.105" v="553" actId="26606"/>
          <ac:spMkLst>
            <pc:docMk/>
            <pc:sldMk cId="332792523" sldId="277"/>
            <ac:spMk id="11271" creationId="{37C89E4B-3C9F-44B9-8B86-D9E3D112D8EC}"/>
          </ac:spMkLst>
        </pc:spChg>
        <pc:picChg chg="add mod">
          <ac:chgData name="Roman Zhigalov" userId="1f97e9fdf7779aa5" providerId="LiveId" clId="{3E857316-9157-4FC3-A221-AF7AD3DD3B0F}" dt="2022-08-06T15:26:48.056" v="554" actId="27614"/>
          <ac:picMkLst>
            <pc:docMk/>
            <pc:sldMk cId="332792523" sldId="277"/>
            <ac:picMk id="11266" creationId="{EAE0D8BD-EB87-4153-A415-0B1FD9B20962}"/>
          </ac:picMkLst>
        </pc:picChg>
        <pc:cxnChg chg="add">
          <ac:chgData name="Roman Zhigalov" userId="1f97e9fdf7779aa5" providerId="LiveId" clId="{3E857316-9157-4FC3-A221-AF7AD3DD3B0F}" dt="2022-08-06T15:26:45.105" v="553" actId="26606"/>
          <ac:cxnSpMkLst>
            <pc:docMk/>
            <pc:sldMk cId="332792523" sldId="277"/>
            <ac:cxnSpMk id="11273" creationId="{AA2EAA10-076F-46BD-8F0F-B9A2FB77A85C}"/>
          </ac:cxnSpMkLst>
        </pc:cxnChg>
        <pc:cxnChg chg="add">
          <ac:chgData name="Roman Zhigalov" userId="1f97e9fdf7779aa5" providerId="LiveId" clId="{3E857316-9157-4FC3-A221-AF7AD3DD3B0F}" dt="2022-08-06T15:26:45.105" v="553" actId="26606"/>
          <ac:cxnSpMkLst>
            <pc:docMk/>
            <pc:sldMk cId="332792523" sldId="277"/>
            <ac:cxnSpMk id="11275" creationId="{D891E407-403B-4764-86C9-33A56D3BCAA3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27:52.366" v="614" actId="27614"/>
        <pc:sldMkLst>
          <pc:docMk/>
          <pc:sldMk cId="2181420805" sldId="278"/>
        </pc:sldMkLst>
        <pc:spChg chg="mod ord">
          <ac:chgData name="Roman Zhigalov" userId="1f97e9fdf7779aa5" providerId="LiveId" clId="{3E857316-9157-4FC3-A221-AF7AD3DD3B0F}" dt="2022-08-06T15:27:48.776" v="613" actId="26606"/>
          <ac:spMkLst>
            <pc:docMk/>
            <pc:sldMk cId="2181420805" sldId="278"/>
            <ac:spMk id="2" creationId="{F7114A77-94D0-320A-12AC-00429556B31D}"/>
          </ac:spMkLst>
        </pc:spChg>
        <pc:spChg chg="del">
          <ac:chgData name="Roman Zhigalov" userId="1f97e9fdf7779aa5" providerId="LiveId" clId="{3E857316-9157-4FC3-A221-AF7AD3DD3B0F}" dt="2022-08-06T15:27:35.184" v="608"/>
          <ac:spMkLst>
            <pc:docMk/>
            <pc:sldMk cId="2181420805" sldId="278"/>
            <ac:spMk id="3" creationId="{E988D4AE-2E7C-106F-27B4-7090895472BF}"/>
          </ac:spMkLst>
        </pc:spChg>
        <pc:spChg chg="add del">
          <ac:chgData name="Roman Zhigalov" userId="1f97e9fdf7779aa5" providerId="LiveId" clId="{3E857316-9157-4FC3-A221-AF7AD3DD3B0F}" dt="2022-08-06T15:27:48.177" v="610" actId="26606"/>
          <ac:spMkLst>
            <pc:docMk/>
            <pc:sldMk cId="2181420805" sldId="278"/>
            <ac:spMk id="12295" creationId="{37C89E4B-3C9F-44B9-8B86-D9E3D112D8EC}"/>
          </ac:spMkLst>
        </pc:spChg>
        <pc:spChg chg="add del">
          <ac:chgData name="Roman Zhigalov" userId="1f97e9fdf7779aa5" providerId="LiveId" clId="{3E857316-9157-4FC3-A221-AF7AD3DD3B0F}" dt="2022-08-06T15:27:48.761" v="612" actId="26606"/>
          <ac:spMkLst>
            <pc:docMk/>
            <pc:sldMk cId="2181420805" sldId="278"/>
            <ac:spMk id="12301" creationId="{CBF9EBB4-5078-47B2-AAA0-DF4A88D8182A}"/>
          </ac:spMkLst>
        </pc:spChg>
        <pc:spChg chg="add del">
          <ac:chgData name="Roman Zhigalov" userId="1f97e9fdf7779aa5" providerId="LiveId" clId="{3E857316-9157-4FC3-A221-AF7AD3DD3B0F}" dt="2022-08-06T15:27:48.761" v="612" actId="26606"/>
          <ac:spMkLst>
            <pc:docMk/>
            <pc:sldMk cId="2181420805" sldId="278"/>
            <ac:spMk id="12302" creationId="{A34066D6-1B59-4642-A86D-39464CEE971B}"/>
          </ac:spMkLst>
        </pc:spChg>
        <pc:spChg chg="add del">
          <ac:chgData name="Roman Zhigalov" userId="1f97e9fdf7779aa5" providerId="LiveId" clId="{3E857316-9157-4FC3-A221-AF7AD3DD3B0F}" dt="2022-08-06T15:27:48.761" v="612" actId="26606"/>
          <ac:spMkLst>
            <pc:docMk/>
            <pc:sldMk cId="2181420805" sldId="278"/>
            <ac:spMk id="12303" creationId="{18E928D9-3091-4385-B979-265D55AD02CE}"/>
          </ac:spMkLst>
        </pc:spChg>
        <pc:spChg chg="add del">
          <ac:chgData name="Roman Zhigalov" userId="1f97e9fdf7779aa5" providerId="LiveId" clId="{3E857316-9157-4FC3-A221-AF7AD3DD3B0F}" dt="2022-08-06T15:27:48.761" v="612" actId="26606"/>
          <ac:spMkLst>
            <pc:docMk/>
            <pc:sldMk cId="2181420805" sldId="278"/>
            <ac:spMk id="12304" creationId="{7D602432-D774-4CF5-94E8-7D52D01059D2}"/>
          </ac:spMkLst>
        </pc:spChg>
        <pc:spChg chg="add">
          <ac:chgData name="Roman Zhigalov" userId="1f97e9fdf7779aa5" providerId="LiveId" clId="{3E857316-9157-4FC3-A221-AF7AD3DD3B0F}" dt="2022-08-06T15:27:48.776" v="613" actId="26606"/>
          <ac:spMkLst>
            <pc:docMk/>
            <pc:sldMk cId="2181420805" sldId="278"/>
            <ac:spMk id="12306" creationId="{1707FC24-6981-43D9-B525-C7832BA22463}"/>
          </ac:spMkLst>
        </pc:spChg>
        <pc:picChg chg="add mod">
          <ac:chgData name="Roman Zhigalov" userId="1f97e9fdf7779aa5" providerId="LiveId" clId="{3E857316-9157-4FC3-A221-AF7AD3DD3B0F}" dt="2022-08-06T15:27:52.366" v="614" actId="27614"/>
          <ac:picMkLst>
            <pc:docMk/>
            <pc:sldMk cId="2181420805" sldId="278"/>
            <ac:picMk id="12290" creationId="{FDCD0BA8-221B-789A-D0D8-74246053C2A3}"/>
          </ac:picMkLst>
        </pc:picChg>
        <pc:cxnChg chg="add del">
          <ac:chgData name="Roman Zhigalov" userId="1f97e9fdf7779aa5" providerId="LiveId" clId="{3E857316-9157-4FC3-A221-AF7AD3DD3B0F}" dt="2022-08-06T15:27:48.177" v="610" actId="26606"/>
          <ac:cxnSpMkLst>
            <pc:docMk/>
            <pc:sldMk cId="2181420805" sldId="278"/>
            <ac:cxnSpMk id="12297" creationId="{AA2EAA10-076F-46BD-8F0F-B9A2FB77A85C}"/>
          </ac:cxnSpMkLst>
        </pc:cxnChg>
        <pc:cxnChg chg="add del">
          <ac:chgData name="Roman Zhigalov" userId="1f97e9fdf7779aa5" providerId="LiveId" clId="{3E857316-9157-4FC3-A221-AF7AD3DD3B0F}" dt="2022-08-06T15:27:48.177" v="610" actId="26606"/>
          <ac:cxnSpMkLst>
            <pc:docMk/>
            <pc:sldMk cId="2181420805" sldId="278"/>
            <ac:cxnSpMk id="12299" creationId="{D891E407-403B-4764-86C9-33A56D3BCAA3}"/>
          </ac:cxnSpMkLst>
        </pc:cxnChg>
      </pc:sldChg>
      <pc:sldChg chg="addSp delSp modSp new mod setBg modClrScheme setClrOvrMap chgLayout">
        <pc:chgData name="Roman Zhigalov" userId="1f97e9fdf7779aa5" providerId="LiveId" clId="{3E857316-9157-4FC3-A221-AF7AD3DD3B0F}" dt="2022-08-06T15:29:35.286" v="695" actId="27614"/>
        <pc:sldMkLst>
          <pc:docMk/>
          <pc:sldMk cId="4073268204" sldId="279"/>
        </pc:sldMkLst>
        <pc:spChg chg="mod ord">
          <ac:chgData name="Roman Zhigalov" userId="1f97e9fdf7779aa5" providerId="LiveId" clId="{3E857316-9157-4FC3-A221-AF7AD3DD3B0F}" dt="2022-08-06T15:29:31.421" v="693" actId="26606"/>
          <ac:spMkLst>
            <pc:docMk/>
            <pc:sldMk cId="4073268204" sldId="279"/>
            <ac:spMk id="2" creationId="{39D0CB8F-A669-1D96-CC35-B62B327924A5}"/>
          </ac:spMkLst>
        </pc:spChg>
        <pc:spChg chg="del mod ord">
          <ac:chgData name="Roman Zhigalov" userId="1f97e9fdf7779aa5" providerId="LiveId" clId="{3E857316-9157-4FC3-A221-AF7AD3DD3B0F}" dt="2022-08-06T15:28:56.409" v="684" actId="700"/>
          <ac:spMkLst>
            <pc:docMk/>
            <pc:sldMk cId="4073268204" sldId="279"/>
            <ac:spMk id="3" creationId="{2285ACAE-897F-4B5A-6DD6-BE1E0092924A}"/>
          </ac:spMkLst>
        </pc:spChg>
        <pc:spChg chg="add del mod ord">
          <ac:chgData name="Roman Zhigalov" userId="1f97e9fdf7779aa5" providerId="LiveId" clId="{3E857316-9157-4FC3-A221-AF7AD3DD3B0F}" dt="2022-08-06T15:28:58.865" v="685"/>
          <ac:spMkLst>
            <pc:docMk/>
            <pc:sldMk cId="4073268204" sldId="279"/>
            <ac:spMk id="4" creationId="{828BBF6F-6481-163B-872F-1AC83FB5F147}"/>
          </ac:spMkLst>
        </pc:spChg>
        <pc:spChg chg="add del mod ord">
          <ac:chgData name="Roman Zhigalov" userId="1f97e9fdf7779aa5" providerId="LiveId" clId="{3E857316-9157-4FC3-A221-AF7AD3DD3B0F}" dt="2022-08-06T15:29:18.296" v="686"/>
          <ac:spMkLst>
            <pc:docMk/>
            <pc:sldMk cId="4073268204" sldId="279"/>
            <ac:spMk id="5" creationId="{2BBBEEE7-7790-E928-2C4E-023DC3D2D0AC}"/>
          </ac:spMkLst>
        </pc:spChg>
        <pc:spChg chg="add del">
          <ac:chgData name="Roman Zhigalov" userId="1f97e9fdf7779aa5" providerId="LiveId" clId="{3E857316-9157-4FC3-A221-AF7AD3DD3B0F}" dt="2022-08-06T15:29:31.410" v="692" actId="26606"/>
          <ac:spMkLst>
            <pc:docMk/>
            <pc:sldMk cId="4073268204" sldId="279"/>
            <ac:spMk id="13318" creationId="{D880886B-02ED-4317-9236-CB60C22CF7F3}"/>
          </ac:spMkLst>
        </pc:spChg>
        <pc:spChg chg="add del">
          <ac:chgData name="Roman Zhigalov" userId="1f97e9fdf7779aa5" providerId="LiveId" clId="{3E857316-9157-4FC3-A221-AF7AD3DD3B0F}" dt="2022-08-06T15:29:31.410" v="692" actId="26606"/>
          <ac:spMkLst>
            <pc:docMk/>
            <pc:sldMk cId="4073268204" sldId="279"/>
            <ac:spMk id="13319" creationId="{28C31856-6ABF-41FD-B683-B06E5FFF926B}"/>
          </ac:spMkLst>
        </pc:spChg>
        <pc:spChg chg="add del">
          <ac:chgData name="Roman Zhigalov" userId="1f97e9fdf7779aa5" providerId="LiveId" clId="{3E857316-9157-4FC3-A221-AF7AD3DD3B0F}" dt="2022-08-06T15:29:27.581" v="688" actId="26606"/>
          <ac:spMkLst>
            <pc:docMk/>
            <pc:sldMk cId="4073268204" sldId="279"/>
            <ac:spMk id="13321" creationId="{823AC064-BC96-4F32-8AE1-B2FD38754823}"/>
          </ac:spMkLst>
        </pc:spChg>
        <pc:spChg chg="add">
          <ac:chgData name="Roman Zhigalov" userId="1f97e9fdf7779aa5" providerId="LiveId" clId="{3E857316-9157-4FC3-A221-AF7AD3DD3B0F}" dt="2022-08-06T15:29:31.421" v="693" actId="26606"/>
          <ac:spMkLst>
            <pc:docMk/>
            <pc:sldMk cId="4073268204" sldId="279"/>
            <ac:spMk id="13322" creationId="{823AC064-BC96-4F32-8AE1-B2FD38754823}"/>
          </ac:spMkLst>
        </pc:spChg>
        <pc:picChg chg="add mod ord">
          <ac:chgData name="Roman Zhigalov" userId="1f97e9fdf7779aa5" providerId="LiveId" clId="{3E857316-9157-4FC3-A221-AF7AD3DD3B0F}" dt="2022-08-06T15:29:35.286" v="695" actId="27614"/>
          <ac:picMkLst>
            <pc:docMk/>
            <pc:sldMk cId="4073268204" sldId="279"/>
            <ac:picMk id="13314" creationId="{48CE3F12-35B7-A632-EB56-6708298F4A36}"/>
          </ac:picMkLst>
        </pc:picChg>
        <pc:picChg chg="add mod">
          <ac:chgData name="Roman Zhigalov" userId="1f97e9fdf7779aa5" providerId="LiveId" clId="{3E857316-9157-4FC3-A221-AF7AD3DD3B0F}" dt="2022-08-06T15:29:34.886" v="694" actId="27614"/>
          <ac:picMkLst>
            <pc:docMk/>
            <pc:sldMk cId="4073268204" sldId="279"/>
            <ac:picMk id="13316" creationId="{79B853B9-4C87-11B5-AE12-642586EED2EF}"/>
          </ac:picMkLst>
        </pc:picChg>
        <pc:cxnChg chg="add del">
          <ac:chgData name="Roman Zhigalov" userId="1f97e9fdf7779aa5" providerId="LiveId" clId="{3E857316-9157-4FC3-A221-AF7AD3DD3B0F}" dt="2022-08-06T15:29:27.581" v="688" actId="26606"/>
          <ac:cxnSpMkLst>
            <pc:docMk/>
            <pc:sldMk cId="4073268204" sldId="279"/>
            <ac:cxnSpMk id="13323" creationId="{7E7C77BC-7138-40B1-A15B-20F57A494629}"/>
          </ac:cxnSpMkLst>
        </pc:cxnChg>
        <pc:cxnChg chg="add">
          <ac:chgData name="Roman Zhigalov" userId="1f97e9fdf7779aa5" providerId="LiveId" clId="{3E857316-9157-4FC3-A221-AF7AD3DD3B0F}" dt="2022-08-06T15:29:31.421" v="693" actId="26606"/>
          <ac:cxnSpMkLst>
            <pc:docMk/>
            <pc:sldMk cId="4073268204" sldId="279"/>
            <ac:cxnSpMk id="13324" creationId="{7E7C77BC-7138-40B1-A15B-20F57A494629}"/>
          </ac:cxnSpMkLst>
        </pc:cxnChg>
        <pc:cxnChg chg="add del">
          <ac:chgData name="Roman Zhigalov" userId="1f97e9fdf7779aa5" providerId="LiveId" clId="{3E857316-9157-4FC3-A221-AF7AD3DD3B0F}" dt="2022-08-06T15:29:27.581" v="688" actId="26606"/>
          <ac:cxnSpMkLst>
            <pc:docMk/>
            <pc:sldMk cId="4073268204" sldId="279"/>
            <ac:cxnSpMk id="13325" creationId="{DB146403-F3D6-484B-B2ED-97F9565D0370}"/>
          </ac:cxnSpMkLst>
        </pc:cxnChg>
        <pc:cxnChg chg="add">
          <ac:chgData name="Roman Zhigalov" userId="1f97e9fdf7779aa5" providerId="LiveId" clId="{3E857316-9157-4FC3-A221-AF7AD3DD3B0F}" dt="2022-08-06T15:29:31.421" v="693" actId="26606"/>
          <ac:cxnSpMkLst>
            <pc:docMk/>
            <pc:sldMk cId="4073268204" sldId="279"/>
            <ac:cxnSpMk id="13326" creationId="{DB146403-F3D6-484B-B2ED-97F9565D0370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30:09.606" v="732" actId="962"/>
        <pc:sldMkLst>
          <pc:docMk/>
          <pc:sldMk cId="1946480476" sldId="280"/>
        </pc:sldMkLst>
        <pc:spChg chg="mod ord">
          <ac:chgData name="Roman Zhigalov" userId="1f97e9fdf7779aa5" providerId="LiveId" clId="{3E857316-9157-4FC3-A221-AF7AD3DD3B0F}" dt="2022-08-06T15:30:07.256" v="730" actId="26606"/>
          <ac:spMkLst>
            <pc:docMk/>
            <pc:sldMk cId="1946480476" sldId="280"/>
            <ac:spMk id="2" creationId="{29398AB3-7032-FA09-DF5A-69BD2C6CA454}"/>
          </ac:spMkLst>
        </pc:spChg>
        <pc:spChg chg="del">
          <ac:chgData name="Roman Zhigalov" userId="1f97e9fdf7779aa5" providerId="LiveId" clId="{3E857316-9157-4FC3-A221-AF7AD3DD3B0F}" dt="2022-08-06T15:30:04.505" v="729"/>
          <ac:spMkLst>
            <pc:docMk/>
            <pc:sldMk cId="1946480476" sldId="280"/>
            <ac:spMk id="3" creationId="{9A03E847-D0E1-F5A0-5CD3-D10CC42F4CEB}"/>
          </ac:spMkLst>
        </pc:spChg>
        <pc:spChg chg="add">
          <ac:chgData name="Roman Zhigalov" userId="1f97e9fdf7779aa5" providerId="LiveId" clId="{3E857316-9157-4FC3-A221-AF7AD3DD3B0F}" dt="2022-08-06T15:30:07.256" v="730" actId="26606"/>
          <ac:spMkLst>
            <pc:docMk/>
            <pc:sldMk cId="1946480476" sldId="280"/>
            <ac:spMk id="14343" creationId="{37C89E4B-3C9F-44B9-8B86-D9E3D112D8EC}"/>
          </ac:spMkLst>
        </pc:spChg>
        <pc:picChg chg="add mod">
          <ac:chgData name="Roman Zhigalov" userId="1f97e9fdf7779aa5" providerId="LiveId" clId="{3E857316-9157-4FC3-A221-AF7AD3DD3B0F}" dt="2022-08-06T15:30:09.606" v="732" actId="962"/>
          <ac:picMkLst>
            <pc:docMk/>
            <pc:sldMk cId="1946480476" sldId="280"/>
            <ac:picMk id="14338" creationId="{3337B9B8-ECC3-91C1-5795-0FD6F227C5CC}"/>
          </ac:picMkLst>
        </pc:picChg>
        <pc:cxnChg chg="add">
          <ac:chgData name="Roman Zhigalov" userId="1f97e9fdf7779aa5" providerId="LiveId" clId="{3E857316-9157-4FC3-A221-AF7AD3DD3B0F}" dt="2022-08-06T15:30:07.256" v="730" actId="26606"/>
          <ac:cxnSpMkLst>
            <pc:docMk/>
            <pc:sldMk cId="1946480476" sldId="280"/>
            <ac:cxnSpMk id="14345" creationId="{AA2EAA10-076F-46BD-8F0F-B9A2FB77A85C}"/>
          </ac:cxnSpMkLst>
        </pc:cxnChg>
        <pc:cxnChg chg="add">
          <ac:chgData name="Roman Zhigalov" userId="1f97e9fdf7779aa5" providerId="LiveId" clId="{3E857316-9157-4FC3-A221-AF7AD3DD3B0F}" dt="2022-08-06T15:30:07.256" v="730" actId="26606"/>
          <ac:cxnSpMkLst>
            <pc:docMk/>
            <pc:sldMk cId="1946480476" sldId="280"/>
            <ac:cxnSpMk id="14347" creationId="{D891E407-403B-4764-86C9-33A56D3BCAA3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31:04.156" v="776" actId="26606"/>
        <pc:sldMkLst>
          <pc:docMk/>
          <pc:sldMk cId="2513217647" sldId="281"/>
        </pc:sldMkLst>
        <pc:spChg chg="mod ord">
          <ac:chgData name="Roman Zhigalov" userId="1f97e9fdf7779aa5" providerId="LiveId" clId="{3E857316-9157-4FC3-A221-AF7AD3DD3B0F}" dt="2022-08-06T15:31:04.156" v="776" actId="26606"/>
          <ac:spMkLst>
            <pc:docMk/>
            <pc:sldMk cId="2513217647" sldId="281"/>
            <ac:spMk id="2" creationId="{11F54EF3-C2A1-532E-C44D-C28FC3917797}"/>
          </ac:spMkLst>
        </pc:spChg>
        <pc:spChg chg="del">
          <ac:chgData name="Roman Zhigalov" userId="1f97e9fdf7779aa5" providerId="LiveId" clId="{3E857316-9157-4FC3-A221-AF7AD3DD3B0F}" dt="2022-08-06T15:31:01.027" v="775"/>
          <ac:spMkLst>
            <pc:docMk/>
            <pc:sldMk cId="2513217647" sldId="281"/>
            <ac:spMk id="3" creationId="{9987ADF7-C716-C9E1-F39F-B56165090C1A}"/>
          </ac:spMkLst>
        </pc:spChg>
        <pc:spChg chg="add">
          <ac:chgData name="Roman Zhigalov" userId="1f97e9fdf7779aa5" providerId="LiveId" clId="{3E857316-9157-4FC3-A221-AF7AD3DD3B0F}" dt="2022-08-06T15:31:04.156" v="776" actId="26606"/>
          <ac:spMkLst>
            <pc:docMk/>
            <pc:sldMk cId="2513217647" sldId="281"/>
            <ac:spMk id="15367" creationId="{37C89E4B-3C9F-44B9-8B86-D9E3D112D8EC}"/>
          </ac:spMkLst>
        </pc:spChg>
        <pc:picChg chg="add mod">
          <ac:chgData name="Roman Zhigalov" userId="1f97e9fdf7779aa5" providerId="LiveId" clId="{3E857316-9157-4FC3-A221-AF7AD3DD3B0F}" dt="2022-08-06T15:31:04.156" v="776" actId="26606"/>
          <ac:picMkLst>
            <pc:docMk/>
            <pc:sldMk cId="2513217647" sldId="281"/>
            <ac:picMk id="15362" creationId="{2CD4DB77-EEBA-96EB-DD7E-646B681A6F5A}"/>
          </ac:picMkLst>
        </pc:picChg>
        <pc:cxnChg chg="add">
          <ac:chgData name="Roman Zhigalov" userId="1f97e9fdf7779aa5" providerId="LiveId" clId="{3E857316-9157-4FC3-A221-AF7AD3DD3B0F}" dt="2022-08-06T15:31:04.156" v="776" actId="26606"/>
          <ac:cxnSpMkLst>
            <pc:docMk/>
            <pc:sldMk cId="2513217647" sldId="281"/>
            <ac:cxnSpMk id="15369" creationId="{AA2EAA10-076F-46BD-8F0F-B9A2FB77A85C}"/>
          </ac:cxnSpMkLst>
        </pc:cxnChg>
        <pc:cxnChg chg="add">
          <ac:chgData name="Roman Zhigalov" userId="1f97e9fdf7779aa5" providerId="LiveId" clId="{3E857316-9157-4FC3-A221-AF7AD3DD3B0F}" dt="2022-08-06T15:31:04.156" v="776" actId="26606"/>
          <ac:cxnSpMkLst>
            <pc:docMk/>
            <pc:sldMk cId="2513217647" sldId="281"/>
            <ac:cxnSpMk id="15371" creationId="{D891E407-403B-4764-86C9-33A56D3BCAA3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31:27.477" v="782" actId="27614"/>
        <pc:sldMkLst>
          <pc:docMk/>
          <pc:sldMk cId="624552596" sldId="282"/>
        </pc:sldMkLst>
        <pc:spChg chg="del mod ord">
          <ac:chgData name="Roman Zhigalov" userId="1f97e9fdf7779aa5" providerId="LiveId" clId="{3E857316-9157-4FC3-A221-AF7AD3DD3B0F}" dt="2022-08-06T15:31:25.481" v="781" actId="26606"/>
          <ac:spMkLst>
            <pc:docMk/>
            <pc:sldMk cId="624552596" sldId="282"/>
            <ac:spMk id="2" creationId="{2BA494D5-365E-FB94-8F5B-9010736BDE3F}"/>
          </ac:spMkLst>
        </pc:spChg>
        <pc:spChg chg="del">
          <ac:chgData name="Roman Zhigalov" userId="1f97e9fdf7779aa5" providerId="LiveId" clId="{3E857316-9157-4FC3-A221-AF7AD3DD3B0F}" dt="2022-08-06T15:31:23.449" v="778"/>
          <ac:spMkLst>
            <pc:docMk/>
            <pc:sldMk cId="624552596" sldId="282"/>
            <ac:spMk id="3" creationId="{D3FECFAB-9F99-8BDB-0026-B9D75138D7A3}"/>
          </ac:spMkLst>
        </pc:spChg>
        <pc:spChg chg="add del">
          <ac:chgData name="Roman Zhigalov" userId="1f97e9fdf7779aa5" providerId="LiveId" clId="{3E857316-9157-4FC3-A221-AF7AD3DD3B0F}" dt="2022-08-06T15:31:25.471" v="780" actId="26606"/>
          <ac:spMkLst>
            <pc:docMk/>
            <pc:sldMk cId="624552596" sldId="282"/>
            <ac:spMk id="16391" creationId="{37C89E4B-3C9F-44B9-8B86-D9E3D112D8EC}"/>
          </ac:spMkLst>
        </pc:spChg>
        <pc:spChg chg="add">
          <ac:chgData name="Roman Zhigalov" userId="1f97e9fdf7779aa5" providerId="LiveId" clId="{3E857316-9157-4FC3-A221-AF7AD3DD3B0F}" dt="2022-08-06T15:31:25.481" v="781" actId="26606"/>
          <ac:spMkLst>
            <pc:docMk/>
            <pc:sldMk cId="624552596" sldId="282"/>
            <ac:spMk id="16397" creationId="{42A4FC2C-047E-45A5-965D-8E1E3BF09BC6}"/>
          </ac:spMkLst>
        </pc:spChg>
        <pc:picChg chg="add mod">
          <ac:chgData name="Roman Zhigalov" userId="1f97e9fdf7779aa5" providerId="LiveId" clId="{3E857316-9157-4FC3-A221-AF7AD3DD3B0F}" dt="2022-08-06T15:31:27.477" v="782" actId="27614"/>
          <ac:picMkLst>
            <pc:docMk/>
            <pc:sldMk cId="624552596" sldId="282"/>
            <ac:picMk id="16386" creationId="{032D5A20-B81E-782E-4333-1A1CF5A7FF1D}"/>
          </ac:picMkLst>
        </pc:picChg>
        <pc:cxnChg chg="add del">
          <ac:chgData name="Roman Zhigalov" userId="1f97e9fdf7779aa5" providerId="LiveId" clId="{3E857316-9157-4FC3-A221-AF7AD3DD3B0F}" dt="2022-08-06T15:31:25.471" v="780" actId="26606"/>
          <ac:cxnSpMkLst>
            <pc:docMk/>
            <pc:sldMk cId="624552596" sldId="282"/>
            <ac:cxnSpMk id="16393" creationId="{AA2EAA10-076F-46BD-8F0F-B9A2FB77A85C}"/>
          </ac:cxnSpMkLst>
        </pc:cxnChg>
        <pc:cxnChg chg="add del">
          <ac:chgData name="Roman Zhigalov" userId="1f97e9fdf7779aa5" providerId="LiveId" clId="{3E857316-9157-4FC3-A221-AF7AD3DD3B0F}" dt="2022-08-06T15:31:25.471" v="780" actId="26606"/>
          <ac:cxnSpMkLst>
            <pc:docMk/>
            <pc:sldMk cId="624552596" sldId="282"/>
            <ac:cxnSpMk id="16395" creationId="{D891E407-403B-4764-86C9-33A56D3BCAA3}"/>
          </ac:cxnSpMkLst>
        </pc:cxnChg>
      </pc:sldChg>
      <pc:sldChg chg="addSp modSp new mod setBg">
        <pc:chgData name="Roman Zhigalov" userId="1f97e9fdf7779aa5" providerId="LiveId" clId="{3E857316-9157-4FC3-A221-AF7AD3DD3B0F}" dt="2022-08-06T15:32:14.456" v="788" actId="26606"/>
        <pc:sldMkLst>
          <pc:docMk/>
          <pc:sldMk cId="3457004810" sldId="283"/>
        </pc:sldMkLst>
        <pc:spChg chg="mod">
          <ac:chgData name="Roman Zhigalov" userId="1f97e9fdf7779aa5" providerId="LiveId" clId="{3E857316-9157-4FC3-A221-AF7AD3DD3B0F}" dt="2022-08-06T15:32:14.456" v="788" actId="26606"/>
          <ac:spMkLst>
            <pc:docMk/>
            <pc:sldMk cId="3457004810" sldId="283"/>
            <ac:spMk id="2" creationId="{4798547D-3F22-931A-2566-3230310F491B}"/>
          </ac:spMkLst>
        </pc:spChg>
        <pc:spChg chg="mod">
          <ac:chgData name="Roman Zhigalov" userId="1f97e9fdf7779aa5" providerId="LiveId" clId="{3E857316-9157-4FC3-A221-AF7AD3DD3B0F}" dt="2022-08-06T15:32:14.456" v="788" actId="26606"/>
          <ac:spMkLst>
            <pc:docMk/>
            <pc:sldMk cId="3457004810" sldId="283"/>
            <ac:spMk id="3" creationId="{D55D3C64-CEFB-ACFE-E410-8F2C24D5BA38}"/>
          </ac:spMkLst>
        </pc:spChg>
        <pc:spChg chg="add">
          <ac:chgData name="Roman Zhigalov" userId="1f97e9fdf7779aa5" providerId="LiveId" clId="{3E857316-9157-4FC3-A221-AF7AD3DD3B0F}" dt="2022-08-06T15:32:14.456" v="788" actId="26606"/>
          <ac:spMkLst>
            <pc:docMk/>
            <pc:sldMk cId="3457004810" sldId="283"/>
            <ac:spMk id="8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32:14.456" v="788" actId="26606"/>
          <ac:spMkLst>
            <pc:docMk/>
            <pc:sldMk cId="3457004810" sldId="283"/>
            <ac:spMk id="10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32:14.456" v="788" actId="26606"/>
          <ac:spMkLst>
            <pc:docMk/>
            <pc:sldMk cId="3457004810" sldId="283"/>
            <ac:spMk id="12" creationId="{871AEA07-1E14-44B4-8E55-64EF049CD66F}"/>
          </ac:spMkLst>
        </pc:spChg>
        <pc:cxnChg chg="add">
          <ac:chgData name="Roman Zhigalov" userId="1f97e9fdf7779aa5" providerId="LiveId" clId="{3E857316-9157-4FC3-A221-AF7AD3DD3B0F}" dt="2022-08-06T15:32:14.456" v="788" actId="26606"/>
          <ac:cxnSpMkLst>
            <pc:docMk/>
            <pc:sldMk cId="3457004810" sldId="28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33:06.931" v="793" actId="26606"/>
        <pc:sldMkLst>
          <pc:docMk/>
          <pc:sldMk cId="3914069863" sldId="284"/>
        </pc:sldMkLst>
        <pc:spChg chg="mod">
          <ac:chgData name="Roman Zhigalov" userId="1f97e9fdf7779aa5" providerId="LiveId" clId="{3E857316-9157-4FC3-A221-AF7AD3DD3B0F}" dt="2022-08-06T15:33:06.931" v="793" actId="26606"/>
          <ac:spMkLst>
            <pc:docMk/>
            <pc:sldMk cId="3914069863" sldId="284"/>
            <ac:spMk id="2" creationId="{1FD2F41F-5FF8-1318-E611-D73D4486F20D}"/>
          </ac:spMkLst>
        </pc:spChg>
        <pc:spChg chg="del">
          <ac:chgData name="Roman Zhigalov" userId="1f97e9fdf7779aa5" providerId="LiveId" clId="{3E857316-9157-4FC3-A221-AF7AD3DD3B0F}" dt="2022-08-06T15:33:04.466" v="792"/>
          <ac:spMkLst>
            <pc:docMk/>
            <pc:sldMk cId="3914069863" sldId="284"/>
            <ac:spMk id="3" creationId="{1E135106-0C4E-4595-3C9C-666FC2229322}"/>
          </ac:spMkLst>
        </pc:spChg>
        <pc:spChg chg="mod">
          <ac:chgData name="Roman Zhigalov" userId="1f97e9fdf7779aa5" providerId="LiveId" clId="{3E857316-9157-4FC3-A221-AF7AD3DD3B0F}" dt="2022-08-06T15:33:06.931" v="793" actId="26606"/>
          <ac:spMkLst>
            <pc:docMk/>
            <pc:sldMk cId="3914069863" sldId="284"/>
            <ac:spMk id="4" creationId="{9415377D-41EC-D192-4666-028588E59785}"/>
          </ac:spMkLst>
        </pc:spChg>
        <pc:spChg chg="add">
          <ac:chgData name="Roman Zhigalov" userId="1f97e9fdf7779aa5" providerId="LiveId" clId="{3E857316-9157-4FC3-A221-AF7AD3DD3B0F}" dt="2022-08-06T15:33:06.931" v="793" actId="26606"/>
          <ac:spMkLst>
            <pc:docMk/>
            <pc:sldMk cId="3914069863" sldId="284"/>
            <ac:spMk id="17415" creationId="{201CC55D-ED54-4C5C-95E6-10947BD1103B}"/>
          </ac:spMkLst>
        </pc:spChg>
        <pc:spChg chg="add">
          <ac:chgData name="Roman Zhigalov" userId="1f97e9fdf7779aa5" providerId="LiveId" clId="{3E857316-9157-4FC3-A221-AF7AD3DD3B0F}" dt="2022-08-06T15:33:06.931" v="793" actId="26606"/>
          <ac:spMkLst>
            <pc:docMk/>
            <pc:sldMk cId="3914069863" sldId="284"/>
            <ac:spMk id="17421" creationId="{3873B707-463F-40B0-8227-E8CC6C67EB25}"/>
          </ac:spMkLst>
        </pc:spChg>
        <pc:spChg chg="add">
          <ac:chgData name="Roman Zhigalov" userId="1f97e9fdf7779aa5" providerId="LiveId" clId="{3E857316-9157-4FC3-A221-AF7AD3DD3B0F}" dt="2022-08-06T15:33:06.931" v="793" actId="26606"/>
          <ac:spMkLst>
            <pc:docMk/>
            <pc:sldMk cId="3914069863" sldId="284"/>
            <ac:spMk id="17423" creationId="{C13237C8-E62C-4F0D-A318-BD6FB6C2D138}"/>
          </ac:spMkLst>
        </pc:spChg>
        <pc:spChg chg="add">
          <ac:chgData name="Roman Zhigalov" userId="1f97e9fdf7779aa5" providerId="LiveId" clId="{3E857316-9157-4FC3-A221-AF7AD3DD3B0F}" dt="2022-08-06T15:33:06.931" v="793" actId="26606"/>
          <ac:spMkLst>
            <pc:docMk/>
            <pc:sldMk cId="3914069863" sldId="284"/>
            <ac:spMk id="17425" creationId="{19C9EAEA-39D0-4B0E-A0EB-51E7B26740B1}"/>
          </ac:spMkLst>
        </pc:spChg>
        <pc:grpChg chg="add">
          <ac:chgData name="Roman Zhigalov" userId="1f97e9fdf7779aa5" providerId="LiveId" clId="{3E857316-9157-4FC3-A221-AF7AD3DD3B0F}" dt="2022-08-06T15:33:06.931" v="793" actId="26606"/>
          <ac:grpSpMkLst>
            <pc:docMk/>
            <pc:sldMk cId="3914069863" sldId="284"/>
            <ac:grpSpMk id="17417" creationId="{1DE889C7-FAD6-4397-98E2-05D503484459}"/>
          </ac:grpSpMkLst>
        </pc:grpChg>
        <pc:picChg chg="add mod">
          <ac:chgData name="Roman Zhigalov" userId="1f97e9fdf7779aa5" providerId="LiveId" clId="{3E857316-9157-4FC3-A221-AF7AD3DD3B0F}" dt="2022-08-06T15:33:06.931" v="793" actId="26606"/>
          <ac:picMkLst>
            <pc:docMk/>
            <pc:sldMk cId="3914069863" sldId="284"/>
            <ac:picMk id="17410" creationId="{656EC7F8-8231-E6E2-CB12-AEEF1A77C67E}"/>
          </ac:picMkLst>
        </pc:picChg>
      </pc:sldChg>
      <pc:sldChg chg="addSp delSp modSp new mod setBg">
        <pc:chgData name="Roman Zhigalov" userId="1f97e9fdf7779aa5" providerId="LiveId" clId="{3E857316-9157-4FC3-A221-AF7AD3DD3B0F}" dt="2022-08-06T15:34:09.866" v="857" actId="26606"/>
        <pc:sldMkLst>
          <pc:docMk/>
          <pc:sldMk cId="274995822" sldId="285"/>
        </pc:sldMkLst>
        <pc:spChg chg="mod">
          <ac:chgData name="Roman Zhigalov" userId="1f97e9fdf7779aa5" providerId="LiveId" clId="{3E857316-9157-4FC3-A221-AF7AD3DD3B0F}" dt="2022-08-06T15:34:09.866" v="857" actId="26606"/>
          <ac:spMkLst>
            <pc:docMk/>
            <pc:sldMk cId="274995822" sldId="285"/>
            <ac:spMk id="2" creationId="{AD59E3D5-F1DC-1017-7DC8-E07E10B5699C}"/>
          </ac:spMkLst>
        </pc:spChg>
        <pc:spChg chg="mod">
          <ac:chgData name="Roman Zhigalov" userId="1f97e9fdf7779aa5" providerId="LiveId" clId="{3E857316-9157-4FC3-A221-AF7AD3DD3B0F}" dt="2022-08-06T15:34:09.866" v="857" actId="26606"/>
          <ac:spMkLst>
            <pc:docMk/>
            <pc:sldMk cId="274995822" sldId="285"/>
            <ac:spMk id="3" creationId="{52EB3FFF-1190-ADE8-3431-A2C33D1EACA2}"/>
          </ac:spMkLst>
        </pc:spChg>
        <pc:spChg chg="add del">
          <ac:chgData name="Roman Zhigalov" userId="1f97e9fdf7779aa5" providerId="LiveId" clId="{3E857316-9157-4FC3-A221-AF7AD3DD3B0F}" dt="2022-08-06T15:34:09.841" v="856" actId="26606"/>
          <ac:spMkLst>
            <pc:docMk/>
            <pc:sldMk cId="274995822" sldId="285"/>
            <ac:spMk id="8" creationId="{488333BA-AE6E-427A-9B16-A39C8073F4EB}"/>
          </ac:spMkLst>
        </pc:spChg>
        <pc:spChg chg="add del">
          <ac:chgData name="Roman Zhigalov" userId="1f97e9fdf7779aa5" providerId="LiveId" clId="{3E857316-9157-4FC3-A221-AF7AD3DD3B0F}" dt="2022-08-06T15:34:09.841" v="856" actId="26606"/>
          <ac:spMkLst>
            <pc:docMk/>
            <pc:sldMk cId="274995822" sldId="285"/>
            <ac:spMk id="10" creationId="{F98ED85F-DCEE-4B50-802E-71A6E3E12B04}"/>
          </ac:spMkLst>
        </pc:spChg>
        <pc:spChg chg="add">
          <ac:chgData name="Roman Zhigalov" userId="1f97e9fdf7779aa5" providerId="LiveId" clId="{3E857316-9157-4FC3-A221-AF7AD3DD3B0F}" dt="2022-08-06T15:34:09.866" v="857" actId="26606"/>
          <ac:spMkLst>
            <pc:docMk/>
            <pc:sldMk cId="274995822" sldId="285"/>
            <ac:spMk id="13" creationId="{DBF61EA3-B236-439E-9C0B-340980D56BEE}"/>
          </ac:spMkLst>
        </pc:spChg>
        <pc:spChg chg="add">
          <ac:chgData name="Roman Zhigalov" userId="1f97e9fdf7779aa5" providerId="LiveId" clId="{3E857316-9157-4FC3-A221-AF7AD3DD3B0F}" dt="2022-08-06T15:34:09.866" v="857" actId="26606"/>
          <ac:spMkLst>
            <pc:docMk/>
            <pc:sldMk cId="274995822" sldId="285"/>
            <ac:spMk id="14" creationId="{E659831F-0D9A-4C63-9EBB-8435B85A440F}"/>
          </ac:spMkLst>
        </pc:spChg>
        <pc:grpChg chg="add">
          <ac:chgData name="Roman Zhigalov" userId="1f97e9fdf7779aa5" providerId="LiveId" clId="{3E857316-9157-4FC3-A221-AF7AD3DD3B0F}" dt="2022-08-06T15:34:09.866" v="857" actId="26606"/>
          <ac:grpSpMkLst>
            <pc:docMk/>
            <pc:sldMk cId="274995822" sldId="285"/>
            <ac:grpSpMk id="15" creationId="{28FAF094-D087-493F-8DF9-A486C2D6BBAA}"/>
          </ac:grpSpMkLst>
        </pc:grpChg>
      </pc:sldChg>
      <pc:sldChg chg="addSp modSp new mod setBg">
        <pc:chgData name="Roman Zhigalov" userId="1f97e9fdf7779aa5" providerId="LiveId" clId="{3E857316-9157-4FC3-A221-AF7AD3DD3B0F}" dt="2022-08-06T15:34:23.556" v="863" actId="26606"/>
        <pc:sldMkLst>
          <pc:docMk/>
          <pc:sldMk cId="1000776121" sldId="286"/>
        </pc:sldMkLst>
        <pc:spChg chg="mod">
          <ac:chgData name="Roman Zhigalov" userId="1f97e9fdf7779aa5" providerId="LiveId" clId="{3E857316-9157-4FC3-A221-AF7AD3DD3B0F}" dt="2022-08-06T15:34:23.556" v="863" actId="26606"/>
          <ac:spMkLst>
            <pc:docMk/>
            <pc:sldMk cId="1000776121" sldId="286"/>
            <ac:spMk id="2" creationId="{6790E2E2-D070-F8F2-B6E9-13BF2D183455}"/>
          </ac:spMkLst>
        </pc:spChg>
        <pc:spChg chg="mod">
          <ac:chgData name="Roman Zhigalov" userId="1f97e9fdf7779aa5" providerId="LiveId" clId="{3E857316-9157-4FC3-A221-AF7AD3DD3B0F}" dt="2022-08-06T15:34:23.556" v="863" actId="26606"/>
          <ac:spMkLst>
            <pc:docMk/>
            <pc:sldMk cId="1000776121" sldId="286"/>
            <ac:spMk id="3" creationId="{639934ED-C8EB-83C2-200C-DCC93414F23F}"/>
          </ac:spMkLst>
        </pc:spChg>
        <pc:spChg chg="add">
          <ac:chgData name="Roman Zhigalov" userId="1f97e9fdf7779aa5" providerId="LiveId" clId="{3E857316-9157-4FC3-A221-AF7AD3DD3B0F}" dt="2022-08-06T15:34:23.556" v="863" actId="26606"/>
          <ac:spMkLst>
            <pc:docMk/>
            <pc:sldMk cId="1000776121" sldId="286"/>
            <ac:spMk id="8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34:23.556" v="863" actId="26606"/>
          <ac:spMkLst>
            <pc:docMk/>
            <pc:sldMk cId="1000776121" sldId="286"/>
            <ac:spMk id="10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34:23.556" v="863" actId="26606"/>
          <ac:spMkLst>
            <pc:docMk/>
            <pc:sldMk cId="1000776121" sldId="286"/>
            <ac:spMk id="12" creationId="{871AEA07-1E14-44B4-8E55-64EF049CD66F}"/>
          </ac:spMkLst>
        </pc:spChg>
        <pc:cxnChg chg="add">
          <ac:chgData name="Roman Zhigalov" userId="1f97e9fdf7779aa5" providerId="LiveId" clId="{3E857316-9157-4FC3-A221-AF7AD3DD3B0F}" dt="2022-08-06T15:34:23.556" v="863" actId="26606"/>
          <ac:cxnSpMkLst>
            <pc:docMk/>
            <pc:sldMk cId="1000776121" sldId="286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35:37.676" v="868" actId="26606"/>
        <pc:sldMkLst>
          <pc:docMk/>
          <pc:sldMk cId="250098850" sldId="287"/>
        </pc:sldMkLst>
        <pc:spChg chg="mod">
          <ac:chgData name="Roman Zhigalov" userId="1f97e9fdf7779aa5" providerId="LiveId" clId="{3E857316-9157-4FC3-A221-AF7AD3DD3B0F}" dt="2022-08-06T15:35:37.676" v="868" actId="26606"/>
          <ac:spMkLst>
            <pc:docMk/>
            <pc:sldMk cId="250098850" sldId="287"/>
            <ac:spMk id="2" creationId="{2743EEB5-E71F-DB2E-7A5B-A77B9AEECF0E}"/>
          </ac:spMkLst>
        </pc:spChg>
        <pc:spChg chg="del">
          <ac:chgData name="Roman Zhigalov" userId="1f97e9fdf7779aa5" providerId="LiveId" clId="{3E857316-9157-4FC3-A221-AF7AD3DD3B0F}" dt="2022-08-06T15:35:34.256" v="867"/>
          <ac:spMkLst>
            <pc:docMk/>
            <pc:sldMk cId="250098850" sldId="287"/>
            <ac:spMk id="3" creationId="{40872F73-DF59-7DE5-9FAE-422BF2EBADE4}"/>
          </ac:spMkLst>
        </pc:spChg>
        <pc:spChg chg="mod">
          <ac:chgData name="Roman Zhigalov" userId="1f97e9fdf7779aa5" providerId="LiveId" clId="{3E857316-9157-4FC3-A221-AF7AD3DD3B0F}" dt="2022-08-06T15:35:37.676" v="868" actId="26606"/>
          <ac:spMkLst>
            <pc:docMk/>
            <pc:sldMk cId="250098850" sldId="287"/>
            <ac:spMk id="4" creationId="{40EBF16F-1413-3D47-0A4F-04F7450116AA}"/>
          </ac:spMkLst>
        </pc:spChg>
        <pc:spChg chg="add">
          <ac:chgData name="Roman Zhigalov" userId="1f97e9fdf7779aa5" providerId="LiveId" clId="{3E857316-9157-4FC3-A221-AF7AD3DD3B0F}" dt="2022-08-06T15:35:37.676" v="868" actId="26606"/>
          <ac:spMkLst>
            <pc:docMk/>
            <pc:sldMk cId="250098850" sldId="287"/>
            <ac:spMk id="18439" creationId="{201CC55D-ED54-4C5C-95E6-10947BD1103B}"/>
          </ac:spMkLst>
        </pc:spChg>
        <pc:spChg chg="add">
          <ac:chgData name="Roman Zhigalov" userId="1f97e9fdf7779aa5" providerId="LiveId" clId="{3E857316-9157-4FC3-A221-AF7AD3DD3B0F}" dt="2022-08-06T15:35:37.676" v="868" actId="26606"/>
          <ac:spMkLst>
            <pc:docMk/>
            <pc:sldMk cId="250098850" sldId="287"/>
            <ac:spMk id="18445" creationId="{3873B707-463F-40B0-8227-E8CC6C67EB25}"/>
          </ac:spMkLst>
        </pc:spChg>
        <pc:spChg chg="add">
          <ac:chgData name="Roman Zhigalov" userId="1f97e9fdf7779aa5" providerId="LiveId" clId="{3E857316-9157-4FC3-A221-AF7AD3DD3B0F}" dt="2022-08-06T15:35:37.676" v="868" actId="26606"/>
          <ac:spMkLst>
            <pc:docMk/>
            <pc:sldMk cId="250098850" sldId="287"/>
            <ac:spMk id="18447" creationId="{C13237C8-E62C-4F0D-A318-BD6FB6C2D138}"/>
          </ac:spMkLst>
        </pc:spChg>
        <pc:spChg chg="add">
          <ac:chgData name="Roman Zhigalov" userId="1f97e9fdf7779aa5" providerId="LiveId" clId="{3E857316-9157-4FC3-A221-AF7AD3DD3B0F}" dt="2022-08-06T15:35:37.676" v="868" actId="26606"/>
          <ac:spMkLst>
            <pc:docMk/>
            <pc:sldMk cId="250098850" sldId="287"/>
            <ac:spMk id="18449" creationId="{19C9EAEA-39D0-4B0E-A0EB-51E7B26740B1}"/>
          </ac:spMkLst>
        </pc:spChg>
        <pc:grpChg chg="add">
          <ac:chgData name="Roman Zhigalov" userId="1f97e9fdf7779aa5" providerId="LiveId" clId="{3E857316-9157-4FC3-A221-AF7AD3DD3B0F}" dt="2022-08-06T15:35:37.676" v="868" actId="26606"/>
          <ac:grpSpMkLst>
            <pc:docMk/>
            <pc:sldMk cId="250098850" sldId="287"/>
            <ac:grpSpMk id="18441" creationId="{1DE889C7-FAD6-4397-98E2-05D503484459}"/>
          </ac:grpSpMkLst>
        </pc:grpChg>
        <pc:picChg chg="add mod">
          <ac:chgData name="Roman Zhigalov" userId="1f97e9fdf7779aa5" providerId="LiveId" clId="{3E857316-9157-4FC3-A221-AF7AD3DD3B0F}" dt="2022-08-06T15:35:37.676" v="868" actId="26606"/>
          <ac:picMkLst>
            <pc:docMk/>
            <pc:sldMk cId="250098850" sldId="287"/>
            <ac:picMk id="18434" creationId="{3429F3D5-F647-2C1A-C8DF-A9A0521A3C61}"/>
          </ac:picMkLst>
        </pc:picChg>
      </pc:sldChg>
      <pc:sldChg chg="addSp delSp modSp new mod setBg">
        <pc:chgData name="Roman Zhigalov" userId="1f97e9fdf7779aa5" providerId="LiveId" clId="{3E857316-9157-4FC3-A221-AF7AD3DD3B0F}" dt="2022-08-06T15:36:31.640" v="963" actId="26606"/>
        <pc:sldMkLst>
          <pc:docMk/>
          <pc:sldMk cId="3690860256" sldId="288"/>
        </pc:sldMkLst>
        <pc:spChg chg="mod">
          <ac:chgData name="Roman Zhigalov" userId="1f97e9fdf7779aa5" providerId="LiveId" clId="{3E857316-9157-4FC3-A221-AF7AD3DD3B0F}" dt="2022-08-06T15:36:31.640" v="963" actId="26606"/>
          <ac:spMkLst>
            <pc:docMk/>
            <pc:sldMk cId="3690860256" sldId="288"/>
            <ac:spMk id="2" creationId="{B9B3F93F-748D-CEA4-7279-CA42524902B2}"/>
          </ac:spMkLst>
        </pc:spChg>
        <pc:spChg chg="del">
          <ac:chgData name="Roman Zhigalov" userId="1f97e9fdf7779aa5" providerId="LiveId" clId="{3E857316-9157-4FC3-A221-AF7AD3DD3B0F}" dt="2022-08-06T15:36:11.036" v="870"/>
          <ac:spMkLst>
            <pc:docMk/>
            <pc:sldMk cId="3690860256" sldId="288"/>
            <ac:spMk id="3" creationId="{F7F8023F-3B2C-A420-9B4D-9AE40E8A0453}"/>
          </ac:spMkLst>
        </pc:spChg>
        <pc:spChg chg="add">
          <ac:chgData name="Roman Zhigalov" userId="1f97e9fdf7779aa5" providerId="LiveId" clId="{3E857316-9157-4FC3-A221-AF7AD3DD3B0F}" dt="2022-08-06T15:36:31.640" v="963" actId="26606"/>
          <ac:spMkLst>
            <pc:docMk/>
            <pc:sldMk cId="3690860256" sldId="288"/>
            <ac:spMk id="19463" creationId="{BA79A7CF-01AF-4178-9369-94E0C90EB046}"/>
          </ac:spMkLst>
        </pc:spChg>
        <pc:spChg chg="add">
          <ac:chgData name="Roman Zhigalov" userId="1f97e9fdf7779aa5" providerId="LiveId" clId="{3E857316-9157-4FC3-A221-AF7AD3DD3B0F}" dt="2022-08-06T15:36:31.640" v="963" actId="26606"/>
          <ac:spMkLst>
            <pc:docMk/>
            <pc:sldMk cId="3690860256" sldId="288"/>
            <ac:spMk id="19465" creationId="{99413ED5-9ED4-4772-BCE4-2BCAE6B12E35}"/>
          </ac:spMkLst>
        </pc:spChg>
        <pc:spChg chg="add">
          <ac:chgData name="Roman Zhigalov" userId="1f97e9fdf7779aa5" providerId="LiveId" clId="{3E857316-9157-4FC3-A221-AF7AD3DD3B0F}" dt="2022-08-06T15:36:31.640" v="963" actId="26606"/>
          <ac:spMkLst>
            <pc:docMk/>
            <pc:sldMk cId="3690860256" sldId="288"/>
            <ac:spMk id="19467" creationId="{04357C93-F0CB-4A1C-8F77-4E9063789819}"/>
          </ac:spMkLst>
        </pc:spChg>
        <pc:spChg chg="add">
          <ac:chgData name="Roman Zhigalov" userId="1f97e9fdf7779aa5" providerId="LiveId" clId="{3E857316-9157-4FC3-A221-AF7AD3DD3B0F}" dt="2022-08-06T15:36:31.640" v="963" actId="26606"/>
          <ac:spMkLst>
            <pc:docMk/>
            <pc:sldMk cId="3690860256" sldId="288"/>
            <ac:spMk id="19469" creationId="{90F533E9-6690-41A8-A372-4C6C622D028D}"/>
          </ac:spMkLst>
        </pc:spChg>
        <pc:picChg chg="add mod">
          <ac:chgData name="Roman Zhigalov" userId="1f97e9fdf7779aa5" providerId="LiveId" clId="{3E857316-9157-4FC3-A221-AF7AD3DD3B0F}" dt="2022-08-06T15:36:31.640" v="963" actId="26606"/>
          <ac:picMkLst>
            <pc:docMk/>
            <pc:sldMk cId="3690860256" sldId="288"/>
            <ac:picMk id="19458" creationId="{853D8770-4342-F3DD-0981-1EC1994D81C5}"/>
          </ac:picMkLst>
        </pc:picChg>
      </pc:sldChg>
      <pc:sldChg chg="addSp delSp modSp new mod setBg">
        <pc:chgData name="Roman Zhigalov" userId="1f97e9fdf7779aa5" providerId="LiveId" clId="{3E857316-9157-4FC3-A221-AF7AD3DD3B0F}" dt="2022-08-06T15:37:43.436" v="1037" actId="27614"/>
        <pc:sldMkLst>
          <pc:docMk/>
          <pc:sldMk cId="3000927534" sldId="289"/>
        </pc:sldMkLst>
        <pc:spChg chg="mod ord">
          <ac:chgData name="Roman Zhigalov" userId="1f97e9fdf7779aa5" providerId="LiveId" clId="{3E857316-9157-4FC3-A221-AF7AD3DD3B0F}" dt="2022-08-06T15:37:41.446" v="1036" actId="26606"/>
          <ac:spMkLst>
            <pc:docMk/>
            <pc:sldMk cId="3000927534" sldId="289"/>
            <ac:spMk id="2" creationId="{823C536C-53CB-AD21-D922-5D60726CAD40}"/>
          </ac:spMkLst>
        </pc:spChg>
        <pc:spChg chg="del">
          <ac:chgData name="Roman Zhigalov" userId="1f97e9fdf7779aa5" providerId="LiveId" clId="{3E857316-9157-4FC3-A221-AF7AD3DD3B0F}" dt="2022-08-06T15:37:36.686" v="1031"/>
          <ac:spMkLst>
            <pc:docMk/>
            <pc:sldMk cId="3000927534" sldId="289"/>
            <ac:spMk id="3" creationId="{80CD0749-8A72-7AEA-D8BE-F015CB07875C}"/>
          </ac:spMkLst>
        </pc:spChg>
        <pc:spChg chg="add del">
          <ac:chgData name="Roman Zhigalov" userId="1f97e9fdf7779aa5" providerId="LiveId" clId="{3E857316-9157-4FC3-A221-AF7AD3DD3B0F}" dt="2022-08-06T15:37:40.438" v="1033" actId="26606"/>
          <ac:spMkLst>
            <pc:docMk/>
            <pc:sldMk cId="3000927534" sldId="289"/>
            <ac:spMk id="20487" creationId="{BA79A7CF-01AF-4178-9369-94E0C90EB046}"/>
          </ac:spMkLst>
        </pc:spChg>
        <pc:spChg chg="add del">
          <ac:chgData name="Roman Zhigalov" userId="1f97e9fdf7779aa5" providerId="LiveId" clId="{3E857316-9157-4FC3-A221-AF7AD3DD3B0F}" dt="2022-08-06T15:37:40.438" v="1033" actId="26606"/>
          <ac:spMkLst>
            <pc:docMk/>
            <pc:sldMk cId="3000927534" sldId="289"/>
            <ac:spMk id="20489" creationId="{99413ED5-9ED4-4772-BCE4-2BCAE6B12E35}"/>
          </ac:spMkLst>
        </pc:spChg>
        <pc:spChg chg="add del">
          <ac:chgData name="Roman Zhigalov" userId="1f97e9fdf7779aa5" providerId="LiveId" clId="{3E857316-9157-4FC3-A221-AF7AD3DD3B0F}" dt="2022-08-06T15:37:40.438" v="1033" actId="26606"/>
          <ac:spMkLst>
            <pc:docMk/>
            <pc:sldMk cId="3000927534" sldId="289"/>
            <ac:spMk id="20491" creationId="{04357C93-F0CB-4A1C-8F77-4E9063789819}"/>
          </ac:spMkLst>
        </pc:spChg>
        <pc:spChg chg="add del">
          <ac:chgData name="Roman Zhigalov" userId="1f97e9fdf7779aa5" providerId="LiveId" clId="{3E857316-9157-4FC3-A221-AF7AD3DD3B0F}" dt="2022-08-06T15:37:40.438" v="1033" actId="26606"/>
          <ac:spMkLst>
            <pc:docMk/>
            <pc:sldMk cId="3000927534" sldId="289"/>
            <ac:spMk id="20493" creationId="{90F533E9-6690-41A8-A372-4C6C622D028D}"/>
          </ac:spMkLst>
        </pc:spChg>
        <pc:spChg chg="add del">
          <ac:chgData name="Roman Zhigalov" userId="1f97e9fdf7779aa5" providerId="LiveId" clId="{3E857316-9157-4FC3-A221-AF7AD3DD3B0F}" dt="2022-08-06T15:37:41.439" v="1035" actId="26606"/>
          <ac:spMkLst>
            <pc:docMk/>
            <pc:sldMk cId="3000927534" sldId="289"/>
            <ac:spMk id="20495" creationId="{37C89E4B-3C9F-44B9-8B86-D9E3D112D8EC}"/>
          </ac:spMkLst>
        </pc:spChg>
        <pc:spChg chg="add">
          <ac:chgData name="Roman Zhigalov" userId="1f97e9fdf7779aa5" providerId="LiveId" clId="{3E857316-9157-4FC3-A221-AF7AD3DD3B0F}" dt="2022-08-06T15:37:41.446" v="1036" actId="26606"/>
          <ac:spMkLst>
            <pc:docMk/>
            <pc:sldMk cId="3000927534" sldId="289"/>
            <ac:spMk id="20499" creationId="{BA79A7CF-01AF-4178-9369-94E0C90EB046}"/>
          </ac:spMkLst>
        </pc:spChg>
        <pc:spChg chg="add">
          <ac:chgData name="Roman Zhigalov" userId="1f97e9fdf7779aa5" providerId="LiveId" clId="{3E857316-9157-4FC3-A221-AF7AD3DD3B0F}" dt="2022-08-06T15:37:41.446" v="1036" actId="26606"/>
          <ac:spMkLst>
            <pc:docMk/>
            <pc:sldMk cId="3000927534" sldId="289"/>
            <ac:spMk id="20500" creationId="{99413ED5-9ED4-4772-BCE4-2BCAE6B12E35}"/>
          </ac:spMkLst>
        </pc:spChg>
        <pc:spChg chg="add">
          <ac:chgData name="Roman Zhigalov" userId="1f97e9fdf7779aa5" providerId="LiveId" clId="{3E857316-9157-4FC3-A221-AF7AD3DD3B0F}" dt="2022-08-06T15:37:41.446" v="1036" actId="26606"/>
          <ac:spMkLst>
            <pc:docMk/>
            <pc:sldMk cId="3000927534" sldId="289"/>
            <ac:spMk id="20501" creationId="{04357C93-F0CB-4A1C-8F77-4E9063789819}"/>
          </ac:spMkLst>
        </pc:spChg>
        <pc:spChg chg="add">
          <ac:chgData name="Roman Zhigalov" userId="1f97e9fdf7779aa5" providerId="LiveId" clId="{3E857316-9157-4FC3-A221-AF7AD3DD3B0F}" dt="2022-08-06T15:37:41.446" v="1036" actId="26606"/>
          <ac:spMkLst>
            <pc:docMk/>
            <pc:sldMk cId="3000927534" sldId="289"/>
            <ac:spMk id="20502" creationId="{90F533E9-6690-41A8-A372-4C6C622D028D}"/>
          </ac:spMkLst>
        </pc:spChg>
        <pc:picChg chg="add mod">
          <ac:chgData name="Roman Zhigalov" userId="1f97e9fdf7779aa5" providerId="LiveId" clId="{3E857316-9157-4FC3-A221-AF7AD3DD3B0F}" dt="2022-08-06T15:37:43.436" v="1037" actId="27614"/>
          <ac:picMkLst>
            <pc:docMk/>
            <pc:sldMk cId="3000927534" sldId="289"/>
            <ac:picMk id="20482" creationId="{1ED9218A-EB9D-5B96-3E35-AF2E99EE1821}"/>
          </ac:picMkLst>
        </pc:picChg>
        <pc:cxnChg chg="add del">
          <ac:chgData name="Roman Zhigalov" userId="1f97e9fdf7779aa5" providerId="LiveId" clId="{3E857316-9157-4FC3-A221-AF7AD3DD3B0F}" dt="2022-08-06T15:37:41.439" v="1035" actId="26606"/>
          <ac:cxnSpMkLst>
            <pc:docMk/>
            <pc:sldMk cId="3000927534" sldId="289"/>
            <ac:cxnSpMk id="20496" creationId="{AA2EAA10-076F-46BD-8F0F-B9A2FB77A85C}"/>
          </ac:cxnSpMkLst>
        </pc:cxnChg>
        <pc:cxnChg chg="add del">
          <ac:chgData name="Roman Zhigalov" userId="1f97e9fdf7779aa5" providerId="LiveId" clId="{3E857316-9157-4FC3-A221-AF7AD3DD3B0F}" dt="2022-08-06T15:37:41.439" v="1035" actId="26606"/>
          <ac:cxnSpMkLst>
            <pc:docMk/>
            <pc:sldMk cId="3000927534" sldId="289"/>
            <ac:cxnSpMk id="20497" creationId="{D891E407-403B-4764-86C9-33A56D3BCAA3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38:11.741" v="1046" actId="26606"/>
        <pc:sldMkLst>
          <pc:docMk/>
          <pc:sldMk cId="1497426518" sldId="290"/>
        </pc:sldMkLst>
        <pc:spChg chg="mod">
          <ac:chgData name="Roman Zhigalov" userId="1f97e9fdf7779aa5" providerId="LiveId" clId="{3E857316-9157-4FC3-A221-AF7AD3DD3B0F}" dt="2022-08-06T15:38:11.741" v="1046" actId="26606"/>
          <ac:spMkLst>
            <pc:docMk/>
            <pc:sldMk cId="1497426518" sldId="290"/>
            <ac:spMk id="2" creationId="{F566D927-8995-3455-95A4-2C6DD1301435}"/>
          </ac:spMkLst>
        </pc:spChg>
        <pc:spChg chg="mod">
          <ac:chgData name="Roman Zhigalov" userId="1f97e9fdf7779aa5" providerId="LiveId" clId="{3E857316-9157-4FC3-A221-AF7AD3DD3B0F}" dt="2022-08-06T15:38:11.741" v="1046" actId="26606"/>
          <ac:spMkLst>
            <pc:docMk/>
            <pc:sldMk cId="1497426518" sldId="290"/>
            <ac:spMk id="3" creationId="{1703DAA6-FD5C-B62C-1030-EB72A186AE4B}"/>
          </ac:spMkLst>
        </pc:spChg>
        <pc:spChg chg="add del">
          <ac:chgData name="Roman Zhigalov" userId="1f97e9fdf7779aa5" providerId="LiveId" clId="{3E857316-9157-4FC3-A221-AF7AD3DD3B0F}" dt="2022-08-06T15:38:11.719" v="1045" actId="26606"/>
          <ac:spMkLst>
            <pc:docMk/>
            <pc:sldMk cId="1497426518" sldId="290"/>
            <ac:spMk id="8" creationId="{9095C1F4-AE7F-44E4-8693-40D3D6831140}"/>
          </ac:spMkLst>
        </pc:spChg>
        <pc:spChg chg="add del">
          <ac:chgData name="Roman Zhigalov" userId="1f97e9fdf7779aa5" providerId="LiveId" clId="{3E857316-9157-4FC3-A221-AF7AD3DD3B0F}" dt="2022-08-06T15:38:11.719" v="1045" actId="26606"/>
          <ac:spMkLst>
            <pc:docMk/>
            <pc:sldMk cId="1497426518" sldId="290"/>
            <ac:spMk id="14" creationId="{871AEA07-1E14-44B4-8E55-64EF049CD66F}"/>
          </ac:spMkLst>
        </pc:spChg>
        <pc:spChg chg="add">
          <ac:chgData name="Roman Zhigalov" userId="1f97e9fdf7779aa5" providerId="LiveId" clId="{3E857316-9157-4FC3-A221-AF7AD3DD3B0F}" dt="2022-08-06T15:38:11.741" v="1046" actId="26606"/>
          <ac:spMkLst>
            <pc:docMk/>
            <pc:sldMk cId="1497426518" sldId="290"/>
            <ac:spMk id="16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38:11.741" v="1046" actId="26606"/>
          <ac:spMkLst>
            <pc:docMk/>
            <pc:sldMk cId="1497426518" sldId="290"/>
            <ac:spMk id="17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38:11.741" v="1046" actId="26606"/>
          <ac:spMkLst>
            <pc:docMk/>
            <pc:sldMk cId="1497426518" sldId="290"/>
            <ac:spMk id="18" creationId="{871AEA07-1E14-44B4-8E55-64EF049CD66F}"/>
          </ac:spMkLst>
        </pc:spChg>
        <pc:grpChg chg="add del">
          <ac:chgData name="Roman Zhigalov" userId="1f97e9fdf7779aa5" providerId="LiveId" clId="{3E857316-9157-4FC3-A221-AF7AD3DD3B0F}" dt="2022-08-06T15:38:11.719" v="1045" actId="26606"/>
          <ac:grpSpMkLst>
            <pc:docMk/>
            <pc:sldMk cId="1497426518" sldId="290"/>
            <ac:grpSpMk id="10" creationId="{8734DDD3-F723-4DD3-8ABE-EC0B2AC87D74}"/>
          </ac:grpSpMkLst>
        </pc:grpChg>
        <pc:cxnChg chg="add">
          <ac:chgData name="Roman Zhigalov" userId="1f97e9fdf7779aa5" providerId="LiveId" clId="{3E857316-9157-4FC3-A221-AF7AD3DD3B0F}" dt="2022-08-06T15:38:11.741" v="1046" actId="26606"/>
          <ac:cxnSpMkLst>
            <pc:docMk/>
            <pc:sldMk cId="1497426518" sldId="290"/>
            <ac:cxnSpMk id="19" creationId="{F7C8EA93-3210-4C62-99E9-153C275E3A87}"/>
          </ac:cxnSpMkLst>
        </pc:cxnChg>
      </pc:sldChg>
      <pc:sldChg chg="addSp modSp new mod setBg">
        <pc:chgData name="Roman Zhigalov" userId="1f97e9fdf7779aa5" providerId="LiveId" clId="{3E857316-9157-4FC3-A221-AF7AD3DD3B0F}" dt="2022-08-06T15:39:50.847" v="1093" actId="26606"/>
        <pc:sldMkLst>
          <pc:docMk/>
          <pc:sldMk cId="1602876379" sldId="291"/>
        </pc:sldMkLst>
        <pc:spChg chg="mod">
          <ac:chgData name="Roman Zhigalov" userId="1f97e9fdf7779aa5" providerId="LiveId" clId="{3E857316-9157-4FC3-A221-AF7AD3DD3B0F}" dt="2022-08-06T15:39:50.847" v="1093" actId="26606"/>
          <ac:spMkLst>
            <pc:docMk/>
            <pc:sldMk cId="1602876379" sldId="291"/>
            <ac:spMk id="2" creationId="{04372072-0627-A6A4-1DC1-8A7738F09FDF}"/>
          </ac:spMkLst>
        </pc:spChg>
        <pc:spChg chg="mod">
          <ac:chgData name="Roman Zhigalov" userId="1f97e9fdf7779aa5" providerId="LiveId" clId="{3E857316-9157-4FC3-A221-AF7AD3DD3B0F}" dt="2022-08-06T15:39:50.847" v="1093" actId="26606"/>
          <ac:spMkLst>
            <pc:docMk/>
            <pc:sldMk cId="1602876379" sldId="291"/>
            <ac:spMk id="3" creationId="{6EA2E9CB-EF5D-F048-987C-E3AB1784E3D4}"/>
          </ac:spMkLst>
        </pc:spChg>
        <pc:spChg chg="add">
          <ac:chgData name="Roman Zhigalov" userId="1f97e9fdf7779aa5" providerId="LiveId" clId="{3E857316-9157-4FC3-A221-AF7AD3DD3B0F}" dt="2022-08-06T15:39:50.847" v="1093" actId="26606"/>
          <ac:spMkLst>
            <pc:docMk/>
            <pc:sldMk cId="1602876379" sldId="291"/>
            <ac:spMk id="8" creationId="{DBF61EA3-B236-439E-9C0B-340980D56BEE}"/>
          </ac:spMkLst>
        </pc:spChg>
        <pc:spChg chg="add">
          <ac:chgData name="Roman Zhigalov" userId="1f97e9fdf7779aa5" providerId="LiveId" clId="{3E857316-9157-4FC3-A221-AF7AD3DD3B0F}" dt="2022-08-06T15:39:50.847" v="1093" actId="26606"/>
          <ac:spMkLst>
            <pc:docMk/>
            <pc:sldMk cId="1602876379" sldId="291"/>
            <ac:spMk id="14" creationId="{E659831F-0D9A-4C63-9EBB-8435B85A440F}"/>
          </ac:spMkLst>
        </pc:spChg>
        <pc:grpChg chg="add">
          <ac:chgData name="Roman Zhigalov" userId="1f97e9fdf7779aa5" providerId="LiveId" clId="{3E857316-9157-4FC3-A221-AF7AD3DD3B0F}" dt="2022-08-06T15:39:50.847" v="1093" actId="26606"/>
          <ac:grpSpMkLst>
            <pc:docMk/>
            <pc:sldMk cId="1602876379" sldId="291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3E857316-9157-4FC3-A221-AF7AD3DD3B0F}" dt="2022-08-06T15:40:58.906" v="1098" actId="26606"/>
        <pc:sldMkLst>
          <pc:docMk/>
          <pc:sldMk cId="1372785395" sldId="292"/>
        </pc:sldMkLst>
        <pc:spChg chg="mod">
          <ac:chgData name="Roman Zhigalov" userId="1f97e9fdf7779aa5" providerId="LiveId" clId="{3E857316-9157-4FC3-A221-AF7AD3DD3B0F}" dt="2022-08-06T15:40:58.906" v="1098" actId="26606"/>
          <ac:spMkLst>
            <pc:docMk/>
            <pc:sldMk cId="1372785395" sldId="292"/>
            <ac:spMk id="2" creationId="{25B269C2-75A8-1920-7E6F-5B3058B7D5EA}"/>
          </ac:spMkLst>
        </pc:spChg>
        <pc:spChg chg="del">
          <ac:chgData name="Roman Zhigalov" userId="1f97e9fdf7779aa5" providerId="LiveId" clId="{3E857316-9157-4FC3-A221-AF7AD3DD3B0F}" dt="2022-08-06T15:40:38.936" v="1095"/>
          <ac:spMkLst>
            <pc:docMk/>
            <pc:sldMk cId="1372785395" sldId="292"/>
            <ac:spMk id="3" creationId="{FA96EB91-7250-CBA8-25D3-C2DFE9B5A66D}"/>
          </ac:spMkLst>
        </pc:spChg>
        <pc:spChg chg="add">
          <ac:chgData name="Roman Zhigalov" userId="1f97e9fdf7779aa5" providerId="LiveId" clId="{3E857316-9157-4FC3-A221-AF7AD3DD3B0F}" dt="2022-08-06T15:40:58.906" v="1098" actId="26606"/>
          <ac:spMkLst>
            <pc:docMk/>
            <pc:sldMk cId="1372785395" sldId="292"/>
            <ac:spMk id="21511" creationId="{BA79A7CF-01AF-4178-9369-94E0C90EB046}"/>
          </ac:spMkLst>
        </pc:spChg>
        <pc:spChg chg="add">
          <ac:chgData name="Roman Zhigalov" userId="1f97e9fdf7779aa5" providerId="LiveId" clId="{3E857316-9157-4FC3-A221-AF7AD3DD3B0F}" dt="2022-08-06T15:40:58.906" v="1098" actId="26606"/>
          <ac:spMkLst>
            <pc:docMk/>
            <pc:sldMk cId="1372785395" sldId="292"/>
            <ac:spMk id="21513" creationId="{99413ED5-9ED4-4772-BCE4-2BCAE6B12E35}"/>
          </ac:spMkLst>
        </pc:spChg>
        <pc:spChg chg="add">
          <ac:chgData name="Roman Zhigalov" userId="1f97e9fdf7779aa5" providerId="LiveId" clId="{3E857316-9157-4FC3-A221-AF7AD3DD3B0F}" dt="2022-08-06T15:40:58.906" v="1098" actId="26606"/>
          <ac:spMkLst>
            <pc:docMk/>
            <pc:sldMk cId="1372785395" sldId="292"/>
            <ac:spMk id="21515" creationId="{04357C93-F0CB-4A1C-8F77-4E9063789819}"/>
          </ac:spMkLst>
        </pc:spChg>
        <pc:spChg chg="add">
          <ac:chgData name="Roman Zhigalov" userId="1f97e9fdf7779aa5" providerId="LiveId" clId="{3E857316-9157-4FC3-A221-AF7AD3DD3B0F}" dt="2022-08-06T15:40:58.906" v="1098" actId="26606"/>
          <ac:spMkLst>
            <pc:docMk/>
            <pc:sldMk cId="1372785395" sldId="292"/>
            <ac:spMk id="21517" creationId="{90F533E9-6690-41A8-A372-4C6C622D028D}"/>
          </ac:spMkLst>
        </pc:spChg>
        <pc:picChg chg="add mod">
          <ac:chgData name="Roman Zhigalov" userId="1f97e9fdf7779aa5" providerId="LiveId" clId="{3E857316-9157-4FC3-A221-AF7AD3DD3B0F}" dt="2022-08-06T15:40:58.906" v="1098" actId="26606"/>
          <ac:picMkLst>
            <pc:docMk/>
            <pc:sldMk cId="1372785395" sldId="292"/>
            <ac:picMk id="21506" creationId="{56889863-8304-8A22-940F-840596A0F3A3}"/>
          </ac:picMkLst>
        </pc:picChg>
      </pc:sldChg>
      <pc:sldChg chg="addSp modSp new mod setBg">
        <pc:chgData name="Roman Zhigalov" userId="1f97e9fdf7779aa5" providerId="LiveId" clId="{3E857316-9157-4FC3-A221-AF7AD3DD3B0F}" dt="2022-08-06T15:41:12.566" v="1104" actId="26606"/>
        <pc:sldMkLst>
          <pc:docMk/>
          <pc:sldMk cId="3392714221" sldId="293"/>
        </pc:sldMkLst>
        <pc:spChg chg="mod">
          <ac:chgData name="Roman Zhigalov" userId="1f97e9fdf7779aa5" providerId="LiveId" clId="{3E857316-9157-4FC3-A221-AF7AD3DD3B0F}" dt="2022-08-06T15:41:12.566" v="1104" actId="26606"/>
          <ac:spMkLst>
            <pc:docMk/>
            <pc:sldMk cId="3392714221" sldId="293"/>
            <ac:spMk id="2" creationId="{1E6AF352-008E-AF93-0A46-127125AD9CBF}"/>
          </ac:spMkLst>
        </pc:spChg>
        <pc:spChg chg="mod">
          <ac:chgData name="Roman Zhigalov" userId="1f97e9fdf7779aa5" providerId="LiveId" clId="{3E857316-9157-4FC3-A221-AF7AD3DD3B0F}" dt="2022-08-06T15:41:12.566" v="1104" actId="26606"/>
          <ac:spMkLst>
            <pc:docMk/>
            <pc:sldMk cId="3392714221" sldId="293"/>
            <ac:spMk id="3" creationId="{C846E052-FE6A-A70E-BA2B-E297BE89EF34}"/>
          </ac:spMkLst>
        </pc:spChg>
        <pc:spChg chg="add">
          <ac:chgData name="Roman Zhigalov" userId="1f97e9fdf7779aa5" providerId="LiveId" clId="{3E857316-9157-4FC3-A221-AF7AD3DD3B0F}" dt="2022-08-06T15:41:12.566" v="1104" actId="26606"/>
          <ac:spMkLst>
            <pc:docMk/>
            <pc:sldMk cId="3392714221" sldId="293"/>
            <ac:spMk id="8" creationId="{4522B21E-B2B9-4C72-9A71-C87EFD137480}"/>
          </ac:spMkLst>
        </pc:spChg>
        <pc:spChg chg="add">
          <ac:chgData name="Roman Zhigalov" userId="1f97e9fdf7779aa5" providerId="LiveId" clId="{3E857316-9157-4FC3-A221-AF7AD3DD3B0F}" dt="2022-08-06T15:41:12.566" v="1104" actId="26606"/>
          <ac:spMkLst>
            <pc:docMk/>
            <pc:sldMk cId="3392714221" sldId="293"/>
            <ac:spMk id="10" creationId="{5EB7D2A2-F448-44D4-938C-DC84CBCB3B1E}"/>
          </ac:spMkLst>
        </pc:spChg>
        <pc:spChg chg="add">
          <ac:chgData name="Roman Zhigalov" userId="1f97e9fdf7779aa5" providerId="LiveId" clId="{3E857316-9157-4FC3-A221-AF7AD3DD3B0F}" dt="2022-08-06T15:41:12.566" v="1104" actId="26606"/>
          <ac:spMkLst>
            <pc:docMk/>
            <pc:sldMk cId="3392714221" sldId="293"/>
            <ac:spMk id="12" creationId="{871AEA07-1E14-44B4-8E55-64EF049CD66F}"/>
          </ac:spMkLst>
        </pc:spChg>
        <pc:cxnChg chg="add">
          <ac:chgData name="Roman Zhigalov" userId="1f97e9fdf7779aa5" providerId="LiveId" clId="{3E857316-9157-4FC3-A221-AF7AD3DD3B0F}" dt="2022-08-06T15:41:12.566" v="1104" actId="26606"/>
          <ac:cxnSpMkLst>
            <pc:docMk/>
            <pc:sldMk cId="3392714221" sldId="293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E857316-9157-4FC3-A221-AF7AD3DD3B0F}" dt="2022-08-06T15:42:04.297" v="1112" actId="26606"/>
        <pc:sldMkLst>
          <pc:docMk/>
          <pc:sldMk cId="1975087065" sldId="294"/>
        </pc:sldMkLst>
        <pc:spChg chg="mod">
          <ac:chgData name="Roman Zhigalov" userId="1f97e9fdf7779aa5" providerId="LiveId" clId="{3E857316-9157-4FC3-A221-AF7AD3DD3B0F}" dt="2022-08-06T15:42:04.297" v="1112" actId="26606"/>
          <ac:spMkLst>
            <pc:docMk/>
            <pc:sldMk cId="1975087065" sldId="294"/>
            <ac:spMk id="2" creationId="{79903D49-C591-38D9-C796-4218FC78868D}"/>
          </ac:spMkLst>
        </pc:spChg>
        <pc:spChg chg="del">
          <ac:chgData name="Roman Zhigalov" userId="1f97e9fdf7779aa5" providerId="LiveId" clId="{3E857316-9157-4FC3-A221-AF7AD3DD3B0F}" dt="2022-08-06T15:42:01.596" v="1111"/>
          <ac:spMkLst>
            <pc:docMk/>
            <pc:sldMk cId="1975087065" sldId="294"/>
            <ac:spMk id="3" creationId="{02EF5988-0928-5362-1E97-7BB31C874D47}"/>
          </ac:spMkLst>
        </pc:spChg>
        <pc:spChg chg="mod">
          <ac:chgData name="Roman Zhigalov" userId="1f97e9fdf7779aa5" providerId="LiveId" clId="{3E857316-9157-4FC3-A221-AF7AD3DD3B0F}" dt="2022-08-06T15:42:04.297" v="1112" actId="26606"/>
          <ac:spMkLst>
            <pc:docMk/>
            <pc:sldMk cId="1975087065" sldId="294"/>
            <ac:spMk id="4" creationId="{7610A083-2936-F754-68BE-D17DD47ABB42}"/>
          </ac:spMkLst>
        </pc:spChg>
        <pc:spChg chg="add">
          <ac:chgData name="Roman Zhigalov" userId="1f97e9fdf7779aa5" providerId="LiveId" clId="{3E857316-9157-4FC3-A221-AF7AD3DD3B0F}" dt="2022-08-06T15:42:04.297" v="1112" actId="26606"/>
          <ac:spMkLst>
            <pc:docMk/>
            <pc:sldMk cId="1975087065" sldId="294"/>
            <ac:spMk id="22535" creationId="{201CC55D-ED54-4C5C-95E6-10947BD1103B}"/>
          </ac:spMkLst>
        </pc:spChg>
        <pc:spChg chg="add">
          <ac:chgData name="Roman Zhigalov" userId="1f97e9fdf7779aa5" providerId="LiveId" clId="{3E857316-9157-4FC3-A221-AF7AD3DD3B0F}" dt="2022-08-06T15:42:04.297" v="1112" actId="26606"/>
          <ac:spMkLst>
            <pc:docMk/>
            <pc:sldMk cId="1975087065" sldId="294"/>
            <ac:spMk id="22541" creationId="{3873B707-463F-40B0-8227-E8CC6C67EB25}"/>
          </ac:spMkLst>
        </pc:spChg>
        <pc:spChg chg="add">
          <ac:chgData name="Roman Zhigalov" userId="1f97e9fdf7779aa5" providerId="LiveId" clId="{3E857316-9157-4FC3-A221-AF7AD3DD3B0F}" dt="2022-08-06T15:42:04.297" v="1112" actId="26606"/>
          <ac:spMkLst>
            <pc:docMk/>
            <pc:sldMk cId="1975087065" sldId="294"/>
            <ac:spMk id="22543" creationId="{C13237C8-E62C-4F0D-A318-BD6FB6C2D138}"/>
          </ac:spMkLst>
        </pc:spChg>
        <pc:spChg chg="add">
          <ac:chgData name="Roman Zhigalov" userId="1f97e9fdf7779aa5" providerId="LiveId" clId="{3E857316-9157-4FC3-A221-AF7AD3DD3B0F}" dt="2022-08-06T15:42:04.297" v="1112" actId="26606"/>
          <ac:spMkLst>
            <pc:docMk/>
            <pc:sldMk cId="1975087065" sldId="294"/>
            <ac:spMk id="22545" creationId="{19C9EAEA-39D0-4B0E-A0EB-51E7B26740B1}"/>
          </ac:spMkLst>
        </pc:spChg>
        <pc:grpChg chg="add">
          <ac:chgData name="Roman Zhigalov" userId="1f97e9fdf7779aa5" providerId="LiveId" clId="{3E857316-9157-4FC3-A221-AF7AD3DD3B0F}" dt="2022-08-06T15:42:04.297" v="1112" actId="26606"/>
          <ac:grpSpMkLst>
            <pc:docMk/>
            <pc:sldMk cId="1975087065" sldId="294"/>
            <ac:grpSpMk id="22537" creationId="{1DE889C7-FAD6-4397-98E2-05D503484459}"/>
          </ac:grpSpMkLst>
        </pc:grpChg>
        <pc:picChg chg="add mod">
          <ac:chgData name="Roman Zhigalov" userId="1f97e9fdf7779aa5" providerId="LiveId" clId="{3E857316-9157-4FC3-A221-AF7AD3DD3B0F}" dt="2022-08-06T15:42:04.297" v="1112" actId="26606"/>
          <ac:picMkLst>
            <pc:docMk/>
            <pc:sldMk cId="1975087065" sldId="294"/>
            <ac:picMk id="22530" creationId="{5F0EEB8D-2735-A61D-335F-92292310271B}"/>
          </ac:picMkLst>
        </pc:picChg>
      </pc:sldChg>
      <pc:sldChg chg="addSp modSp new mod setBg">
        <pc:chgData name="Roman Zhigalov" userId="1f97e9fdf7779aa5" providerId="LiveId" clId="{3E857316-9157-4FC3-A221-AF7AD3DD3B0F}" dt="2022-08-06T15:42:40.642" v="1140" actId="26606"/>
        <pc:sldMkLst>
          <pc:docMk/>
          <pc:sldMk cId="1495073051" sldId="295"/>
        </pc:sldMkLst>
        <pc:spChg chg="mod">
          <ac:chgData name="Roman Zhigalov" userId="1f97e9fdf7779aa5" providerId="LiveId" clId="{3E857316-9157-4FC3-A221-AF7AD3DD3B0F}" dt="2022-08-06T15:42:40.642" v="1140" actId="26606"/>
          <ac:spMkLst>
            <pc:docMk/>
            <pc:sldMk cId="1495073051" sldId="295"/>
            <ac:spMk id="2" creationId="{54C6D8E9-C834-9EBB-6757-1FC2F150DB92}"/>
          </ac:spMkLst>
        </pc:spChg>
        <pc:spChg chg="mod">
          <ac:chgData name="Roman Zhigalov" userId="1f97e9fdf7779aa5" providerId="LiveId" clId="{3E857316-9157-4FC3-A221-AF7AD3DD3B0F}" dt="2022-08-06T15:42:40.642" v="1140" actId="26606"/>
          <ac:spMkLst>
            <pc:docMk/>
            <pc:sldMk cId="1495073051" sldId="295"/>
            <ac:spMk id="3" creationId="{657047FD-0A40-2CC5-26E0-AB9AB0D7B5C4}"/>
          </ac:spMkLst>
        </pc:spChg>
        <pc:spChg chg="add">
          <ac:chgData name="Roman Zhigalov" userId="1f97e9fdf7779aa5" providerId="LiveId" clId="{3E857316-9157-4FC3-A221-AF7AD3DD3B0F}" dt="2022-08-06T15:42:40.642" v="1140" actId="26606"/>
          <ac:spMkLst>
            <pc:docMk/>
            <pc:sldMk cId="1495073051" sldId="295"/>
            <ac:spMk id="8" creationId="{DBF61EA3-B236-439E-9C0B-340980D56BEE}"/>
          </ac:spMkLst>
        </pc:spChg>
        <pc:spChg chg="add">
          <ac:chgData name="Roman Zhigalov" userId="1f97e9fdf7779aa5" providerId="LiveId" clId="{3E857316-9157-4FC3-A221-AF7AD3DD3B0F}" dt="2022-08-06T15:42:40.642" v="1140" actId="26606"/>
          <ac:spMkLst>
            <pc:docMk/>
            <pc:sldMk cId="1495073051" sldId="295"/>
            <ac:spMk id="14" creationId="{E659831F-0D9A-4C63-9EBB-8435B85A440F}"/>
          </ac:spMkLst>
        </pc:spChg>
        <pc:grpChg chg="add">
          <ac:chgData name="Roman Zhigalov" userId="1f97e9fdf7779aa5" providerId="LiveId" clId="{3E857316-9157-4FC3-A221-AF7AD3DD3B0F}" dt="2022-08-06T15:42:40.642" v="1140" actId="26606"/>
          <ac:grpSpMkLst>
            <pc:docMk/>
            <pc:sldMk cId="1495073051" sldId="295"/>
            <ac:grpSpMk id="10" creationId="{28FAF094-D087-493F-8DF9-A486C2D6BBAA}"/>
          </ac:grpSpMkLst>
        </pc:grpChg>
      </pc:sldChg>
      <pc:sldChg chg="add">
        <pc:chgData name="Roman Zhigalov" userId="1f97e9fdf7779aa5" providerId="LiveId" clId="{3E857316-9157-4FC3-A221-AF7AD3DD3B0F}" dt="2022-08-06T15:43:43.126" v="1141"/>
        <pc:sldMkLst>
          <pc:docMk/>
          <pc:sldMk cId="2693992686" sldId="30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BA0CD3-E318-655F-AD9E-6B61A91EE5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56DA8C-71B0-091A-DCA8-0DA179BED3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233E0A-D50C-F479-35D1-B66EF39E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FA5577-7707-FBF4-0E99-748A24D53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C01078-1038-09FB-E9BC-8DF40C8C2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74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40C40-6CF1-54D4-094E-5EFF682E0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FEDDFB-25DB-4135-F8D1-EC92066E02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AF8C3B-F3B0-2CE4-B693-BDC27AEF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881F42-EE6F-ABD4-2D17-0815E4C98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B1A376-DF09-D5FA-3BCA-36BF60EAC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313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76794FF-F346-B3CD-D8D1-34515F5253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BF3FFF7-A138-D8B6-5BA2-667CF4E836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6BBB2-E6F5-070A-717D-309D5F8FA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48A553-876B-F076-B855-F6324B840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F1AF90-5B5B-B4AC-7AA6-3E087DC8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7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57B66-FE2B-76EC-8D1E-089388B0B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91658F-0BFB-ACD3-4169-EC8A8F5AD4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3F3FD4-D1DA-5643-4A63-BBC6F1327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BB8E5F-D6EC-C606-DB25-8A428A545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63EDDE-3B06-EE10-FCAE-244582C5E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81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883A26-E077-298B-2859-8DABB7166E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A060EA-E49F-AB92-0F2B-18EFA8578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48C9CF-3BBF-B90E-D0D0-5FF12AA10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77E36D-D1A0-A89B-1C37-0B86EAAA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9FA386-011E-105B-7A3C-6C378ED8F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97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88142-4B87-777E-E621-6DEEA653E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355CF3-AEAA-DBEC-37E1-EF8D27EB5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A6D8531-7487-2237-7BDB-72C3181C31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95DE2C-F960-BA70-C6C9-95F954DFE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F32290-8DE8-048F-340B-BC76DB8FD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7D308A-EE55-3A69-2AB5-BE7DB23A9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201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F5DB7-B79A-B872-1763-4BD3954B38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3A8BA5-AE61-1535-0CAD-84428A58D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AC2F73-CC80-223D-5A2F-18920EFF3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892366-4784-4EB9-C84C-7A2C4B08E7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D07C3F5-E47D-7590-62B2-E5BD37B88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4AE951-CE76-0EB2-64D8-69FEF6A2C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BA86F2-2A20-C27E-EA1D-7F167B355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27D6E18-4A54-940E-BB7D-65E27A26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943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0ACF-F294-8151-7F6D-A58504A08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E9A1CB-966D-4FBA-C6FF-34E8A21BF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DFAB50-9E86-A3C3-F168-804B3814B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63DB37E-E1AD-4502-C9B7-FDE26F9A5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689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98CD40E-02D0-1AF1-D78D-FACF0647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2473E2-8696-9E99-B4BC-D3FCB7461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5C9310-A662-4C6E-2CF8-EDDE0FBC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6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41A05-517C-D7AE-7866-D120BCDD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01B3A9-A788-8844-35C2-2279902D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2997DC-6969-0A67-2799-1B422C54D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E720F8-D18E-20B2-2D2C-E6E91DDF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55E4B4-2FE1-96F4-2107-3632DABD2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832057-1808-5E44-8132-8737FB82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747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31E9B9-E6C8-2C0B-1BBD-BD096F55C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BD683BF-41AA-3E97-000B-948F435FB4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5F7BE8-E222-8486-A66C-91DD46C87B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8058F2-7ECC-5595-0A36-6950A24E9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A7C30D-A248-13A1-C1A1-78BB4D570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6EEB60-0BCA-0EF9-86B4-0F5C86FF6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18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2FBD13-ADC9-EE15-58F7-2EC917CD1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566567-A097-1A1C-44C1-DDB77DA14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D666F-93F2-E7ED-47AD-2F04DFC444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90452-07B1-469A-B346-60F80C6B5E85}" type="datetimeFigureOut">
              <a:rPr lang="ru-RU" smtClean="0"/>
              <a:t>06.08.2022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094B1A-8C0B-5981-C2E4-3FF44B697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9158A4-6203-2A6C-C815-77C1207A2F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4596F-A5C2-45E6-A161-57300AF5CF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56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FD0581-6696-BEC7-9ECA-58A5A697DF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§ 14. Разгром нацистской германии и милитаристской Японии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521776A-9998-A2E1-0170-58A580A0C83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42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25F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BB4B07-9E9C-1E10-EF56-D6BF8D4D2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13 июля — 29 августа 1944 г. – Львовско-Сандомирская операция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Объект 3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433F6D8E-817B-1D28-DC3B-0957EBE156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62" b="18246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09641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5126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938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4B1B7-A131-9F21-CE57-AE5581D88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300">
                <a:solidFill>
                  <a:srgbClr val="FFFFFF"/>
                </a:solidFill>
              </a:rPr>
              <a:t>20—29 августа 1944 г. - Ясско-Кишиневская операция</a:t>
            </a:r>
          </a:p>
        </p:txBody>
      </p:sp>
      <p:sp>
        <p:nvSpPr>
          <p:cNvPr id="5129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99C2051-0417-B597-5880-54ED710107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6" b="7650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303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6150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8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57A4E-FE72-4077-C7AF-7AC5E7385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12 января — 3 февраля 1945 г. - Висло-Одерская операция</a:t>
            </a:r>
          </a:p>
        </p:txBody>
      </p:sp>
      <p:sp>
        <p:nvSpPr>
          <p:cNvPr id="6153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9D1E3E3-41E4-EAB6-9AE7-B613ABD7938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3" r="926" b="-1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99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17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75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B7F2-0869-91A1-1356-32E8B10E7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13 января — 25 апреля 1945 г. - Восточно-Прусская операция</a:t>
            </a:r>
          </a:p>
        </p:txBody>
      </p:sp>
      <p:sp>
        <p:nvSpPr>
          <p:cNvPr id="717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FB01C17-7CBB-2683-E14A-6E0DD1E307A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7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4722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52CB3E-A942-35E5-9640-0B9E203C1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3800"/>
              <a:t>Итоги советского наступления осенью 1944 – весной 1945 гг.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589D8-E839-D9CF-8047-49C80C28E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000"/>
              <a:t>Красная армия избавила от германского рабства 11стран Центральной и  Юго-Восточной Европы с  населением 113 млн человек</a:t>
            </a:r>
          </a:p>
          <a:p>
            <a:r>
              <a:rPr lang="ru-RU" sz="2000"/>
              <a:t>Среди них  — Румыния, Болгария, Югославия, Венгрия, Австрия, Чехословакия, Польша и др.</a:t>
            </a:r>
          </a:p>
          <a:p>
            <a:r>
              <a:rPr lang="ru-RU" sz="2000"/>
              <a:t>Разгромив нацистскую Германию, Красная Армия освободила и  сам немецкий народ от фашистского порабощения, содействовала освобождению Франции, Италии и  других стран Европы</a:t>
            </a:r>
          </a:p>
          <a:p>
            <a:r>
              <a:rPr lang="ru-RU" sz="2000"/>
              <a:t>Каждая одержанная победа была оплачена очень дорогой ценой. В битвах за свободу и  независимость европейских стран отдали свою жизнь около 1 млн советских солдат и офицеров</a:t>
            </a:r>
          </a:p>
        </p:txBody>
      </p:sp>
    </p:spTree>
    <p:extLst>
      <p:ext uri="{BB962C8B-B14F-4D97-AF65-F5344CB8AC3E}">
        <p14:creationId xmlns:p14="http://schemas.microsoft.com/office/powerpoint/2010/main" val="7280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5938A4-BA84-5D46-C70D-65B16FDC1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 боевых действий 1944 – 1945 гг.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55EA342F-9805-EEE0-B47F-BFE5D10241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0859" y="640080"/>
            <a:ext cx="4981490" cy="555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339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60217C-787C-BA0A-3C2B-8A4D0A17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Крымская (Ялтинская) конференция</a:t>
            </a:r>
            <a:b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6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F74BB2-D95B-AD41-C151-09DBDBF03F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9664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CEF962-7096-5F70-EFF5-A04E654A8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500"/>
              <a:t>Крымская (Ялтинская) конференция</a:t>
            </a:r>
            <a:br>
              <a:rPr lang="en-US" sz="2500"/>
            </a:br>
            <a:endParaRPr lang="en-US" sz="2500"/>
          </a:p>
        </p:txBody>
      </p:sp>
      <p:grpSp>
        <p:nvGrpSpPr>
          <p:cNvPr id="9225" name="Group 9224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9226" name="Rectangle 922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7" name="Rectangle 922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9" name="Rectangle 922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073B95-831A-1E7D-D93F-240777D6B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4-11 февраля 1945 года — вторая по счёту многосторонняя встреча лидеров трёх стран антигитлеровской коалиции — СССР, США и Великобритании — во время Второй мировой войны, посвящённая установлению послевоенного мирового порядка.</a:t>
            </a:r>
          </a:p>
        </p:txBody>
      </p:sp>
      <p:sp>
        <p:nvSpPr>
          <p:cNvPr id="9231" name="Rectangle 9230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Черчилль, Рузвельт и Сталин у Ливадийского дворца">
            <a:extLst>
              <a:ext uri="{FF2B5EF4-FFF2-40B4-BE49-F238E27FC236}">
                <a16:creationId xmlns:a16="http://schemas.microsoft.com/office/drawing/2014/main" id="{24BDE3AE-F624-E60A-A59F-ECE5D249E2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" r="16519" b="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394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3AD318CC-E2A8-4E27-9548-A047A7899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C3FCD-931A-8C93-522C-8A7A10B18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65" y="1463040"/>
            <a:ext cx="3796306" cy="2690949"/>
          </a:xfrm>
        </p:spPr>
        <p:txBody>
          <a:bodyPr anchor="t">
            <a:normAutofit/>
          </a:bodyPr>
          <a:lstStyle/>
          <a:p>
            <a:r>
              <a:rPr lang="ru-RU" sz="5400"/>
              <a:t>Основные решения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B14B560F-9DD7-4302-A60B-EBD3EF59B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4415246"/>
            <a:ext cx="11982332" cy="2087795"/>
            <a:chOff x="143163" y="5763486"/>
            <a:chExt cx="11982332" cy="739555"/>
          </a:xfrm>
        </p:grpSpPr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3A9A4357-BD1D-4622-A4FE-766E6AB8DE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cxnSp>
          <p:nvCxnSpPr>
            <p:cNvPr id="19" name="Straight Connector 11">
              <a:extLst>
                <a:ext uri="{FF2B5EF4-FFF2-40B4-BE49-F238E27FC236}">
                  <a16:creationId xmlns:a16="http://schemas.microsoft.com/office/drawing/2014/main" id="{C21D6966-343E-49AC-A026-D2497E0C3C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3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3706" y="587829"/>
            <a:ext cx="6505300" cy="568234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91BF9D-7C18-04CE-FA4B-6A5E02BA3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218" y="587829"/>
            <a:ext cx="5542387" cy="5175657"/>
          </a:xfrm>
        </p:spPr>
        <p:txBody>
          <a:bodyPr anchor="t">
            <a:normAutofit lnSpcReduction="10000"/>
          </a:bodyPr>
          <a:lstStyle/>
          <a:p>
            <a:r>
              <a:rPr lang="ru-RU" sz="2000" dirty="0"/>
              <a:t>Союзники согласовали планы окончательного разгрома Германии и  Японии, а также вопросы об оккупации Германии союзными войсками и управлении Берлином</a:t>
            </a:r>
          </a:p>
          <a:p>
            <a:r>
              <a:rPr lang="ru-RU" sz="2000" dirty="0"/>
              <a:t>Определены принципы послевоенного устройства мира и международной безопасности</a:t>
            </a:r>
          </a:p>
          <a:p>
            <a:r>
              <a:rPr lang="ru-RU" sz="2000" dirty="0"/>
              <a:t> Кроме того, было достигнуто взаимопонимание по польскому и  югославскому вопросам</a:t>
            </a:r>
          </a:p>
          <a:p>
            <a:r>
              <a:rPr lang="ru-RU" sz="2000" dirty="0"/>
              <a:t>Принято решение о созыве Учредительной конференции Организации Объединенных Наций для подготовки ее устава</a:t>
            </a:r>
          </a:p>
          <a:p>
            <a:r>
              <a:rPr lang="ru-RU" sz="2000" dirty="0"/>
              <a:t>Руководители государств договорились и о выплате Германией репараций</a:t>
            </a:r>
          </a:p>
          <a:p>
            <a:r>
              <a:rPr lang="ru-RU" sz="2000" dirty="0"/>
              <a:t>Они приняли постановление об образовании демократического правительства Польши и  об установлении ее границ</a:t>
            </a:r>
          </a:p>
        </p:txBody>
      </p:sp>
    </p:spTree>
    <p:extLst>
      <p:ext uri="{BB962C8B-B14F-4D97-AF65-F5344CB8AC3E}">
        <p14:creationId xmlns:p14="http://schemas.microsoft.com/office/powerpoint/2010/main" val="150058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8424AA7F-9266-0BD9-35D4-88A7BA418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Берлинская операция 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EF6BE07-4B09-8F50-3872-5036EDE2A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61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404594-93CE-6094-24B0-3AC447FE2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A81562-B994-D219-7D5B-AF3B83B93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200" dirty="0"/>
              <a:t>Второй фронт</a:t>
            </a:r>
          </a:p>
          <a:p>
            <a:r>
              <a:rPr lang="ru-RU" sz="2200" dirty="0"/>
              <a:t>Освободительный поход в  Европу</a:t>
            </a:r>
          </a:p>
          <a:p>
            <a:r>
              <a:rPr lang="ru-RU" sz="2200" dirty="0"/>
              <a:t>Крымская (Ялтинская) конференция</a:t>
            </a:r>
          </a:p>
          <a:p>
            <a:r>
              <a:rPr lang="ru-RU" sz="2200" dirty="0"/>
              <a:t>Берлинская операция </a:t>
            </a:r>
          </a:p>
          <a:p>
            <a:r>
              <a:rPr lang="ru-RU" sz="2200" dirty="0"/>
              <a:t>Потсдамская конференция</a:t>
            </a:r>
          </a:p>
          <a:p>
            <a:r>
              <a:rPr lang="ru-RU" sz="2200" dirty="0"/>
              <a:t>Разгром Квантунской армии</a:t>
            </a:r>
          </a:p>
          <a:p>
            <a:r>
              <a:rPr lang="ru-RU" sz="2200" dirty="0"/>
              <a:t>Воины-белорусы на фронтах Великой Отечественной и  Второй мировой войн</a:t>
            </a:r>
          </a:p>
          <a:p>
            <a:r>
              <a:rPr lang="ru-RU" sz="2200" dirty="0"/>
              <a:t>Нюрнбергский процесс</a:t>
            </a:r>
          </a:p>
        </p:txBody>
      </p:sp>
    </p:spTree>
    <p:extLst>
      <p:ext uri="{BB962C8B-B14F-4D97-AF65-F5344CB8AC3E}">
        <p14:creationId xmlns:p14="http://schemas.microsoft.com/office/powerpoint/2010/main" val="3631085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20CA93-CA18-C448-0ADA-865B4DA3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Берлинская операция </a:t>
            </a:r>
            <a:br>
              <a:rPr lang="en-US" sz="3700"/>
            </a:br>
            <a:endParaRPr lang="en-US" sz="3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D94A72-4DAD-DD57-72D6-8F24B2F3E6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Операция продолжалась 17 дней — с 16 апреля по 2 мая 1945 года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одна из последних стратегических операций советских войск на Европейском театре военных действий, в ходе которой Красная армия заняла Берлин, что привело к безоговорочной капитуляции Германии.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1E99B25C-57B8-E021-0DD0-89DE454315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966" r="11828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4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Rectangle 1024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D8D215B6-D7EC-404B-E5C4-8CC504C1D6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085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Изображение выглядит как внешний, здание, человек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EAE0D8BD-EB87-4153-A415-0B1FD9B209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48B96-7E51-268F-1E7C-750E6B3D3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30 апреля 1945 г. – штурм Рейхстага</a:t>
            </a:r>
          </a:p>
        </p:txBody>
      </p:sp>
      <p:cxnSp>
        <p:nvCxnSpPr>
          <p:cNvPr id="11273" name="Straight Connector 112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75" name="Straight Connector 112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2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Rectangle 1229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114A77-94D0-320A-12AC-00429556B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 мая 1945 г. – капитуляция гарнизона Берлина</a:t>
            </a:r>
          </a:p>
        </p:txBody>
      </p:sp>
      <p:pic>
        <p:nvPicPr>
          <p:cNvPr id="12290" name="Picture 2" descr="Изображение выглядит как текст, человек, военная форм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DCD0BA8-221B-789A-D0D8-74246053C2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1786" y="492573"/>
            <a:ext cx="6357617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4208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3320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0CB8F-A669-1D96-CC35-B62B3279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>
                <a:solidFill>
                  <a:srgbClr val="FFFFFF"/>
                </a:solidFill>
              </a:rPr>
              <a:t>С 8 на 9 мая – подписание Акта о безоговорочной капитуляции</a:t>
            </a:r>
          </a:p>
        </p:txBody>
      </p:sp>
      <p:cxnSp>
        <p:nvCxnSpPr>
          <p:cNvPr id="13324" name="Straight Connector 13322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4" name="Picture 2" descr="Изображение выглядит как человек, внутренний, ребен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48CE3F12-35B7-A632-EB56-6708298F4A3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0601" y="2426818"/>
            <a:ext cx="3637849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26" name="Straight Connector 13324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6" name="Picture 4" descr="Изображение выглядит как человек, группа, в позе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9B853B9-4C87-11B5-AE12-642586EED2E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5073" y="2604724"/>
            <a:ext cx="5455917" cy="3641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268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Изображение выглядит как внешний, черный, толпа, огромный&#10;&#10;Автоматически созданное описание">
            <a:extLst>
              <a:ext uri="{FF2B5EF4-FFF2-40B4-BE49-F238E27FC236}">
                <a16:creationId xmlns:a16="http://schemas.microsoft.com/office/drawing/2014/main" id="{3337B9B8-ECC3-91C1-5795-0FD6F227C5C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98AB3-7032-FA09-DF5A-69BD2C6CA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9 мая – День Победы</a:t>
            </a:r>
          </a:p>
        </p:txBody>
      </p:sp>
      <p:cxnSp>
        <p:nvCxnSpPr>
          <p:cNvPr id="14345" name="Straight Connector 1434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47" name="Straight Connector 1434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80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2CD4DB77-EEBA-96EB-DD7E-646B681A6F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84" b="88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7" name="Rectangle 1536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54EF3-C2A1-532E-C44D-C28FC3917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24 июня 1945 г. – Парад победы</a:t>
            </a:r>
          </a:p>
        </p:txBody>
      </p:sp>
      <p:cxnSp>
        <p:nvCxnSpPr>
          <p:cNvPr id="15369" name="Straight Connector 1536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71" name="Straight Connector 1537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2176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7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Изображение выглядит как внешний, город, белый&#10;&#10;Автоматически созданное описание">
            <a:extLst>
              <a:ext uri="{FF2B5EF4-FFF2-40B4-BE49-F238E27FC236}">
                <a16:creationId xmlns:a16="http://schemas.microsoft.com/office/drawing/2014/main" id="{032D5A20-B81E-782E-4333-1A1CF5A7F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525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98547D-3F22-931A-2566-3230310F4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Потсдамская конференция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5D3C64-CEFB-ACFE-E410-8F2C24D5BA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0048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5" name="Rectangle 1741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2F41F-5FF8-1318-E611-D73D4486F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Потсдамская конференция</a:t>
            </a:r>
            <a:br>
              <a:rPr lang="en-US" sz="2800"/>
            </a:br>
            <a:endParaRPr lang="en-US" sz="2800"/>
          </a:p>
        </p:txBody>
      </p:sp>
      <p:grpSp>
        <p:nvGrpSpPr>
          <p:cNvPr id="17417" name="Group 1741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7418" name="Rectangle 1741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19" name="Rectangle 1741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21" name="Rectangle 1742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415377D-41EC-D192-4666-028588E59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третья и последняя официальная встреча лидеров «большой тройки» — трёх крупнейших держав антигитлеровской коалиции во Второй мировой войне. В конференции участвовали председатель Совета народных комиссаров СССР и председатель Государственного комитета обороны СССР И. В. Сталин, президент США Г. Трумэн, премьер-министры Великобритании У. Черчилль (до 25 июля) и К. Эттли (с 28 июля).</a:t>
            </a:r>
          </a:p>
        </p:txBody>
      </p:sp>
      <p:sp>
        <p:nvSpPr>
          <p:cNvPr id="17423" name="Rectangle 1742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5" name="Rectangle 1742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У. Черчилль, Г. Трумэн, И. В. Сталин. Потсдам, 23 июля 1945 года">
            <a:extLst>
              <a:ext uri="{FF2B5EF4-FFF2-40B4-BE49-F238E27FC236}">
                <a16:creationId xmlns:a16="http://schemas.microsoft.com/office/drawing/2014/main" id="{656EC7F8-8231-E6E2-CB12-AEEF1A77C6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4" r="5704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698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85E7C-9726-74B7-AFF0-C9C698573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Второй фронт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1CCD8BF-0835-DCA8-03ED-53DAE5E22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85578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59E3D5-F1DC-1017-7DC8-E07E10B56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решения</a:t>
            </a:r>
          </a:p>
        </p:txBody>
      </p:sp>
      <p:grpSp>
        <p:nvGrpSpPr>
          <p:cNvPr id="15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B3FFF-1190-ADE8-3431-A2C33D1EA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Была обсуждена проблема послевоенного устройства Германии и принято решение о ее демократизации, демилитаризации и  денацификации</a:t>
            </a:r>
          </a:p>
          <a:p>
            <a:r>
              <a:rPr lang="ru-RU" sz="2400"/>
              <a:t>Союзники согласовали вопросы о наказании военных преступников, системе четырехсторонней оккупации страны и управлении Берлином</a:t>
            </a:r>
          </a:p>
          <a:p>
            <a:r>
              <a:rPr lang="ru-RU" sz="2400"/>
              <a:t>Согласовали вопросы о репарациях, западной границе Польши, передаче СССР города Кёнигсберг </a:t>
            </a:r>
          </a:p>
          <a:p>
            <a:r>
              <a:rPr lang="ru-RU" sz="2400"/>
              <a:t>На конференции был создан Международный военный трибунал для проведения суда над немецкими военными преступниками</a:t>
            </a:r>
          </a:p>
        </p:txBody>
      </p:sp>
    </p:spTree>
    <p:extLst>
      <p:ext uri="{BB962C8B-B14F-4D97-AF65-F5344CB8AC3E}">
        <p14:creationId xmlns:p14="http://schemas.microsoft.com/office/powerpoint/2010/main" val="2749958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90E2E2-D070-F8F2-B6E9-13BF2D18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Разгром Квантунской армии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9934ED-C8EB-83C2-200C-DCC93414F2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7761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9" name="Rectangle 1843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3EEB5-E71F-DB2E-7A5B-A77B9AEEC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Маньчжурская операция</a:t>
            </a:r>
          </a:p>
        </p:txBody>
      </p:sp>
      <p:grpSp>
        <p:nvGrpSpPr>
          <p:cNvPr id="18441" name="Group 1844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8442" name="Rectangle 1844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43" name="Rectangle 1844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445" name="Rectangle 1844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EBF16F-1413-3D47-0A4F-04F745011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операция вооружённых сил СССР и войск народно-революционной армии Монголии, проведённая 9 августа — 2 сентября, во время советско-японской войны в период Второй мировой войны, с целью разгрома японской Квантунской армии, занятия Маньчжурии и северной Кореи, и ликвидации военно-экономической базы Японии на Азиатском континенте.</a:t>
            </a:r>
          </a:p>
        </p:txBody>
      </p:sp>
      <p:sp>
        <p:nvSpPr>
          <p:cNvPr id="18447" name="Rectangle 1844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9" name="Rectangle 1844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Маньчжурская операция (1945)">
            <a:extLst>
              <a:ext uri="{FF2B5EF4-FFF2-40B4-BE49-F238E27FC236}">
                <a16:creationId xmlns:a16="http://schemas.microsoft.com/office/drawing/2014/main" id="{3429F3D5-F647-2C1A-C8DF-A9A0521A3C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25209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8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3" name="Rectangle 19462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B3F93F-748D-CEA4-7279-CA425249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 и 9 августа 1945 г. – ядерная бомбардировка Хиросимы и Нагасаки войсками США</a:t>
            </a:r>
          </a:p>
        </p:txBody>
      </p:sp>
      <p:sp>
        <p:nvSpPr>
          <p:cNvPr id="19465" name="Rectangle 19464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 descr="Ядерный гриб над Хиросимой (слева) и Нагасаки (справа)">
            <a:extLst>
              <a:ext uri="{FF2B5EF4-FFF2-40B4-BE49-F238E27FC236}">
                <a16:creationId xmlns:a16="http://schemas.microsoft.com/office/drawing/2014/main" id="{853D8770-4342-F3DD-0981-1EC1994D81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238" y="1201008"/>
            <a:ext cx="7608304" cy="452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9" name="Rectangle 1946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602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99" name="Rectangle 20486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C536C-53CB-AD21-D922-5D60726CA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 сентября 1945 г. - подписание Акта о безоговорочной капитуляции Японии</a:t>
            </a:r>
          </a:p>
        </p:txBody>
      </p:sp>
      <p:sp>
        <p:nvSpPr>
          <p:cNvPr id="20500" name="Rectangle 20488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501" name="Rectangle 20490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 descr="Изображение выглядит как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1ED9218A-EB9D-5B96-3E35-AF2E99EE18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1121" y="858525"/>
            <a:ext cx="6576537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2" name="Rectangle 20492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275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66D927-8995-3455-95A4-2C6DD130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Воины-белорусы на фронтах Великой Отечественной и  Второй мировой войн</a:t>
            </a:r>
            <a:b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5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03DAA6-FD5C-B62C-1030-EB72A186A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4265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72072-0627-A6A4-1DC1-8A7738F0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A2E9CB-EF5D-F048-987C-E3AB1784E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На фронтах Великой Отечественной войны сражалось более 1,3 млн белорусов и  уроженцев Беларуси, из них 449 удостоены звания Героя Советского Союза</a:t>
            </a:r>
          </a:p>
          <a:p>
            <a:r>
              <a:rPr lang="ru-RU" sz="2400"/>
              <a:t>Четверо — П. Я. Головачёв, И.  И.  Гусаковский, С.  Ф.  Шутов, И.  И.  Якубовский  — дважды, 73 — стали кавалерами ордена Славы трех степеней</a:t>
            </a:r>
          </a:p>
          <a:p>
            <a:r>
              <a:rPr lang="ru-RU" sz="2400"/>
              <a:t>Около 400 тыс. воинов-белорусов награждены боевыми орденами и  медалями</a:t>
            </a:r>
          </a:p>
          <a:p>
            <a:r>
              <a:rPr lang="ru-RU" sz="2400"/>
              <a:t>За годы войны более 400 белорусов стали генералами и  адмиралами</a:t>
            </a:r>
          </a:p>
        </p:txBody>
      </p:sp>
    </p:spTree>
    <p:extLst>
      <p:ext uri="{BB962C8B-B14F-4D97-AF65-F5344CB8AC3E}">
        <p14:creationId xmlns:p14="http://schemas.microsoft.com/office/powerpoint/2010/main" val="1602876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1" name="Rectangle 21510">
            <a:extLst>
              <a:ext uri="{FF2B5EF4-FFF2-40B4-BE49-F238E27FC236}">
                <a16:creationId xmlns:a16="http://schemas.microsoft.com/office/drawing/2014/main" id="{BA79A7CF-01AF-4178-9369-94E0C90EB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269C2-75A8-1920-7E6F-5B3058B7D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7909" y="2023110"/>
            <a:ext cx="2469624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Монумент в честь советской матери-патриотки</a:t>
            </a:r>
            <a:br>
              <a:rPr lang="en-US" sz="3100" b="0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13" name="Rectangle 215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515" name="Rectangle 215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506" name="Picture 2">
            <a:extLst>
              <a:ext uri="{FF2B5EF4-FFF2-40B4-BE49-F238E27FC236}">
                <a16:creationId xmlns:a16="http://schemas.microsoft.com/office/drawing/2014/main" id="{56889863-8304-8A22-940F-840596A0F3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786" y="858525"/>
            <a:ext cx="6949208" cy="521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853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AF352-008E-AF93-0A46-127125AD9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6.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Нюрнбергский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процесс</a:t>
            </a:r>
            <a:b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46E052-FE6A-A70E-BA2B-E297BE89E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7142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5" name="Rectangle 2253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03D49-C591-38D9-C796-4218FC788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Нюрнбергский процесс</a:t>
            </a:r>
          </a:p>
        </p:txBody>
      </p:sp>
      <p:grpSp>
        <p:nvGrpSpPr>
          <p:cNvPr id="22537" name="Group 2253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2538" name="Rectangle 2253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39" name="Rectangle 2253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41" name="Rectangle 2254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10A083-2936-F754-68BE-D17DD47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первый и ключевой из серии судебных процессов над рядом военных преступников нацистской Германии, проходивших во Дворце юстиции города Нюрнберга после окончания Второй мировой войны</a:t>
            </a:r>
          </a:p>
        </p:txBody>
      </p:sp>
      <p:sp>
        <p:nvSpPr>
          <p:cNvPr id="22543" name="Rectangle 2254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5" name="Rectangle 2254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530" name="Picture 2">
            <a:extLst>
              <a:ext uri="{FF2B5EF4-FFF2-40B4-BE49-F238E27FC236}">
                <a16:creationId xmlns:a16="http://schemas.microsoft.com/office/drawing/2014/main" id="{5F0EEB8D-2735-A61D-335F-9229231027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62" b="-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087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1D2592-79D7-EE68-900B-20395B7C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i="0" dirty="0" err="1">
                <a:effectLst/>
              </a:rPr>
              <a:t>Нормандская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операция</a:t>
            </a:r>
            <a:r>
              <a:rPr lang="en-US" sz="2800" b="1" i="0" dirty="0">
                <a:effectLst/>
              </a:rPr>
              <a:t>, </a:t>
            </a:r>
            <a:r>
              <a:rPr lang="en-US" sz="2800" b="1" i="0" dirty="0" err="1">
                <a:effectLst/>
              </a:rPr>
              <a:t>или</a:t>
            </a:r>
            <a:r>
              <a:rPr lang="en-US" sz="2800" b="1" i="0" dirty="0">
                <a:effectLst/>
              </a:rPr>
              <a:t> </a:t>
            </a:r>
            <a:r>
              <a:rPr lang="en-US" sz="2800" b="1" i="0" dirty="0" err="1">
                <a:effectLst/>
              </a:rPr>
              <a:t>операция</a:t>
            </a:r>
            <a:r>
              <a:rPr lang="en-US" sz="2800" b="1" i="0" dirty="0">
                <a:effectLst/>
              </a:rPr>
              <a:t> «</a:t>
            </a:r>
            <a:r>
              <a:rPr lang="en-US" sz="2800" b="1" i="0" dirty="0" err="1">
                <a:effectLst/>
              </a:rPr>
              <a:t>Оверлорд</a:t>
            </a:r>
            <a:r>
              <a:rPr lang="en-US" sz="2800" b="1" i="0" dirty="0">
                <a:effectLst/>
              </a:rPr>
              <a:t>»</a:t>
            </a:r>
            <a:r>
              <a:rPr lang="en-US" sz="2800" b="0" i="0" dirty="0">
                <a:effectLst/>
              </a:rPr>
              <a:t> </a:t>
            </a:r>
            <a:endParaRPr lang="en-US" sz="2800" dirty="0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908A88-BCB6-E104-F1E2-C4682CAD0C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стратегическая операция союзников по высадке войск в Нормандии (Франция), начавшаяся рано утром 6 июня 1944 года и закончившаяся 25 августа 1944 года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Войска союзников после высадки. Прибытие подкреплений на плацдарм.">
            <a:extLst>
              <a:ext uri="{FF2B5EF4-FFF2-40B4-BE49-F238E27FC236}">
                <a16:creationId xmlns:a16="http://schemas.microsoft.com/office/drawing/2014/main" id="{7770492D-C3EA-CE77-00A1-464D074EBF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r="10652" b="-2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1542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6D8E9-C834-9EBB-6757-1FC2F150D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итоги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7047FD-0A40-2CC5-26E0-AB9AB0D7B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Трибунал признал действия нацистов преступлением против человечества и приговорил 12 человек к смертной казни через повешение, трех  — к  пожизненному тюремному заключению, четырех  — к  разным срокам заключения (от 10 до 20 лет).</a:t>
            </a:r>
          </a:p>
          <a:p>
            <a:r>
              <a:rPr lang="ru-RU" sz="2400"/>
              <a:t> Преступными организациями были признаны СС, СД, гестапо, а также руководящий состав нацистской партии</a:t>
            </a:r>
          </a:p>
          <a:p>
            <a:r>
              <a:rPr lang="ru-RU" sz="2400"/>
              <a:t>Международный суд отметил опасность возрождения фашизма в любой форме, признал лживость версии о  «превентивном» характере нападения Германии на СССР</a:t>
            </a:r>
          </a:p>
        </p:txBody>
      </p:sp>
    </p:spTree>
    <p:extLst>
      <p:ext uri="{BB962C8B-B14F-4D97-AF65-F5344CB8AC3E}">
        <p14:creationId xmlns:p14="http://schemas.microsoft.com/office/powerpoint/2010/main" val="149507305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C77ECD-FD66-4CB9-B9DF-4E8AF41F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cs typeface="Calibri Light"/>
              </a:rPr>
              <a:t>Дополнительные материалы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DBC0BF12-6138-4019-BF3F-45D92DF42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2875" y="1858169"/>
            <a:ext cx="4286250" cy="4286250"/>
          </a:xfrm>
        </p:spPr>
      </p:pic>
    </p:spTree>
    <p:extLst>
      <p:ext uri="{BB962C8B-B14F-4D97-AF65-F5344CB8AC3E}">
        <p14:creationId xmlns:p14="http://schemas.microsoft.com/office/powerpoint/2010/main" val="269399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4612C3-E715-A80B-E1CB-AD081F03E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Силы союзников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C152BF-DF63-B63A-5C77-D00B0EB62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/>
              <a:t>Американские, английские и канадские войска общей численностью 2,9 млн солдат и  офицеров</a:t>
            </a:r>
          </a:p>
          <a:p>
            <a:r>
              <a:rPr lang="ru-RU" sz="2400"/>
              <a:t>10 тыс. самолетов и почти 7 тыс. боевых кораблей, транспортных и десантных судов</a:t>
            </a:r>
          </a:p>
          <a:p>
            <a:r>
              <a:rPr lang="ru-RU" sz="2400"/>
              <a:t>Французское движение сопротивления</a:t>
            </a:r>
          </a:p>
        </p:txBody>
      </p:sp>
    </p:spTree>
    <p:extLst>
      <p:ext uri="{BB962C8B-B14F-4D97-AF65-F5344CB8AC3E}">
        <p14:creationId xmlns:p14="http://schemas.microsoft.com/office/powerpoint/2010/main" val="212557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61BFB0A-8B51-C37B-3949-A36752F566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9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870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C399AB4-7CD4-2F7D-2529-E0B075C568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3" b="545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589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арижане приветствуют французскую армию на Елисейских Полях (26 августа 1944 года)">
            <a:extLst>
              <a:ext uri="{FF2B5EF4-FFF2-40B4-BE49-F238E27FC236}">
                <a16:creationId xmlns:a16="http://schemas.microsoft.com/office/drawing/2014/main" id="{00691C63-CB30-970C-E89A-28F4923666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3" b="1208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3" name="Rectangle 410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A16F81-F4E0-F6EB-894A-617F1D362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25 августа 1944 г. – освобождение Парижа</a:t>
            </a:r>
          </a:p>
        </p:txBody>
      </p:sp>
      <p:cxnSp>
        <p:nvCxnSpPr>
          <p:cNvPr id="4105" name="Straight Connector 410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7" name="Straight Connector 410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0274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95AB7E-991E-8FB7-8664-DD27E4196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Освободительный поход в  Европу</a:t>
            </a:r>
            <a:b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096FAB-9386-0DF3-5A18-689FAC949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56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912</Words>
  <Application>Microsoft Office PowerPoint</Application>
  <PresentationFormat>Широкоэкранный</PresentationFormat>
  <Paragraphs>76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Тема Office</vt:lpstr>
      <vt:lpstr>§ 14. Разгром нацистской германии и милитаристской Японии</vt:lpstr>
      <vt:lpstr>План урока</vt:lpstr>
      <vt:lpstr>1. Второй фронт </vt:lpstr>
      <vt:lpstr>Нормандская операция, или операция «Оверлорд» </vt:lpstr>
      <vt:lpstr>Силы союзников</vt:lpstr>
      <vt:lpstr>Презентация PowerPoint</vt:lpstr>
      <vt:lpstr>Презентация PowerPoint</vt:lpstr>
      <vt:lpstr>25 августа 1944 г. – освобождение Парижа</vt:lpstr>
      <vt:lpstr>2. Освободительный поход в  Европу </vt:lpstr>
      <vt:lpstr>13 июля — 29 августа 1944 г. – Львовско-Сандомирская операция</vt:lpstr>
      <vt:lpstr>20—29 августа 1944 г. - Ясско-Кишиневская операция</vt:lpstr>
      <vt:lpstr>12 января — 3 февраля 1945 г. - Висло-Одерская операция</vt:lpstr>
      <vt:lpstr>13 января — 25 апреля 1945 г. - Восточно-Прусская операция</vt:lpstr>
      <vt:lpstr>Итоги советского наступления осенью 1944 – весной 1945 гг.</vt:lpstr>
      <vt:lpstr>Карта боевых действий 1944 – 1945 гг.</vt:lpstr>
      <vt:lpstr>3. Крымская (Ялтинская) конференция </vt:lpstr>
      <vt:lpstr>Крымская (Ялтинская) конференция </vt:lpstr>
      <vt:lpstr>Основные решения</vt:lpstr>
      <vt:lpstr>4. Берлинская операция  </vt:lpstr>
      <vt:lpstr>Берлинская операция  </vt:lpstr>
      <vt:lpstr>Презентация PowerPoint</vt:lpstr>
      <vt:lpstr>30 апреля 1945 г. – штурм Рейхстага</vt:lpstr>
      <vt:lpstr>2 мая 1945 г. – капитуляция гарнизона Берлина</vt:lpstr>
      <vt:lpstr>С 8 на 9 мая – подписание Акта о безоговорочной капитуляции</vt:lpstr>
      <vt:lpstr>9 мая – День Победы</vt:lpstr>
      <vt:lpstr>24 июня 1945 г. – Парад победы</vt:lpstr>
      <vt:lpstr>Презентация PowerPoint</vt:lpstr>
      <vt:lpstr>5. Потсдамская конференция </vt:lpstr>
      <vt:lpstr>Потсдамская конференция </vt:lpstr>
      <vt:lpstr>Основные решения</vt:lpstr>
      <vt:lpstr>6. Разгром Квантунской армии </vt:lpstr>
      <vt:lpstr>Маньчжурская операция</vt:lpstr>
      <vt:lpstr>6 и 9 августа 1945 г. – ядерная бомбардировка Хиросимы и Нагасаки войсками США</vt:lpstr>
      <vt:lpstr>2 сентября 1945 г. - подписание Акта о безоговорочной капитуляции Японии</vt:lpstr>
      <vt:lpstr>5. Воины-белорусы на фронтах Великой Отечественной и  Второй мировой войн </vt:lpstr>
      <vt:lpstr>Основные положения</vt:lpstr>
      <vt:lpstr>Монумент в честь советской матери-патриотки </vt:lpstr>
      <vt:lpstr>6. Нюрнбергский процесс </vt:lpstr>
      <vt:lpstr>Нюрнбергский процесс</vt:lpstr>
      <vt:lpstr>Основные итоги</vt:lpstr>
      <vt:lpstr>Дополнительные материалы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14. Разгром нацистской германии и милитаристской Японии</dc:title>
  <dc:creator>Роман Жигалов</dc:creator>
  <cp:lastModifiedBy>Роман Жигалов</cp:lastModifiedBy>
  <cp:revision>1</cp:revision>
  <dcterms:created xsi:type="dcterms:W3CDTF">2022-08-06T13:10:54Z</dcterms:created>
  <dcterms:modified xsi:type="dcterms:W3CDTF">2022-08-06T15:43:47Z</dcterms:modified>
</cp:coreProperties>
</file>