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62" r:id="rId6"/>
    <p:sldId id="268" r:id="rId7"/>
    <p:sldId id="272" r:id="rId8"/>
    <p:sldId id="269" r:id="rId9"/>
    <p:sldId id="270" r:id="rId10"/>
    <p:sldId id="271" r:id="rId11"/>
    <p:sldId id="274" r:id="rId12"/>
    <p:sldId id="275" r:id="rId13"/>
    <p:sldId id="276" r:id="rId14"/>
    <p:sldId id="277" r:id="rId15"/>
    <p:sldId id="264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608"/>
    <a:srgbClr val="25DA0C"/>
    <a:srgbClr val="8DF149"/>
    <a:srgbClr val="59E19A"/>
    <a:srgbClr val="ABC674"/>
    <a:srgbClr val="F9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2CB10-FB1E-4DB3-9937-4EE18F7D5A5F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3D979-7888-4C66-88E9-1B2AFA4AE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5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28EF9-6C0B-4342-9CA2-2629C56473C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3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96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6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476250"/>
            <a:ext cx="7086600" cy="12763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8DDEE-C483-4AB3-AB49-3D4C01BF90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7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4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1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0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9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6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0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2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9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06BD-DD9E-4583-898D-D40FD16D22FA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92BD-EEDF-4292-81D3-5CDFFAD5F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64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8010" y="4149080"/>
            <a:ext cx="8293169" cy="1754326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Государство франков: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 королевства к империи.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4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3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>
              <a:buAutoNum type="arabicPeriod"/>
            </a:pP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Единое государство.</a:t>
            </a:r>
          </a:p>
          <a:p>
            <a:pPr marL="457200" indent="-457200">
              <a:buAutoNum type="arabicPeriod"/>
            </a:pP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Сильное войско, основа которого-</a:t>
            </a:r>
          </a:p>
          <a:p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конница.</a:t>
            </a:r>
          </a:p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Землевладельцы, имевшие бенефиции,</a:t>
            </a:r>
          </a:p>
          <a:p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верны своему королю.</a:t>
            </a:r>
          </a:p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Многочисленные успешные </a:t>
            </a:r>
          </a:p>
          <a:p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завоевательные походы.</a:t>
            </a:r>
          </a:p>
          <a:p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 Увеличение территории Франкского</a:t>
            </a:r>
          </a:p>
          <a:p>
            <a:r>
              <a:rPr lang="ru-RU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государства вдвое.</a:t>
            </a:r>
          </a:p>
          <a:p>
            <a:pPr marL="457200" indent="-457200">
              <a:buAutoNum type="arabicPeriod"/>
            </a:pPr>
            <a:endParaRPr lang="ru-RU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451"/>
            <a:ext cx="896226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en-US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VIII </a:t>
            </a:r>
            <a:r>
              <a:rPr lang="ru-RU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власть франкских королей сильно укрепилась.</a:t>
            </a:r>
            <a:endParaRPr lang="ru-RU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26" y="4509120"/>
            <a:ext cx="5297140" cy="230425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3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2979"/>
          <a:stretch/>
        </p:blipFill>
        <p:spPr bwMode="auto">
          <a:xfrm>
            <a:off x="3480280" y="328173"/>
            <a:ext cx="5354668" cy="624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олилиния 3"/>
          <p:cNvSpPr/>
          <p:nvPr/>
        </p:nvSpPr>
        <p:spPr>
          <a:xfrm>
            <a:off x="3898599" y="548680"/>
            <a:ext cx="4789002" cy="5040560"/>
          </a:xfrm>
          <a:custGeom>
            <a:avLst/>
            <a:gdLst>
              <a:gd name="connsiteX0" fmla="*/ 3452883 w 4789002"/>
              <a:gd name="connsiteY0" fmla="*/ 247972 h 4929154"/>
              <a:gd name="connsiteX1" fmla="*/ 3480179 w 4789002"/>
              <a:gd name="connsiteY1" fmla="*/ 288916 h 4929154"/>
              <a:gd name="connsiteX2" fmla="*/ 3562065 w 4789002"/>
              <a:gd name="connsiteY2" fmla="*/ 316211 h 4929154"/>
              <a:gd name="connsiteX3" fmla="*/ 3603008 w 4789002"/>
              <a:gd name="connsiteY3" fmla="*/ 357154 h 4929154"/>
              <a:gd name="connsiteX4" fmla="*/ 3698543 w 4789002"/>
              <a:gd name="connsiteY4" fmla="*/ 411745 h 4929154"/>
              <a:gd name="connsiteX5" fmla="*/ 3739486 w 4789002"/>
              <a:gd name="connsiteY5" fmla="*/ 452689 h 4929154"/>
              <a:gd name="connsiteX6" fmla="*/ 3753134 w 4789002"/>
              <a:gd name="connsiteY6" fmla="*/ 493632 h 4929154"/>
              <a:gd name="connsiteX7" fmla="*/ 3739486 w 4789002"/>
              <a:gd name="connsiteY7" fmla="*/ 1094133 h 4929154"/>
              <a:gd name="connsiteX8" fmla="*/ 3712191 w 4789002"/>
              <a:gd name="connsiteY8" fmla="*/ 1135077 h 4929154"/>
              <a:gd name="connsiteX9" fmla="*/ 3671247 w 4789002"/>
              <a:gd name="connsiteY9" fmla="*/ 1216963 h 4929154"/>
              <a:gd name="connsiteX10" fmla="*/ 3671247 w 4789002"/>
              <a:gd name="connsiteY10" fmla="*/ 1367089 h 4929154"/>
              <a:gd name="connsiteX11" fmla="*/ 3712191 w 4789002"/>
              <a:gd name="connsiteY11" fmla="*/ 1394384 h 4929154"/>
              <a:gd name="connsiteX12" fmla="*/ 3739486 w 4789002"/>
              <a:gd name="connsiteY12" fmla="*/ 1435328 h 4929154"/>
              <a:gd name="connsiteX13" fmla="*/ 3821373 w 4789002"/>
              <a:gd name="connsiteY13" fmla="*/ 1503566 h 4929154"/>
              <a:gd name="connsiteX14" fmla="*/ 3916907 w 4789002"/>
              <a:gd name="connsiteY14" fmla="*/ 1640044 h 4929154"/>
              <a:gd name="connsiteX15" fmla="*/ 3998794 w 4789002"/>
              <a:gd name="connsiteY15" fmla="*/ 1708283 h 4929154"/>
              <a:gd name="connsiteX16" fmla="*/ 4026089 w 4789002"/>
              <a:gd name="connsiteY16" fmla="*/ 1749226 h 4929154"/>
              <a:gd name="connsiteX17" fmla="*/ 4148919 w 4789002"/>
              <a:gd name="connsiteY17" fmla="*/ 1858408 h 4929154"/>
              <a:gd name="connsiteX18" fmla="*/ 4258101 w 4789002"/>
              <a:gd name="connsiteY18" fmla="*/ 1981238 h 4929154"/>
              <a:gd name="connsiteX19" fmla="*/ 4339988 w 4789002"/>
              <a:gd name="connsiteY19" fmla="*/ 2049477 h 4929154"/>
              <a:gd name="connsiteX20" fmla="*/ 4380931 w 4789002"/>
              <a:gd name="connsiteY20" fmla="*/ 2063125 h 4929154"/>
              <a:gd name="connsiteX21" fmla="*/ 4503761 w 4789002"/>
              <a:gd name="connsiteY21" fmla="*/ 1967590 h 4929154"/>
              <a:gd name="connsiteX22" fmla="*/ 4735773 w 4789002"/>
              <a:gd name="connsiteY22" fmla="*/ 1981238 h 4929154"/>
              <a:gd name="connsiteX23" fmla="*/ 4749420 w 4789002"/>
              <a:gd name="connsiteY23" fmla="*/ 2076772 h 4929154"/>
              <a:gd name="connsiteX24" fmla="*/ 4776716 w 4789002"/>
              <a:gd name="connsiteY24" fmla="*/ 2568092 h 4929154"/>
              <a:gd name="connsiteX25" fmla="*/ 4735773 w 4789002"/>
              <a:gd name="connsiteY25" fmla="*/ 2895638 h 4929154"/>
              <a:gd name="connsiteX26" fmla="*/ 4708477 w 4789002"/>
              <a:gd name="connsiteY26" fmla="*/ 2977525 h 4929154"/>
              <a:gd name="connsiteX27" fmla="*/ 4694829 w 4789002"/>
              <a:gd name="connsiteY27" fmla="*/ 3018468 h 4929154"/>
              <a:gd name="connsiteX28" fmla="*/ 4681182 w 4789002"/>
              <a:gd name="connsiteY28" fmla="*/ 3168593 h 4929154"/>
              <a:gd name="connsiteX29" fmla="*/ 4653886 w 4789002"/>
              <a:gd name="connsiteY29" fmla="*/ 3209536 h 4929154"/>
              <a:gd name="connsiteX30" fmla="*/ 4612943 w 4789002"/>
              <a:gd name="connsiteY30" fmla="*/ 3250480 h 4929154"/>
              <a:gd name="connsiteX31" fmla="*/ 4503761 w 4789002"/>
              <a:gd name="connsiteY31" fmla="*/ 3277775 h 4929154"/>
              <a:gd name="connsiteX32" fmla="*/ 4462817 w 4789002"/>
              <a:gd name="connsiteY32" fmla="*/ 3455196 h 4929154"/>
              <a:gd name="connsiteX33" fmla="*/ 4394579 w 4789002"/>
              <a:gd name="connsiteY33" fmla="*/ 3523435 h 4929154"/>
              <a:gd name="connsiteX34" fmla="*/ 4299044 w 4789002"/>
              <a:gd name="connsiteY34" fmla="*/ 3482492 h 4929154"/>
              <a:gd name="connsiteX35" fmla="*/ 4271749 w 4789002"/>
              <a:gd name="connsiteY35" fmla="*/ 3400605 h 4929154"/>
              <a:gd name="connsiteX36" fmla="*/ 4258101 w 4789002"/>
              <a:gd name="connsiteY36" fmla="*/ 3223184 h 4929154"/>
              <a:gd name="connsiteX37" fmla="*/ 3985146 w 4789002"/>
              <a:gd name="connsiteY37" fmla="*/ 3291423 h 4929154"/>
              <a:gd name="connsiteX38" fmla="*/ 3957850 w 4789002"/>
              <a:gd name="connsiteY38" fmla="*/ 3332366 h 4929154"/>
              <a:gd name="connsiteX39" fmla="*/ 3957850 w 4789002"/>
              <a:gd name="connsiteY39" fmla="*/ 3646265 h 4929154"/>
              <a:gd name="connsiteX40" fmla="*/ 3985146 w 4789002"/>
              <a:gd name="connsiteY40" fmla="*/ 3728151 h 4929154"/>
              <a:gd name="connsiteX41" fmla="*/ 3998794 w 4789002"/>
              <a:gd name="connsiteY41" fmla="*/ 3769095 h 4929154"/>
              <a:gd name="connsiteX42" fmla="*/ 4039737 w 4789002"/>
              <a:gd name="connsiteY42" fmla="*/ 3850981 h 4929154"/>
              <a:gd name="connsiteX43" fmla="*/ 4121623 w 4789002"/>
              <a:gd name="connsiteY43" fmla="*/ 3932868 h 4929154"/>
              <a:gd name="connsiteX44" fmla="*/ 4162567 w 4789002"/>
              <a:gd name="connsiteY44" fmla="*/ 3973811 h 4929154"/>
              <a:gd name="connsiteX45" fmla="*/ 4189862 w 4789002"/>
              <a:gd name="connsiteY45" fmla="*/ 4014754 h 4929154"/>
              <a:gd name="connsiteX46" fmla="*/ 4271749 w 4789002"/>
              <a:gd name="connsiteY46" fmla="*/ 4069345 h 4929154"/>
              <a:gd name="connsiteX47" fmla="*/ 4312692 w 4789002"/>
              <a:gd name="connsiteY47" fmla="*/ 4110289 h 4929154"/>
              <a:gd name="connsiteX48" fmla="*/ 4394579 w 4789002"/>
              <a:gd name="connsiteY48" fmla="*/ 4164880 h 4929154"/>
              <a:gd name="connsiteX49" fmla="*/ 4435522 w 4789002"/>
              <a:gd name="connsiteY49" fmla="*/ 4192175 h 4929154"/>
              <a:gd name="connsiteX50" fmla="*/ 4435522 w 4789002"/>
              <a:gd name="connsiteY50" fmla="*/ 4506074 h 4929154"/>
              <a:gd name="connsiteX51" fmla="*/ 4408226 w 4789002"/>
              <a:gd name="connsiteY51" fmla="*/ 4547017 h 4929154"/>
              <a:gd name="connsiteX52" fmla="*/ 4380931 w 4789002"/>
              <a:gd name="connsiteY52" fmla="*/ 4628904 h 4929154"/>
              <a:gd name="connsiteX53" fmla="*/ 4367283 w 4789002"/>
              <a:gd name="connsiteY53" fmla="*/ 4683495 h 4929154"/>
              <a:gd name="connsiteX54" fmla="*/ 4312692 w 4789002"/>
              <a:gd name="connsiteY54" fmla="*/ 4765381 h 4929154"/>
              <a:gd name="connsiteX55" fmla="*/ 4285397 w 4789002"/>
              <a:gd name="connsiteY55" fmla="*/ 4806325 h 4929154"/>
              <a:gd name="connsiteX56" fmla="*/ 4271749 w 4789002"/>
              <a:gd name="connsiteY56" fmla="*/ 4847268 h 4929154"/>
              <a:gd name="connsiteX57" fmla="*/ 4258101 w 4789002"/>
              <a:gd name="connsiteY57" fmla="*/ 4901859 h 4929154"/>
              <a:gd name="connsiteX58" fmla="*/ 4217158 w 4789002"/>
              <a:gd name="connsiteY58" fmla="*/ 4929154 h 4929154"/>
              <a:gd name="connsiteX59" fmla="*/ 4176214 w 4789002"/>
              <a:gd name="connsiteY59" fmla="*/ 4915507 h 4929154"/>
              <a:gd name="connsiteX60" fmla="*/ 4121623 w 4789002"/>
              <a:gd name="connsiteY60" fmla="*/ 4819972 h 4929154"/>
              <a:gd name="connsiteX61" fmla="*/ 4053385 w 4789002"/>
              <a:gd name="connsiteY61" fmla="*/ 4724438 h 4929154"/>
              <a:gd name="connsiteX62" fmla="*/ 3957850 w 4789002"/>
              <a:gd name="connsiteY62" fmla="*/ 4601608 h 4929154"/>
              <a:gd name="connsiteX63" fmla="*/ 3930555 w 4789002"/>
              <a:gd name="connsiteY63" fmla="*/ 4560665 h 4929154"/>
              <a:gd name="connsiteX64" fmla="*/ 3807725 w 4789002"/>
              <a:gd name="connsiteY64" fmla="*/ 4451483 h 4929154"/>
              <a:gd name="connsiteX65" fmla="*/ 3780429 w 4789002"/>
              <a:gd name="connsiteY65" fmla="*/ 4410539 h 4929154"/>
              <a:gd name="connsiteX66" fmla="*/ 3684895 w 4789002"/>
              <a:gd name="connsiteY66" fmla="*/ 4355948 h 4929154"/>
              <a:gd name="connsiteX67" fmla="*/ 3643952 w 4789002"/>
              <a:gd name="connsiteY67" fmla="*/ 4328653 h 4929154"/>
              <a:gd name="connsiteX68" fmla="*/ 3603008 w 4789002"/>
              <a:gd name="connsiteY68" fmla="*/ 4246766 h 4929154"/>
              <a:gd name="connsiteX69" fmla="*/ 3575713 w 4789002"/>
              <a:gd name="connsiteY69" fmla="*/ 4205823 h 4929154"/>
              <a:gd name="connsiteX70" fmla="*/ 3562065 w 4789002"/>
              <a:gd name="connsiteY70" fmla="*/ 4164880 h 4929154"/>
              <a:gd name="connsiteX71" fmla="*/ 3507474 w 4789002"/>
              <a:gd name="connsiteY71" fmla="*/ 4082993 h 4929154"/>
              <a:gd name="connsiteX72" fmla="*/ 3480179 w 4789002"/>
              <a:gd name="connsiteY72" fmla="*/ 4042050 h 4929154"/>
              <a:gd name="connsiteX73" fmla="*/ 3466531 w 4789002"/>
              <a:gd name="connsiteY73" fmla="*/ 4001107 h 4929154"/>
              <a:gd name="connsiteX74" fmla="*/ 3425588 w 4789002"/>
              <a:gd name="connsiteY74" fmla="*/ 3973811 h 4929154"/>
              <a:gd name="connsiteX75" fmla="*/ 3384644 w 4789002"/>
              <a:gd name="connsiteY75" fmla="*/ 3932868 h 4929154"/>
              <a:gd name="connsiteX76" fmla="*/ 3302758 w 4789002"/>
              <a:gd name="connsiteY76" fmla="*/ 3878277 h 4929154"/>
              <a:gd name="connsiteX77" fmla="*/ 3193576 w 4789002"/>
              <a:gd name="connsiteY77" fmla="*/ 3837333 h 4929154"/>
              <a:gd name="connsiteX78" fmla="*/ 2975211 w 4789002"/>
              <a:gd name="connsiteY78" fmla="*/ 3850981 h 4929154"/>
              <a:gd name="connsiteX79" fmla="*/ 2852382 w 4789002"/>
              <a:gd name="connsiteY79" fmla="*/ 3932868 h 4929154"/>
              <a:gd name="connsiteX80" fmla="*/ 2770495 w 4789002"/>
              <a:gd name="connsiteY80" fmla="*/ 3973811 h 4929154"/>
              <a:gd name="connsiteX81" fmla="*/ 2647665 w 4789002"/>
              <a:gd name="connsiteY81" fmla="*/ 4055698 h 4929154"/>
              <a:gd name="connsiteX82" fmla="*/ 2606722 w 4789002"/>
              <a:gd name="connsiteY82" fmla="*/ 4082993 h 4929154"/>
              <a:gd name="connsiteX83" fmla="*/ 2483892 w 4789002"/>
              <a:gd name="connsiteY83" fmla="*/ 4178528 h 4929154"/>
              <a:gd name="connsiteX84" fmla="*/ 2442949 w 4789002"/>
              <a:gd name="connsiteY84" fmla="*/ 4192175 h 4929154"/>
              <a:gd name="connsiteX85" fmla="*/ 2361062 w 4789002"/>
              <a:gd name="connsiteY85" fmla="*/ 4233119 h 4929154"/>
              <a:gd name="connsiteX86" fmla="*/ 2320119 w 4789002"/>
              <a:gd name="connsiteY86" fmla="*/ 4205823 h 4929154"/>
              <a:gd name="connsiteX87" fmla="*/ 2238232 w 4789002"/>
              <a:gd name="connsiteY87" fmla="*/ 4164880 h 4929154"/>
              <a:gd name="connsiteX88" fmla="*/ 2115402 w 4789002"/>
              <a:gd name="connsiteY88" fmla="*/ 4069345 h 4929154"/>
              <a:gd name="connsiteX89" fmla="*/ 1978925 w 4789002"/>
              <a:gd name="connsiteY89" fmla="*/ 4042050 h 4929154"/>
              <a:gd name="connsiteX90" fmla="*/ 1787856 w 4789002"/>
              <a:gd name="connsiteY90" fmla="*/ 4042050 h 4929154"/>
              <a:gd name="connsiteX91" fmla="*/ 1746913 w 4789002"/>
              <a:gd name="connsiteY91" fmla="*/ 4082993 h 4929154"/>
              <a:gd name="connsiteX92" fmla="*/ 1678674 w 4789002"/>
              <a:gd name="connsiteY92" fmla="*/ 4219471 h 4929154"/>
              <a:gd name="connsiteX93" fmla="*/ 1678674 w 4789002"/>
              <a:gd name="connsiteY93" fmla="*/ 4219471 h 4929154"/>
              <a:gd name="connsiteX94" fmla="*/ 1665026 w 4789002"/>
              <a:gd name="connsiteY94" fmla="*/ 4260414 h 4929154"/>
              <a:gd name="connsiteX95" fmla="*/ 1610435 w 4789002"/>
              <a:gd name="connsiteY95" fmla="*/ 4342301 h 4929154"/>
              <a:gd name="connsiteX96" fmla="*/ 1596788 w 4789002"/>
              <a:gd name="connsiteY96" fmla="*/ 4383244 h 4929154"/>
              <a:gd name="connsiteX97" fmla="*/ 1542197 w 4789002"/>
              <a:gd name="connsiteY97" fmla="*/ 4465130 h 4929154"/>
              <a:gd name="connsiteX98" fmla="*/ 1514901 w 4789002"/>
              <a:gd name="connsiteY98" fmla="*/ 4574313 h 4929154"/>
              <a:gd name="connsiteX99" fmla="*/ 1501253 w 4789002"/>
              <a:gd name="connsiteY99" fmla="*/ 4615256 h 4929154"/>
              <a:gd name="connsiteX100" fmla="*/ 1446662 w 4789002"/>
              <a:gd name="connsiteY100" fmla="*/ 4697142 h 4929154"/>
              <a:gd name="connsiteX101" fmla="*/ 1405719 w 4789002"/>
              <a:gd name="connsiteY101" fmla="*/ 4779029 h 4929154"/>
              <a:gd name="connsiteX102" fmla="*/ 1392071 w 4789002"/>
              <a:gd name="connsiteY102" fmla="*/ 4819972 h 4929154"/>
              <a:gd name="connsiteX103" fmla="*/ 1310185 w 4789002"/>
              <a:gd name="connsiteY103" fmla="*/ 4874563 h 4929154"/>
              <a:gd name="connsiteX104" fmla="*/ 1201002 w 4789002"/>
              <a:gd name="connsiteY104" fmla="*/ 4860916 h 4929154"/>
              <a:gd name="connsiteX105" fmla="*/ 1160059 w 4789002"/>
              <a:gd name="connsiteY105" fmla="*/ 4819972 h 4929154"/>
              <a:gd name="connsiteX106" fmla="*/ 1078173 w 4789002"/>
              <a:gd name="connsiteY106" fmla="*/ 4765381 h 4929154"/>
              <a:gd name="connsiteX107" fmla="*/ 1037229 w 4789002"/>
              <a:gd name="connsiteY107" fmla="*/ 4724438 h 4929154"/>
              <a:gd name="connsiteX108" fmla="*/ 1009934 w 4789002"/>
              <a:gd name="connsiteY108" fmla="*/ 4683495 h 4929154"/>
              <a:gd name="connsiteX109" fmla="*/ 968991 w 4789002"/>
              <a:gd name="connsiteY109" fmla="*/ 4656199 h 4929154"/>
              <a:gd name="connsiteX110" fmla="*/ 928047 w 4789002"/>
              <a:gd name="connsiteY110" fmla="*/ 4615256 h 4929154"/>
              <a:gd name="connsiteX111" fmla="*/ 846161 w 4789002"/>
              <a:gd name="connsiteY111" fmla="*/ 4560665 h 4929154"/>
              <a:gd name="connsiteX112" fmla="*/ 736979 w 4789002"/>
              <a:gd name="connsiteY112" fmla="*/ 4478778 h 4929154"/>
              <a:gd name="connsiteX113" fmla="*/ 696035 w 4789002"/>
              <a:gd name="connsiteY113" fmla="*/ 4451483 h 4929154"/>
              <a:gd name="connsiteX114" fmla="*/ 641444 w 4789002"/>
              <a:gd name="connsiteY114" fmla="*/ 4437835 h 4929154"/>
              <a:gd name="connsiteX115" fmla="*/ 600501 w 4789002"/>
              <a:gd name="connsiteY115" fmla="*/ 4410539 h 4929154"/>
              <a:gd name="connsiteX116" fmla="*/ 559558 w 4789002"/>
              <a:gd name="connsiteY116" fmla="*/ 4396892 h 4929154"/>
              <a:gd name="connsiteX117" fmla="*/ 477671 w 4789002"/>
              <a:gd name="connsiteY117" fmla="*/ 4342301 h 4929154"/>
              <a:gd name="connsiteX118" fmla="*/ 436728 w 4789002"/>
              <a:gd name="connsiteY118" fmla="*/ 4315005 h 4929154"/>
              <a:gd name="connsiteX119" fmla="*/ 395785 w 4789002"/>
              <a:gd name="connsiteY119" fmla="*/ 4301357 h 4929154"/>
              <a:gd name="connsiteX120" fmla="*/ 191068 w 4789002"/>
              <a:gd name="connsiteY120" fmla="*/ 4315005 h 4929154"/>
              <a:gd name="connsiteX121" fmla="*/ 150125 w 4789002"/>
              <a:gd name="connsiteY121" fmla="*/ 4342301 h 4929154"/>
              <a:gd name="connsiteX122" fmla="*/ 95534 w 4789002"/>
              <a:gd name="connsiteY122" fmla="*/ 4315005 h 4929154"/>
              <a:gd name="connsiteX123" fmla="*/ 13647 w 4789002"/>
              <a:gd name="connsiteY123" fmla="*/ 4246766 h 4929154"/>
              <a:gd name="connsiteX124" fmla="*/ 0 w 4789002"/>
              <a:gd name="connsiteY124" fmla="*/ 4205823 h 4929154"/>
              <a:gd name="connsiteX125" fmla="*/ 13647 w 4789002"/>
              <a:gd name="connsiteY125" fmla="*/ 4151232 h 4929154"/>
              <a:gd name="connsiteX126" fmla="*/ 95534 w 4789002"/>
              <a:gd name="connsiteY126" fmla="*/ 4082993 h 4929154"/>
              <a:gd name="connsiteX127" fmla="*/ 150125 w 4789002"/>
              <a:gd name="connsiteY127" fmla="*/ 4001107 h 4929154"/>
              <a:gd name="connsiteX128" fmla="*/ 177420 w 4789002"/>
              <a:gd name="connsiteY128" fmla="*/ 3960163 h 4929154"/>
              <a:gd name="connsiteX129" fmla="*/ 218364 w 4789002"/>
              <a:gd name="connsiteY129" fmla="*/ 3878277 h 4929154"/>
              <a:gd name="connsiteX130" fmla="*/ 259307 w 4789002"/>
              <a:gd name="connsiteY130" fmla="*/ 3714504 h 4929154"/>
              <a:gd name="connsiteX131" fmla="*/ 286602 w 4789002"/>
              <a:gd name="connsiteY131" fmla="*/ 3632617 h 4929154"/>
              <a:gd name="connsiteX132" fmla="*/ 300250 w 4789002"/>
              <a:gd name="connsiteY132" fmla="*/ 3591674 h 4929154"/>
              <a:gd name="connsiteX133" fmla="*/ 341194 w 4789002"/>
              <a:gd name="connsiteY133" fmla="*/ 3509787 h 4929154"/>
              <a:gd name="connsiteX134" fmla="*/ 354841 w 4789002"/>
              <a:gd name="connsiteY134" fmla="*/ 3400605 h 4929154"/>
              <a:gd name="connsiteX135" fmla="*/ 382137 w 4789002"/>
              <a:gd name="connsiteY135" fmla="*/ 3359662 h 4929154"/>
              <a:gd name="connsiteX136" fmla="*/ 395785 w 4789002"/>
              <a:gd name="connsiteY136" fmla="*/ 3318719 h 4929154"/>
              <a:gd name="connsiteX137" fmla="*/ 423080 w 4789002"/>
              <a:gd name="connsiteY137" fmla="*/ 3141298 h 4929154"/>
              <a:gd name="connsiteX138" fmla="*/ 450376 w 4789002"/>
              <a:gd name="connsiteY138" fmla="*/ 2991172 h 4929154"/>
              <a:gd name="connsiteX139" fmla="*/ 382137 w 4789002"/>
              <a:gd name="connsiteY139" fmla="*/ 2772808 h 4929154"/>
              <a:gd name="connsiteX140" fmla="*/ 300250 w 4789002"/>
              <a:gd name="connsiteY140" fmla="*/ 2690922 h 4929154"/>
              <a:gd name="connsiteX141" fmla="*/ 259307 w 4789002"/>
              <a:gd name="connsiteY141" fmla="*/ 2649978 h 4929154"/>
              <a:gd name="connsiteX142" fmla="*/ 272955 w 4789002"/>
              <a:gd name="connsiteY142" fmla="*/ 2568092 h 4929154"/>
              <a:gd name="connsiteX143" fmla="*/ 354841 w 4789002"/>
              <a:gd name="connsiteY143" fmla="*/ 2527148 h 4929154"/>
              <a:gd name="connsiteX144" fmla="*/ 395785 w 4789002"/>
              <a:gd name="connsiteY144" fmla="*/ 2540796 h 4929154"/>
              <a:gd name="connsiteX145" fmla="*/ 491319 w 4789002"/>
              <a:gd name="connsiteY145" fmla="*/ 2527148 h 4929154"/>
              <a:gd name="connsiteX146" fmla="*/ 614149 w 4789002"/>
              <a:gd name="connsiteY146" fmla="*/ 2431614 h 4929154"/>
              <a:gd name="connsiteX147" fmla="*/ 641444 w 4789002"/>
              <a:gd name="connsiteY147" fmla="*/ 2322432 h 4929154"/>
              <a:gd name="connsiteX148" fmla="*/ 655092 w 4789002"/>
              <a:gd name="connsiteY148" fmla="*/ 2145011 h 4929154"/>
              <a:gd name="connsiteX149" fmla="*/ 682388 w 4789002"/>
              <a:gd name="connsiteY149" fmla="*/ 2063125 h 4929154"/>
              <a:gd name="connsiteX150" fmla="*/ 696035 w 4789002"/>
              <a:gd name="connsiteY150" fmla="*/ 2022181 h 4929154"/>
              <a:gd name="connsiteX151" fmla="*/ 573205 w 4789002"/>
              <a:gd name="connsiteY151" fmla="*/ 1912999 h 4929154"/>
              <a:gd name="connsiteX152" fmla="*/ 545910 w 4789002"/>
              <a:gd name="connsiteY152" fmla="*/ 1872056 h 4929154"/>
              <a:gd name="connsiteX153" fmla="*/ 504967 w 4789002"/>
              <a:gd name="connsiteY153" fmla="*/ 1790169 h 4929154"/>
              <a:gd name="connsiteX154" fmla="*/ 518614 w 4789002"/>
              <a:gd name="connsiteY154" fmla="*/ 1489919 h 4929154"/>
              <a:gd name="connsiteX155" fmla="*/ 614149 w 4789002"/>
              <a:gd name="connsiteY155" fmla="*/ 1503566 h 4929154"/>
              <a:gd name="connsiteX156" fmla="*/ 682388 w 4789002"/>
              <a:gd name="connsiteY156" fmla="*/ 1585453 h 4929154"/>
              <a:gd name="connsiteX157" fmla="*/ 777922 w 4789002"/>
              <a:gd name="connsiteY157" fmla="*/ 1667339 h 4929154"/>
              <a:gd name="connsiteX158" fmla="*/ 805217 w 4789002"/>
              <a:gd name="connsiteY158" fmla="*/ 1708283 h 4929154"/>
              <a:gd name="connsiteX159" fmla="*/ 900752 w 4789002"/>
              <a:gd name="connsiteY159" fmla="*/ 1708283 h 4929154"/>
              <a:gd name="connsiteX160" fmla="*/ 941695 w 4789002"/>
              <a:gd name="connsiteY160" fmla="*/ 1694635 h 4929154"/>
              <a:gd name="connsiteX161" fmla="*/ 982638 w 4789002"/>
              <a:gd name="connsiteY161" fmla="*/ 1653692 h 4929154"/>
              <a:gd name="connsiteX162" fmla="*/ 1064525 w 4789002"/>
              <a:gd name="connsiteY162" fmla="*/ 1599101 h 4929154"/>
              <a:gd name="connsiteX163" fmla="*/ 1078173 w 4789002"/>
              <a:gd name="connsiteY163" fmla="*/ 1530862 h 4929154"/>
              <a:gd name="connsiteX164" fmla="*/ 1119116 w 4789002"/>
              <a:gd name="connsiteY164" fmla="*/ 1503566 h 4929154"/>
              <a:gd name="connsiteX165" fmla="*/ 1269241 w 4789002"/>
              <a:gd name="connsiteY165" fmla="*/ 1462623 h 4929154"/>
              <a:gd name="connsiteX166" fmla="*/ 1323832 w 4789002"/>
              <a:gd name="connsiteY166" fmla="*/ 1448975 h 4929154"/>
              <a:gd name="connsiteX167" fmla="*/ 1337480 w 4789002"/>
              <a:gd name="connsiteY167" fmla="*/ 1408032 h 4929154"/>
              <a:gd name="connsiteX168" fmla="*/ 1392071 w 4789002"/>
              <a:gd name="connsiteY168" fmla="*/ 1148725 h 4929154"/>
              <a:gd name="connsiteX169" fmla="*/ 1433014 w 4789002"/>
              <a:gd name="connsiteY169" fmla="*/ 1135077 h 4929154"/>
              <a:gd name="connsiteX170" fmla="*/ 1514901 w 4789002"/>
              <a:gd name="connsiteY170" fmla="*/ 1080486 h 4929154"/>
              <a:gd name="connsiteX171" fmla="*/ 1596788 w 4789002"/>
              <a:gd name="connsiteY171" fmla="*/ 1053190 h 4929154"/>
              <a:gd name="connsiteX172" fmla="*/ 1637731 w 4789002"/>
              <a:gd name="connsiteY172" fmla="*/ 1039542 h 4929154"/>
              <a:gd name="connsiteX173" fmla="*/ 1692322 w 4789002"/>
              <a:gd name="connsiteY173" fmla="*/ 1025895 h 4929154"/>
              <a:gd name="connsiteX174" fmla="*/ 1774208 w 4789002"/>
              <a:gd name="connsiteY174" fmla="*/ 998599 h 4929154"/>
              <a:gd name="connsiteX175" fmla="*/ 1842447 w 4789002"/>
              <a:gd name="connsiteY175" fmla="*/ 916713 h 4929154"/>
              <a:gd name="connsiteX176" fmla="*/ 1897038 w 4789002"/>
              <a:gd name="connsiteY176" fmla="*/ 834826 h 4929154"/>
              <a:gd name="connsiteX177" fmla="*/ 1937982 w 4789002"/>
              <a:gd name="connsiteY177" fmla="*/ 752939 h 4929154"/>
              <a:gd name="connsiteX178" fmla="*/ 2006220 w 4789002"/>
              <a:gd name="connsiteY178" fmla="*/ 630110 h 4929154"/>
              <a:gd name="connsiteX179" fmla="*/ 2101755 w 4789002"/>
              <a:gd name="connsiteY179" fmla="*/ 520928 h 4929154"/>
              <a:gd name="connsiteX180" fmla="*/ 2115402 w 4789002"/>
              <a:gd name="connsiteY180" fmla="*/ 479984 h 4929154"/>
              <a:gd name="connsiteX181" fmla="*/ 2197289 w 4789002"/>
              <a:gd name="connsiteY181" fmla="*/ 398098 h 4929154"/>
              <a:gd name="connsiteX182" fmla="*/ 2224585 w 4789002"/>
              <a:gd name="connsiteY182" fmla="*/ 316211 h 4929154"/>
              <a:gd name="connsiteX183" fmla="*/ 2238232 w 4789002"/>
              <a:gd name="connsiteY183" fmla="*/ 275268 h 4929154"/>
              <a:gd name="connsiteX184" fmla="*/ 2279176 w 4789002"/>
              <a:gd name="connsiteY184" fmla="*/ 261620 h 4929154"/>
              <a:gd name="connsiteX185" fmla="*/ 2333767 w 4789002"/>
              <a:gd name="connsiteY185" fmla="*/ 234325 h 4929154"/>
              <a:gd name="connsiteX186" fmla="*/ 2388358 w 4789002"/>
              <a:gd name="connsiteY186" fmla="*/ 220677 h 4929154"/>
              <a:gd name="connsiteX187" fmla="*/ 2429301 w 4789002"/>
              <a:gd name="connsiteY187" fmla="*/ 207029 h 4929154"/>
              <a:gd name="connsiteX188" fmla="*/ 2579426 w 4789002"/>
              <a:gd name="connsiteY188" fmla="*/ 166086 h 4929154"/>
              <a:gd name="connsiteX189" fmla="*/ 2620370 w 4789002"/>
              <a:gd name="connsiteY189" fmla="*/ 138790 h 4929154"/>
              <a:gd name="connsiteX190" fmla="*/ 2825086 w 4789002"/>
              <a:gd name="connsiteY190" fmla="*/ 125142 h 4929154"/>
              <a:gd name="connsiteX191" fmla="*/ 2893325 w 4789002"/>
              <a:gd name="connsiteY191" fmla="*/ 111495 h 4929154"/>
              <a:gd name="connsiteX192" fmla="*/ 2934268 w 4789002"/>
              <a:gd name="connsiteY192" fmla="*/ 84199 h 4929154"/>
              <a:gd name="connsiteX193" fmla="*/ 2975211 w 4789002"/>
              <a:gd name="connsiteY193" fmla="*/ 70551 h 4929154"/>
              <a:gd name="connsiteX194" fmla="*/ 3043450 w 4789002"/>
              <a:gd name="connsiteY194" fmla="*/ 15960 h 4929154"/>
              <a:gd name="connsiteX195" fmla="*/ 3248167 w 4789002"/>
              <a:gd name="connsiteY195" fmla="*/ 56904 h 4929154"/>
              <a:gd name="connsiteX196" fmla="*/ 3289110 w 4789002"/>
              <a:gd name="connsiteY196" fmla="*/ 97847 h 4929154"/>
              <a:gd name="connsiteX197" fmla="*/ 3370997 w 4789002"/>
              <a:gd name="connsiteY197" fmla="*/ 152438 h 4929154"/>
              <a:gd name="connsiteX198" fmla="*/ 3411940 w 4789002"/>
              <a:gd name="connsiteY198" fmla="*/ 179733 h 4929154"/>
              <a:gd name="connsiteX199" fmla="*/ 3439235 w 4789002"/>
              <a:gd name="connsiteY199" fmla="*/ 220677 h 4929154"/>
              <a:gd name="connsiteX200" fmla="*/ 3452883 w 4789002"/>
              <a:gd name="connsiteY200" fmla="*/ 247972 h 492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4789002" h="4929154">
                <a:moveTo>
                  <a:pt x="3452883" y="247972"/>
                </a:moveTo>
                <a:cubicBezTo>
                  <a:pt x="3459707" y="259345"/>
                  <a:pt x="3466269" y="280222"/>
                  <a:pt x="3480179" y="288916"/>
                </a:cubicBezTo>
                <a:cubicBezTo>
                  <a:pt x="3504577" y="304165"/>
                  <a:pt x="3562065" y="316211"/>
                  <a:pt x="3562065" y="316211"/>
                </a:cubicBezTo>
                <a:cubicBezTo>
                  <a:pt x="3575713" y="329859"/>
                  <a:pt x="3588181" y="344798"/>
                  <a:pt x="3603008" y="357154"/>
                </a:cubicBezTo>
                <a:cubicBezTo>
                  <a:pt x="3631945" y="381268"/>
                  <a:pt x="3665169" y="395059"/>
                  <a:pt x="3698543" y="411745"/>
                </a:cubicBezTo>
                <a:cubicBezTo>
                  <a:pt x="3712191" y="425393"/>
                  <a:pt x="3728780" y="436630"/>
                  <a:pt x="3739486" y="452689"/>
                </a:cubicBezTo>
                <a:cubicBezTo>
                  <a:pt x="3747466" y="464659"/>
                  <a:pt x="3753134" y="479246"/>
                  <a:pt x="3753134" y="493632"/>
                </a:cubicBezTo>
                <a:cubicBezTo>
                  <a:pt x="3753134" y="693851"/>
                  <a:pt x="3752240" y="894321"/>
                  <a:pt x="3739486" y="1094133"/>
                </a:cubicBezTo>
                <a:cubicBezTo>
                  <a:pt x="3738441" y="1110502"/>
                  <a:pt x="3719526" y="1120406"/>
                  <a:pt x="3712191" y="1135077"/>
                </a:cubicBezTo>
                <a:cubicBezTo>
                  <a:pt x="3655694" y="1248072"/>
                  <a:pt x="3749464" y="1099640"/>
                  <a:pt x="3671247" y="1216963"/>
                </a:cubicBezTo>
                <a:cubicBezTo>
                  <a:pt x="3652055" y="1274542"/>
                  <a:pt x="3640384" y="1289931"/>
                  <a:pt x="3671247" y="1367089"/>
                </a:cubicBezTo>
                <a:cubicBezTo>
                  <a:pt x="3677339" y="1382318"/>
                  <a:pt x="3698543" y="1385286"/>
                  <a:pt x="3712191" y="1394384"/>
                </a:cubicBezTo>
                <a:cubicBezTo>
                  <a:pt x="3721289" y="1408032"/>
                  <a:pt x="3727888" y="1423729"/>
                  <a:pt x="3739486" y="1435328"/>
                </a:cubicBezTo>
                <a:cubicBezTo>
                  <a:pt x="3818343" y="1514186"/>
                  <a:pt x="3743114" y="1402948"/>
                  <a:pt x="3821373" y="1503566"/>
                </a:cubicBezTo>
                <a:cubicBezTo>
                  <a:pt x="3836978" y="1523629"/>
                  <a:pt x="3892061" y="1615198"/>
                  <a:pt x="3916907" y="1640044"/>
                </a:cubicBezTo>
                <a:cubicBezTo>
                  <a:pt x="4024264" y="1747401"/>
                  <a:pt x="3886998" y="1574128"/>
                  <a:pt x="3998794" y="1708283"/>
                </a:cubicBezTo>
                <a:cubicBezTo>
                  <a:pt x="4009295" y="1720884"/>
                  <a:pt x="4015192" y="1736967"/>
                  <a:pt x="4026089" y="1749226"/>
                </a:cubicBezTo>
                <a:cubicBezTo>
                  <a:pt x="4094078" y="1825714"/>
                  <a:pt x="4086691" y="1816923"/>
                  <a:pt x="4148919" y="1858408"/>
                </a:cubicBezTo>
                <a:cubicBezTo>
                  <a:pt x="4197626" y="1931470"/>
                  <a:pt x="4164616" y="1887753"/>
                  <a:pt x="4258101" y="1981238"/>
                </a:cubicBezTo>
                <a:cubicBezTo>
                  <a:pt x="4288285" y="2011422"/>
                  <a:pt x="4301985" y="2030475"/>
                  <a:pt x="4339988" y="2049477"/>
                </a:cubicBezTo>
                <a:cubicBezTo>
                  <a:pt x="4352855" y="2055911"/>
                  <a:pt x="4367283" y="2058576"/>
                  <a:pt x="4380931" y="2063125"/>
                </a:cubicBezTo>
                <a:cubicBezTo>
                  <a:pt x="4478876" y="1997827"/>
                  <a:pt x="4439620" y="2031729"/>
                  <a:pt x="4503761" y="1967590"/>
                </a:cubicBezTo>
                <a:cubicBezTo>
                  <a:pt x="4581098" y="1972139"/>
                  <a:pt x="4664979" y="1949774"/>
                  <a:pt x="4735773" y="1981238"/>
                </a:cubicBezTo>
                <a:cubicBezTo>
                  <a:pt x="4765168" y="1994303"/>
                  <a:pt x="4747814" y="2044644"/>
                  <a:pt x="4749420" y="2076772"/>
                </a:cubicBezTo>
                <a:cubicBezTo>
                  <a:pt x="4774273" y="2573834"/>
                  <a:pt x="4714541" y="2381567"/>
                  <a:pt x="4776716" y="2568092"/>
                </a:cubicBezTo>
                <a:cubicBezTo>
                  <a:pt x="4761472" y="2842470"/>
                  <a:pt x="4789002" y="2735950"/>
                  <a:pt x="4735773" y="2895638"/>
                </a:cubicBezTo>
                <a:lnTo>
                  <a:pt x="4708477" y="2977525"/>
                </a:lnTo>
                <a:lnTo>
                  <a:pt x="4694829" y="3018468"/>
                </a:lnTo>
                <a:cubicBezTo>
                  <a:pt x="4690280" y="3068510"/>
                  <a:pt x="4691710" y="3119460"/>
                  <a:pt x="4681182" y="3168593"/>
                </a:cubicBezTo>
                <a:cubicBezTo>
                  <a:pt x="4677745" y="3184631"/>
                  <a:pt x="4664387" y="3196935"/>
                  <a:pt x="4653886" y="3209536"/>
                </a:cubicBezTo>
                <a:cubicBezTo>
                  <a:pt x="4641530" y="3224363"/>
                  <a:pt x="4629002" y="3239774"/>
                  <a:pt x="4612943" y="3250480"/>
                </a:cubicBezTo>
                <a:cubicBezTo>
                  <a:pt x="4594956" y="3262472"/>
                  <a:pt x="4513607" y="3275806"/>
                  <a:pt x="4503761" y="3277775"/>
                </a:cubicBezTo>
                <a:cubicBezTo>
                  <a:pt x="4440141" y="3373205"/>
                  <a:pt x="4508656" y="3256559"/>
                  <a:pt x="4462817" y="3455196"/>
                </a:cubicBezTo>
                <a:cubicBezTo>
                  <a:pt x="4454546" y="3491038"/>
                  <a:pt x="4421047" y="3505789"/>
                  <a:pt x="4394579" y="3523435"/>
                </a:cubicBezTo>
                <a:cubicBezTo>
                  <a:pt x="4368785" y="3516986"/>
                  <a:pt x="4316497" y="3510417"/>
                  <a:pt x="4299044" y="3482492"/>
                </a:cubicBezTo>
                <a:cubicBezTo>
                  <a:pt x="4283795" y="3458093"/>
                  <a:pt x="4271749" y="3400605"/>
                  <a:pt x="4271749" y="3400605"/>
                </a:cubicBezTo>
                <a:cubicBezTo>
                  <a:pt x="4267200" y="3341465"/>
                  <a:pt x="4310074" y="3251769"/>
                  <a:pt x="4258101" y="3223184"/>
                </a:cubicBezTo>
                <a:cubicBezTo>
                  <a:pt x="3957345" y="3057768"/>
                  <a:pt x="4030772" y="3200174"/>
                  <a:pt x="3985146" y="3291423"/>
                </a:cubicBezTo>
                <a:cubicBezTo>
                  <a:pt x="3977810" y="3306094"/>
                  <a:pt x="3966949" y="3318718"/>
                  <a:pt x="3957850" y="3332366"/>
                </a:cubicBezTo>
                <a:cubicBezTo>
                  <a:pt x="3917598" y="3453122"/>
                  <a:pt x="3929528" y="3400809"/>
                  <a:pt x="3957850" y="3646265"/>
                </a:cubicBezTo>
                <a:cubicBezTo>
                  <a:pt x="3961148" y="3674847"/>
                  <a:pt x="3976047" y="3700856"/>
                  <a:pt x="3985146" y="3728151"/>
                </a:cubicBezTo>
                <a:lnTo>
                  <a:pt x="3998794" y="3769095"/>
                </a:lnTo>
                <a:cubicBezTo>
                  <a:pt x="4011442" y="3807039"/>
                  <a:pt x="4011514" y="3819231"/>
                  <a:pt x="4039737" y="3850981"/>
                </a:cubicBezTo>
                <a:cubicBezTo>
                  <a:pt x="4065383" y="3879832"/>
                  <a:pt x="4094327" y="3905572"/>
                  <a:pt x="4121623" y="3932868"/>
                </a:cubicBezTo>
                <a:cubicBezTo>
                  <a:pt x="4135271" y="3946516"/>
                  <a:pt x="4151861" y="3957752"/>
                  <a:pt x="4162567" y="3973811"/>
                </a:cubicBezTo>
                <a:cubicBezTo>
                  <a:pt x="4171665" y="3987459"/>
                  <a:pt x="4177518" y="4003953"/>
                  <a:pt x="4189862" y="4014754"/>
                </a:cubicBezTo>
                <a:cubicBezTo>
                  <a:pt x="4214550" y="4036356"/>
                  <a:pt x="4248552" y="4046148"/>
                  <a:pt x="4271749" y="4069345"/>
                </a:cubicBezTo>
                <a:cubicBezTo>
                  <a:pt x="4285397" y="4082993"/>
                  <a:pt x="4297457" y="4098439"/>
                  <a:pt x="4312692" y="4110289"/>
                </a:cubicBezTo>
                <a:cubicBezTo>
                  <a:pt x="4338587" y="4130430"/>
                  <a:pt x="4367283" y="4146683"/>
                  <a:pt x="4394579" y="4164880"/>
                </a:cubicBezTo>
                <a:lnTo>
                  <a:pt x="4435522" y="4192175"/>
                </a:lnTo>
                <a:cubicBezTo>
                  <a:pt x="4475355" y="4311673"/>
                  <a:pt x="4466500" y="4268584"/>
                  <a:pt x="4435522" y="4506074"/>
                </a:cubicBezTo>
                <a:cubicBezTo>
                  <a:pt x="4433400" y="4522339"/>
                  <a:pt x="4417325" y="4533369"/>
                  <a:pt x="4408226" y="4547017"/>
                </a:cubicBezTo>
                <a:cubicBezTo>
                  <a:pt x="4399128" y="4574313"/>
                  <a:pt x="4387909" y="4600991"/>
                  <a:pt x="4380931" y="4628904"/>
                </a:cubicBezTo>
                <a:cubicBezTo>
                  <a:pt x="4376382" y="4647101"/>
                  <a:pt x="4375671" y="4666718"/>
                  <a:pt x="4367283" y="4683495"/>
                </a:cubicBezTo>
                <a:cubicBezTo>
                  <a:pt x="4352612" y="4712837"/>
                  <a:pt x="4330889" y="4738086"/>
                  <a:pt x="4312692" y="4765381"/>
                </a:cubicBezTo>
                <a:cubicBezTo>
                  <a:pt x="4303593" y="4779029"/>
                  <a:pt x="4290584" y="4790764"/>
                  <a:pt x="4285397" y="4806325"/>
                </a:cubicBezTo>
                <a:cubicBezTo>
                  <a:pt x="4280848" y="4819973"/>
                  <a:pt x="4275701" y="4833436"/>
                  <a:pt x="4271749" y="4847268"/>
                </a:cubicBezTo>
                <a:cubicBezTo>
                  <a:pt x="4266596" y="4865303"/>
                  <a:pt x="4268506" y="4886252"/>
                  <a:pt x="4258101" y="4901859"/>
                </a:cubicBezTo>
                <a:cubicBezTo>
                  <a:pt x="4249003" y="4915507"/>
                  <a:pt x="4230806" y="4920056"/>
                  <a:pt x="4217158" y="4929154"/>
                </a:cubicBezTo>
                <a:cubicBezTo>
                  <a:pt x="4203510" y="4924605"/>
                  <a:pt x="4187448" y="4924494"/>
                  <a:pt x="4176214" y="4915507"/>
                </a:cubicBezTo>
                <a:cubicBezTo>
                  <a:pt x="4158717" y="4901509"/>
                  <a:pt x="4130104" y="4834814"/>
                  <a:pt x="4121623" y="4819972"/>
                </a:cubicBezTo>
                <a:cubicBezTo>
                  <a:pt x="4109278" y="4798369"/>
                  <a:pt x="4065940" y="4739085"/>
                  <a:pt x="4053385" y="4724438"/>
                </a:cubicBezTo>
                <a:cubicBezTo>
                  <a:pt x="3957173" y="4612192"/>
                  <a:pt x="4077657" y="4781320"/>
                  <a:pt x="3957850" y="4601608"/>
                </a:cubicBezTo>
                <a:cubicBezTo>
                  <a:pt x="3948752" y="4587960"/>
                  <a:pt x="3944203" y="4569763"/>
                  <a:pt x="3930555" y="4560665"/>
                </a:cubicBezTo>
                <a:cubicBezTo>
                  <a:pt x="3881327" y="4527846"/>
                  <a:pt x="3845119" y="4507574"/>
                  <a:pt x="3807725" y="4451483"/>
                </a:cubicBezTo>
                <a:cubicBezTo>
                  <a:pt x="3798626" y="4437835"/>
                  <a:pt x="3792028" y="4422138"/>
                  <a:pt x="3780429" y="4410539"/>
                </a:cubicBezTo>
                <a:cubicBezTo>
                  <a:pt x="3714429" y="4344539"/>
                  <a:pt x="3747354" y="4387177"/>
                  <a:pt x="3684895" y="4355948"/>
                </a:cubicBezTo>
                <a:cubicBezTo>
                  <a:pt x="3670224" y="4348613"/>
                  <a:pt x="3657600" y="4337751"/>
                  <a:pt x="3643952" y="4328653"/>
                </a:cubicBezTo>
                <a:cubicBezTo>
                  <a:pt x="3565733" y="4211327"/>
                  <a:pt x="3659507" y="4359766"/>
                  <a:pt x="3603008" y="4246766"/>
                </a:cubicBezTo>
                <a:cubicBezTo>
                  <a:pt x="3595673" y="4232095"/>
                  <a:pt x="3583048" y="4220494"/>
                  <a:pt x="3575713" y="4205823"/>
                </a:cubicBezTo>
                <a:cubicBezTo>
                  <a:pt x="3569279" y="4192956"/>
                  <a:pt x="3569051" y="4177456"/>
                  <a:pt x="3562065" y="4164880"/>
                </a:cubicBezTo>
                <a:cubicBezTo>
                  <a:pt x="3546133" y="4136203"/>
                  <a:pt x="3525671" y="4110289"/>
                  <a:pt x="3507474" y="4082993"/>
                </a:cubicBezTo>
                <a:cubicBezTo>
                  <a:pt x="3498376" y="4069345"/>
                  <a:pt x="3485366" y="4057611"/>
                  <a:pt x="3480179" y="4042050"/>
                </a:cubicBezTo>
                <a:cubicBezTo>
                  <a:pt x="3475630" y="4028402"/>
                  <a:pt x="3475518" y="4012341"/>
                  <a:pt x="3466531" y="4001107"/>
                </a:cubicBezTo>
                <a:cubicBezTo>
                  <a:pt x="3456284" y="3988299"/>
                  <a:pt x="3438189" y="3984312"/>
                  <a:pt x="3425588" y="3973811"/>
                </a:cubicBezTo>
                <a:cubicBezTo>
                  <a:pt x="3410761" y="3961455"/>
                  <a:pt x="3399879" y="3944718"/>
                  <a:pt x="3384644" y="3932868"/>
                </a:cubicBezTo>
                <a:cubicBezTo>
                  <a:pt x="3358749" y="3912728"/>
                  <a:pt x="3333217" y="3890461"/>
                  <a:pt x="3302758" y="3878277"/>
                </a:cubicBezTo>
                <a:cubicBezTo>
                  <a:pt x="3221162" y="3845638"/>
                  <a:pt x="3257760" y="3858728"/>
                  <a:pt x="3193576" y="3837333"/>
                </a:cubicBezTo>
                <a:cubicBezTo>
                  <a:pt x="3120788" y="3841882"/>
                  <a:pt x="3046328" y="3834818"/>
                  <a:pt x="2975211" y="3850981"/>
                </a:cubicBezTo>
                <a:cubicBezTo>
                  <a:pt x="2975206" y="3850982"/>
                  <a:pt x="2872855" y="3919219"/>
                  <a:pt x="2852382" y="3932868"/>
                </a:cubicBezTo>
                <a:cubicBezTo>
                  <a:pt x="2670626" y="4054038"/>
                  <a:pt x="2940000" y="3879642"/>
                  <a:pt x="2770495" y="3973811"/>
                </a:cubicBezTo>
                <a:cubicBezTo>
                  <a:pt x="2770473" y="3973823"/>
                  <a:pt x="2668147" y="4042043"/>
                  <a:pt x="2647665" y="4055698"/>
                </a:cubicBezTo>
                <a:cubicBezTo>
                  <a:pt x="2634017" y="4064796"/>
                  <a:pt x="2618320" y="4071395"/>
                  <a:pt x="2606722" y="4082993"/>
                </a:cubicBezTo>
                <a:cubicBezTo>
                  <a:pt x="2571396" y="4118319"/>
                  <a:pt x="2532863" y="4162205"/>
                  <a:pt x="2483892" y="4178528"/>
                </a:cubicBezTo>
                <a:lnTo>
                  <a:pt x="2442949" y="4192175"/>
                </a:lnTo>
                <a:cubicBezTo>
                  <a:pt x="2428692" y="4201680"/>
                  <a:pt x="2383663" y="4236886"/>
                  <a:pt x="2361062" y="4233119"/>
                </a:cubicBezTo>
                <a:cubicBezTo>
                  <a:pt x="2344883" y="4230422"/>
                  <a:pt x="2334790" y="4213159"/>
                  <a:pt x="2320119" y="4205823"/>
                </a:cubicBezTo>
                <a:cubicBezTo>
                  <a:pt x="2258569" y="4175047"/>
                  <a:pt x="2296899" y="4213769"/>
                  <a:pt x="2238232" y="4164880"/>
                </a:cubicBezTo>
                <a:cubicBezTo>
                  <a:pt x="2191128" y="4125627"/>
                  <a:pt x="2184394" y="4092341"/>
                  <a:pt x="2115402" y="4069345"/>
                </a:cubicBezTo>
                <a:cubicBezTo>
                  <a:pt x="2043942" y="4045526"/>
                  <a:pt x="2088700" y="4057733"/>
                  <a:pt x="1978925" y="4042050"/>
                </a:cubicBezTo>
                <a:cubicBezTo>
                  <a:pt x="1905128" y="4017450"/>
                  <a:pt x="1900559" y="4009849"/>
                  <a:pt x="1787856" y="4042050"/>
                </a:cubicBezTo>
                <a:cubicBezTo>
                  <a:pt x="1769298" y="4047352"/>
                  <a:pt x="1760561" y="4069345"/>
                  <a:pt x="1746913" y="4082993"/>
                </a:cubicBezTo>
                <a:cubicBezTo>
                  <a:pt x="1725308" y="4169410"/>
                  <a:pt x="1743670" y="4121977"/>
                  <a:pt x="1678674" y="4219471"/>
                </a:cubicBezTo>
                <a:lnTo>
                  <a:pt x="1678674" y="4219471"/>
                </a:lnTo>
                <a:cubicBezTo>
                  <a:pt x="1674125" y="4233119"/>
                  <a:pt x="1672012" y="4247838"/>
                  <a:pt x="1665026" y="4260414"/>
                </a:cubicBezTo>
                <a:cubicBezTo>
                  <a:pt x="1649094" y="4289091"/>
                  <a:pt x="1610435" y="4342301"/>
                  <a:pt x="1610435" y="4342301"/>
                </a:cubicBezTo>
                <a:cubicBezTo>
                  <a:pt x="1605886" y="4355949"/>
                  <a:pt x="1603774" y="4370669"/>
                  <a:pt x="1596788" y="4383244"/>
                </a:cubicBezTo>
                <a:cubicBezTo>
                  <a:pt x="1580857" y="4411921"/>
                  <a:pt x="1552571" y="4434008"/>
                  <a:pt x="1542197" y="4465130"/>
                </a:cubicBezTo>
                <a:cubicBezTo>
                  <a:pt x="1510999" y="4558725"/>
                  <a:pt x="1547841" y="4442555"/>
                  <a:pt x="1514901" y="4574313"/>
                </a:cubicBezTo>
                <a:cubicBezTo>
                  <a:pt x="1511412" y="4588269"/>
                  <a:pt x="1508239" y="4602680"/>
                  <a:pt x="1501253" y="4615256"/>
                </a:cubicBezTo>
                <a:cubicBezTo>
                  <a:pt x="1485321" y="4643933"/>
                  <a:pt x="1446662" y="4697142"/>
                  <a:pt x="1446662" y="4697142"/>
                </a:cubicBezTo>
                <a:cubicBezTo>
                  <a:pt x="1412358" y="4800054"/>
                  <a:pt x="1458631" y="4673205"/>
                  <a:pt x="1405719" y="4779029"/>
                </a:cubicBezTo>
                <a:cubicBezTo>
                  <a:pt x="1399285" y="4791896"/>
                  <a:pt x="1402243" y="4809800"/>
                  <a:pt x="1392071" y="4819972"/>
                </a:cubicBezTo>
                <a:cubicBezTo>
                  <a:pt x="1368874" y="4843169"/>
                  <a:pt x="1310185" y="4874563"/>
                  <a:pt x="1310185" y="4874563"/>
                </a:cubicBezTo>
                <a:cubicBezTo>
                  <a:pt x="1273791" y="4870014"/>
                  <a:pt x="1235471" y="4873450"/>
                  <a:pt x="1201002" y="4860916"/>
                </a:cubicBezTo>
                <a:cubicBezTo>
                  <a:pt x="1182863" y="4854320"/>
                  <a:pt x="1175294" y="4831822"/>
                  <a:pt x="1160059" y="4819972"/>
                </a:cubicBezTo>
                <a:cubicBezTo>
                  <a:pt x="1134164" y="4799832"/>
                  <a:pt x="1101370" y="4788577"/>
                  <a:pt x="1078173" y="4765381"/>
                </a:cubicBezTo>
                <a:cubicBezTo>
                  <a:pt x="1064525" y="4751733"/>
                  <a:pt x="1049585" y="4739265"/>
                  <a:pt x="1037229" y="4724438"/>
                </a:cubicBezTo>
                <a:cubicBezTo>
                  <a:pt x="1026728" y="4711837"/>
                  <a:pt x="1021532" y="4695093"/>
                  <a:pt x="1009934" y="4683495"/>
                </a:cubicBezTo>
                <a:cubicBezTo>
                  <a:pt x="998336" y="4671897"/>
                  <a:pt x="981592" y="4666700"/>
                  <a:pt x="968991" y="4656199"/>
                </a:cubicBezTo>
                <a:cubicBezTo>
                  <a:pt x="954164" y="4643843"/>
                  <a:pt x="943282" y="4627106"/>
                  <a:pt x="928047" y="4615256"/>
                </a:cubicBezTo>
                <a:cubicBezTo>
                  <a:pt x="902152" y="4595116"/>
                  <a:pt x="869358" y="4583861"/>
                  <a:pt x="846161" y="4560665"/>
                </a:cubicBezTo>
                <a:cubicBezTo>
                  <a:pt x="782349" y="4496855"/>
                  <a:pt x="827417" y="4535302"/>
                  <a:pt x="736979" y="4478778"/>
                </a:cubicBezTo>
                <a:cubicBezTo>
                  <a:pt x="723070" y="4470085"/>
                  <a:pt x="711111" y="4457944"/>
                  <a:pt x="696035" y="4451483"/>
                </a:cubicBezTo>
                <a:cubicBezTo>
                  <a:pt x="678795" y="4444094"/>
                  <a:pt x="659641" y="4442384"/>
                  <a:pt x="641444" y="4437835"/>
                </a:cubicBezTo>
                <a:cubicBezTo>
                  <a:pt x="627796" y="4428736"/>
                  <a:pt x="615172" y="4417874"/>
                  <a:pt x="600501" y="4410539"/>
                </a:cubicBezTo>
                <a:cubicBezTo>
                  <a:pt x="587634" y="4404105"/>
                  <a:pt x="572134" y="4403878"/>
                  <a:pt x="559558" y="4396892"/>
                </a:cubicBezTo>
                <a:cubicBezTo>
                  <a:pt x="530881" y="4380961"/>
                  <a:pt x="504967" y="4360498"/>
                  <a:pt x="477671" y="4342301"/>
                </a:cubicBezTo>
                <a:cubicBezTo>
                  <a:pt x="464023" y="4333202"/>
                  <a:pt x="452289" y="4320192"/>
                  <a:pt x="436728" y="4315005"/>
                </a:cubicBezTo>
                <a:lnTo>
                  <a:pt x="395785" y="4301357"/>
                </a:lnTo>
                <a:cubicBezTo>
                  <a:pt x="327546" y="4305906"/>
                  <a:pt x="258528" y="4303761"/>
                  <a:pt x="191068" y="4315005"/>
                </a:cubicBezTo>
                <a:cubicBezTo>
                  <a:pt x="174889" y="4317702"/>
                  <a:pt x="166528" y="4342301"/>
                  <a:pt x="150125" y="4342301"/>
                </a:cubicBezTo>
                <a:cubicBezTo>
                  <a:pt x="129780" y="4342301"/>
                  <a:pt x="113198" y="4325099"/>
                  <a:pt x="95534" y="4315005"/>
                </a:cubicBezTo>
                <a:cubicBezTo>
                  <a:pt x="51197" y="4289670"/>
                  <a:pt x="51285" y="4284404"/>
                  <a:pt x="13647" y="4246766"/>
                </a:cubicBezTo>
                <a:cubicBezTo>
                  <a:pt x="9098" y="4233118"/>
                  <a:pt x="0" y="4220209"/>
                  <a:pt x="0" y="4205823"/>
                </a:cubicBezTo>
                <a:cubicBezTo>
                  <a:pt x="0" y="4187066"/>
                  <a:pt x="4341" y="4167518"/>
                  <a:pt x="13647" y="4151232"/>
                </a:cubicBezTo>
                <a:cubicBezTo>
                  <a:pt x="29812" y="4122943"/>
                  <a:pt x="69446" y="4100385"/>
                  <a:pt x="95534" y="4082993"/>
                </a:cubicBezTo>
                <a:lnTo>
                  <a:pt x="150125" y="4001107"/>
                </a:lnTo>
                <a:cubicBezTo>
                  <a:pt x="159224" y="3987459"/>
                  <a:pt x="172233" y="3975724"/>
                  <a:pt x="177420" y="3960163"/>
                </a:cubicBezTo>
                <a:cubicBezTo>
                  <a:pt x="196255" y="3903659"/>
                  <a:pt x="183088" y="3931190"/>
                  <a:pt x="218364" y="3878277"/>
                </a:cubicBezTo>
                <a:cubicBezTo>
                  <a:pt x="292626" y="3655486"/>
                  <a:pt x="204174" y="3935039"/>
                  <a:pt x="259307" y="3714504"/>
                </a:cubicBezTo>
                <a:cubicBezTo>
                  <a:pt x="266285" y="3686591"/>
                  <a:pt x="277504" y="3659913"/>
                  <a:pt x="286602" y="3632617"/>
                </a:cubicBezTo>
                <a:cubicBezTo>
                  <a:pt x="291151" y="3618969"/>
                  <a:pt x="292270" y="3603644"/>
                  <a:pt x="300250" y="3591674"/>
                </a:cubicBezTo>
                <a:cubicBezTo>
                  <a:pt x="335526" y="3538760"/>
                  <a:pt x="322359" y="3566291"/>
                  <a:pt x="341194" y="3509787"/>
                </a:cubicBezTo>
                <a:cubicBezTo>
                  <a:pt x="345743" y="3473393"/>
                  <a:pt x="345191" y="3435990"/>
                  <a:pt x="354841" y="3400605"/>
                </a:cubicBezTo>
                <a:cubicBezTo>
                  <a:pt x="359157" y="3384780"/>
                  <a:pt x="374801" y="3374333"/>
                  <a:pt x="382137" y="3359662"/>
                </a:cubicBezTo>
                <a:cubicBezTo>
                  <a:pt x="388571" y="3346795"/>
                  <a:pt x="391236" y="3332367"/>
                  <a:pt x="395785" y="3318719"/>
                </a:cubicBezTo>
                <a:cubicBezTo>
                  <a:pt x="435336" y="3041844"/>
                  <a:pt x="385226" y="3387343"/>
                  <a:pt x="423080" y="3141298"/>
                </a:cubicBezTo>
                <a:cubicBezTo>
                  <a:pt x="442641" y="3014153"/>
                  <a:pt x="427025" y="3084575"/>
                  <a:pt x="450376" y="2991172"/>
                </a:cubicBezTo>
                <a:cubicBezTo>
                  <a:pt x="439654" y="2883958"/>
                  <a:pt x="457646" y="2848316"/>
                  <a:pt x="382137" y="2772808"/>
                </a:cubicBezTo>
                <a:lnTo>
                  <a:pt x="300250" y="2690922"/>
                </a:lnTo>
                <a:lnTo>
                  <a:pt x="259307" y="2649978"/>
                </a:lnTo>
                <a:cubicBezTo>
                  <a:pt x="263856" y="2622683"/>
                  <a:pt x="260580" y="2592842"/>
                  <a:pt x="272955" y="2568092"/>
                </a:cubicBezTo>
                <a:cubicBezTo>
                  <a:pt x="283538" y="2546926"/>
                  <a:pt x="335463" y="2533608"/>
                  <a:pt x="354841" y="2527148"/>
                </a:cubicBezTo>
                <a:cubicBezTo>
                  <a:pt x="368489" y="2531697"/>
                  <a:pt x="381399" y="2540796"/>
                  <a:pt x="395785" y="2540796"/>
                </a:cubicBezTo>
                <a:cubicBezTo>
                  <a:pt x="427953" y="2540796"/>
                  <a:pt x="461295" y="2538696"/>
                  <a:pt x="491319" y="2527148"/>
                </a:cubicBezTo>
                <a:cubicBezTo>
                  <a:pt x="544371" y="2506743"/>
                  <a:pt x="576422" y="2469341"/>
                  <a:pt x="614149" y="2431614"/>
                </a:cubicBezTo>
                <a:cubicBezTo>
                  <a:pt x="628324" y="2389089"/>
                  <a:pt x="635954" y="2371844"/>
                  <a:pt x="641444" y="2322432"/>
                </a:cubicBezTo>
                <a:cubicBezTo>
                  <a:pt x="647994" y="2263480"/>
                  <a:pt x="645841" y="2203600"/>
                  <a:pt x="655092" y="2145011"/>
                </a:cubicBezTo>
                <a:cubicBezTo>
                  <a:pt x="659579" y="2116591"/>
                  <a:pt x="673290" y="2090420"/>
                  <a:pt x="682388" y="2063125"/>
                </a:cubicBezTo>
                <a:lnTo>
                  <a:pt x="696035" y="2022181"/>
                </a:lnTo>
                <a:cubicBezTo>
                  <a:pt x="602550" y="1928696"/>
                  <a:pt x="646267" y="1961707"/>
                  <a:pt x="573205" y="1912999"/>
                </a:cubicBezTo>
                <a:cubicBezTo>
                  <a:pt x="564107" y="1899351"/>
                  <a:pt x="553245" y="1886727"/>
                  <a:pt x="545910" y="1872056"/>
                </a:cubicBezTo>
                <a:cubicBezTo>
                  <a:pt x="489403" y="1759043"/>
                  <a:pt x="583194" y="1907514"/>
                  <a:pt x="504967" y="1790169"/>
                </a:cubicBezTo>
                <a:cubicBezTo>
                  <a:pt x="509516" y="1690086"/>
                  <a:pt x="482948" y="1583542"/>
                  <a:pt x="518614" y="1489919"/>
                </a:cubicBezTo>
                <a:cubicBezTo>
                  <a:pt x="530066" y="1459858"/>
                  <a:pt x="584281" y="1491619"/>
                  <a:pt x="614149" y="1503566"/>
                </a:cubicBezTo>
                <a:cubicBezTo>
                  <a:pt x="645010" y="1515910"/>
                  <a:pt x="662810" y="1562613"/>
                  <a:pt x="682388" y="1585453"/>
                </a:cubicBezTo>
                <a:cubicBezTo>
                  <a:pt x="726515" y="1636935"/>
                  <a:pt x="729628" y="1635143"/>
                  <a:pt x="777922" y="1667339"/>
                </a:cubicBezTo>
                <a:cubicBezTo>
                  <a:pt x="787020" y="1680987"/>
                  <a:pt x="792409" y="1698036"/>
                  <a:pt x="805217" y="1708283"/>
                </a:cubicBezTo>
                <a:cubicBezTo>
                  <a:pt x="836977" y="1733691"/>
                  <a:pt x="867379" y="1717818"/>
                  <a:pt x="900752" y="1708283"/>
                </a:cubicBezTo>
                <a:cubicBezTo>
                  <a:pt x="914584" y="1704331"/>
                  <a:pt x="928047" y="1699184"/>
                  <a:pt x="941695" y="1694635"/>
                </a:cubicBezTo>
                <a:cubicBezTo>
                  <a:pt x="955343" y="1680987"/>
                  <a:pt x="967403" y="1665541"/>
                  <a:pt x="982638" y="1653692"/>
                </a:cubicBezTo>
                <a:cubicBezTo>
                  <a:pt x="1008533" y="1633552"/>
                  <a:pt x="1064525" y="1599101"/>
                  <a:pt x="1064525" y="1599101"/>
                </a:cubicBezTo>
                <a:cubicBezTo>
                  <a:pt x="1069074" y="1576355"/>
                  <a:pt x="1066664" y="1551003"/>
                  <a:pt x="1078173" y="1530862"/>
                </a:cubicBezTo>
                <a:cubicBezTo>
                  <a:pt x="1086311" y="1516621"/>
                  <a:pt x="1104127" y="1510228"/>
                  <a:pt x="1119116" y="1503566"/>
                </a:cubicBezTo>
                <a:cubicBezTo>
                  <a:pt x="1183023" y="1475163"/>
                  <a:pt x="1205027" y="1476893"/>
                  <a:pt x="1269241" y="1462623"/>
                </a:cubicBezTo>
                <a:cubicBezTo>
                  <a:pt x="1287551" y="1458554"/>
                  <a:pt x="1305635" y="1453524"/>
                  <a:pt x="1323832" y="1448975"/>
                </a:cubicBezTo>
                <a:cubicBezTo>
                  <a:pt x="1328381" y="1435327"/>
                  <a:pt x="1335974" y="1422339"/>
                  <a:pt x="1337480" y="1408032"/>
                </a:cubicBezTo>
                <a:cubicBezTo>
                  <a:pt x="1350069" y="1288435"/>
                  <a:pt x="1300157" y="1210001"/>
                  <a:pt x="1392071" y="1148725"/>
                </a:cubicBezTo>
                <a:cubicBezTo>
                  <a:pt x="1404041" y="1140745"/>
                  <a:pt x="1420438" y="1142063"/>
                  <a:pt x="1433014" y="1135077"/>
                </a:cubicBezTo>
                <a:cubicBezTo>
                  <a:pt x="1461691" y="1119145"/>
                  <a:pt x="1483779" y="1090860"/>
                  <a:pt x="1514901" y="1080486"/>
                </a:cubicBezTo>
                <a:lnTo>
                  <a:pt x="1596788" y="1053190"/>
                </a:lnTo>
                <a:cubicBezTo>
                  <a:pt x="1610436" y="1048641"/>
                  <a:pt x="1623775" y="1043031"/>
                  <a:pt x="1637731" y="1039542"/>
                </a:cubicBezTo>
                <a:cubicBezTo>
                  <a:pt x="1655928" y="1034993"/>
                  <a:pt x="1674356" y="1031285"/>
                  <a:pt x="1692322" y="1025895"/>
                </a:cubicBezTo>
                <a:cubicBezTo>
                  <a:pt x="1719880" y="1017627"/>
                  <a:pt x="1774208" y="998599"/>
                  <a:pt x="1774208" y="998599"/>
                </a:cubicBezTo>
                <a:cubicBezTo>
                  <a:pt x="1871759" y="852276"/>
                  <a:pt x="1719835" y="1074358"/>
                  <a:pt x="1842447" y="916713"/>
                </a:cubicBezTo>
                <a:cubicBezTo>
                  <a:pt x="1862587" y="890818"/>
                  <a:pt x="1886664" y="865948"/>
                  <a:pt x="1897038" y="834826"/>
                </a:cubicBezTo>
                <a:cubicBezTo>
                  <a:pt x="1915873" y="778322"/>
                  <a:pt x="1902706" y="805853"/>
                  <a:pt x="1937982" y="752939"/>
                </a:cubicBezTo>
                <a:cubicBezTo>
                  <a:pt x="1986607" y="607061"/>
                  <a:pt x="1934718" y="722042"/>
                  <a:pt x="2006220" y="630110"/>
                </a:cubicBezTo>
                <a:cubicBezTo>
                  <a:pt x="2091955" y="519879"/>
                  <a:pt x="2022492" y="573768"/>
                  <a:pt x="2101755" y="520928"/>
                </a:cubicBezTo>
                <a:cubicBezTo>
                  <a:pt x="2106304" y="507280"/>
                  <a:pt x="2106570" y="491340"/>
                  <a:pt x="2115402" y="479984"/>
                </a:cubicBezTo>
                <a:cubicBezTo>
                  <a:pt x="2139101" y="449514"/>
                  <a:pt x="2197289" y="398098"/>
                  <a:pt x="2197289" y="398098"/>
                </a:cubicBezTo>
                <a:lnTo>
                  <a:pt x="2224585" y="316211"/>
                </a:lnTo>
                <a:cubicBezTo>
                  <a:pt x="2229134" y="302563"/>
                  <a:pt x="2224584" y="279817"/>
                  <a:pt x="2238232" y="275268"/>
                </a:cubicBezTo>
                <a:cubicBezTo>
                  <a:pt x="2251880" y="270719"/>
                  <a:pt x="2265953" y="267287"/>
                  <a:pt x="2279176" y="261620"/>
                </a:cubicBezTo>
                <a:cubicBezTo>
                  <a:pt x="2297876" y="253606"/>
                  <a:pt x="2314718" y="241468"/>
                  <a:pt x="2333767" y="234325"/>
                </a:cubicBezTo>
                <a:cubicBezTo>
                  <a:pt x="2351330" y="227739"/>
                  <a:pt x="2370323" y="225830"/>
                  <a:pt x="2388358" y="220677"/>
                </a:cubicBezTo>
                <a:cubicBezTo>
                  <a:pt x="2402190" y="216725"/>
                  <a:pt x="2415422" y="210814"/>
                  <a:pt x="2429301" y="207029"/>
                </a:cubicBezTo>
                <a:cubicBezTo>
                  <a:pt x="2598634" y="160846"/>
                  <a:pt x="2485179" y="197500"/>
                  <a:pt x="2579426" y="166086"/>
                </a:cubicBezTo>
                <a:cubicBezTo>
                  <a:pt x="2593074" y="156987"/>
                  <a:pt x="2604190" y="141487"/>
                  <a:pt x="2620370" y="138790"/>
                </a:cubicBezTo>
                <a:cubicBezTo>
                  <a:pt x="2687830" y="127547"/>
                  <a:pt x="2757035" y="131947"/>
                  <a:pt x="2825086" y="125142"/>
                </a:cubicBezTo>
                <a:cubicBezTo>
                  <a:pt x="2848168" y="122834"/>
                  <a:pt x="2870579" y="116044"/>
                  <a:pt x="2893325" y="111495"/>
                </a:cubicBezTo>
                <a:cubicBezTo>
                  <a:pt x="2906973" y="102396"/>
                  <a:pt x="2919597" y="91535"/>
                  <a:pt x="2934268" y="84199"/>
                </a:cubicBezTo>
                <a:cubicBezTo>
                  <a:pt x="2947135" y="77765"/>
                  <a:pt x="2963977" y="79538"/>
                  <a:pt x="2975211" y="70551"/>
                </a:cubicBezTo>
                <a:cubicBezTo>
                  <a:pt x="3063400" y="0"/>
                  <a:pt x="2940539" y="50265"/>
                  <a:pt x="3043450" y="15960"/>
                </a:cubicBezTo>
                <a:cubicBezTo>
                  <a:pt x="3159356" y="25619"/>
                  <a:pt x="3180870" y="824"/>
                  <a:pt x="3248167" y="56904"/>
                </a:cubicBezTo>
                <a:cubicBezTo>
                  <a:pt x="3262994" y="69260"/>
                  <a:pt x="3273875" y="85998"/>
                  <a:pt x="3289110" y="97847"/>
                </a:cubicBezTo>
                <a:cubicBezTo>
                  <a:pt x="3315005" y="117987"/>
                  <a:pt x="3343701" y="134241"/>
                  <a:pt x="3370997" y="152438"/>
                </a:cubicBezTo>
                <a:lnTo>
                  <a:pt x="3411940" y="179733"/>
                </a:lnTo>
                <a:cubicBezTo>
                  <a:pt x="3421038" y="193381"/>
                  <a:pt x="3431900" y="206006"/>
                  <a:pt x="3439235" y="220677"/>
                </a:cubicBezTo>
                <a:cubicBezTo>
                  <a:pt x="3470598" y="283404"/>
                  <a:pt x="3446059" y="236599"/>
                  <a:pt x="3452883" y="24797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Империя Карла Великого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90299"/>
            <a:ext cx="3491880" cy="52322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800г.- </a:t>
            </a:r>
            <a:r>
              <a:rPr lang="ru-RU" sz="40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образование</a:t>
            </a:r>
          </a:p>
          <a:p>
            <a:r>
              <a:rPr lang="ru-RU" sz="40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Франкской империи при короле</a:t>
            </a:r>
          </a:p>
          <a:p>
            <a:r>
              <a:rPr lang="ru-RU" sz="40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Карле Великом</a:t>
            </a:r>
          </a:p>
          <a:p>
            <a:r>
              <a:rPr lang="ru-RU" sz="4000" b="1" dirty="0" err="1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Королинге</a:t>
            </a:r>
            <a:r>
              <a:rPr lang="ru-RU" sz="40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000" b="1" cap="none" spc="0" dirty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67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326" y="118963"/>
            <a:ext cx="80806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solidFill>
                  <a:srgbClr val="00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Познавательное задание!</a:t>
            </a:r>
            <a:endParaRPr lang="ru-RU" sz="4800" b="1" cap="none" spc="0" dirty="0">
              <a:ln w="11430"/>
              <a:solidFill>
                <a:srgbClr val="00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5368" y="1196752"/>
            <a:ext cx="7143750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же такой </a:t>
            </a:r>
          </a:p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Карл Великий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и почему ему удало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с</a:t>
            </a:r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оздать такое </a:t>
            </a:r>
          </a:p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огромное и</a:t>
            </a:r>
            <a:endParaRPr lang="ru-RU" sz="44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могущественное </a:t>
            </a:r>
          </a:p>
          <a:p>
            <a:pPr algn="ctr"/>
            <a:r>
              <a:rPr lang="ru-RU" sz="4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государство?</a:t>
            </a:r>
            <a:endParaRPr lang="ru-RU" sz="4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1640"/>
            <a:ext cx="330127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261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1769" y="0"/>
            <a:ext cx="7682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Проблемное задание!</a:t>
            </a:r>
            <a:endParaRPr lang="ru-RU" sz="5400" b="1" cap="none" spc="0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0014" y="1052736"/>
            <a:ext cx="785465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Какие изменения</a:t>
            </a:r>
          </a:p>
          <a:p>
            <a:pPr algn="ctr"/>
            <a:r>
              <a:rPr lang="ru-RU" sz="5400" b="1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54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роизошли в государстве</a:t>
            </a:r>
          </a:p>
          <a:p>
            <a:pPr algn="ctr"/>
            <a:r>
              <a:rPr lang="ru-RU" sz="5400" b="1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  <a:r>
              <a:rPr lang="ru-RU" sz="5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ранков после</a:t>
            </a:r>
          </a:p>
          <a:p>
            <a:pPr algn="ctr"/>
            <a:r>
              <a:rPr lang="ru-RU" sz="5400" b="1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54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ревращения его</a:t>
            </a:r>
          </a:p>
          <a:p>
            <a:pPr algn="ctr"/>
            <a:r>
              <a:rPr lang="ru-RU" sz="5400" b="1" dirty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54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империю?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Стр.15-16</a:t>
            </a:r>
            <a:endParaRPr lang="ru-RU" sz="5400" b="1" cap="none" spc="0" dirty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058403"/>
            <a:ext cx="3133583" cy="26567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2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Управление во франкском государстве</a:t>
            </a:r>
          </a:p>
        </p:txBody>
      </p:sp>
      <p:pic>
        <p:nvPicPr>
          <p:cNvPr id="1040" name="Picture 5" descr="во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68863"/>
            <a:ext cx="22860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rganization Chart 20"/>
          <p:cNvGrpSpPr>
            <a:grpSpLocks/>
          </p:cNvGrpSpPr>
          <p:nvPr/>
        </p:nvGrpSpPr>
        <p:grpSpPr bwMode="auto">
          <a:xfrm>
            <a:off x="566861" y="1052513"/>
            <a:ext cx="8137277" cy="5329014"/>
            <a:chOff x="272" y="999"/>
            <a:chExt cx="2880" cy="1152"/>
          </a:xfrm>
        </p:grpSpPr>
        <p:cxnSp>
          <p:nvCxnSpPr>
            <p:cNvPr id="5124" name="_s5124"/>
            <p:cNvCxnSpPr>
              <a:cxnSpLocks noChangeShapeType="1"/>
              <a:stCxn id="8" idx="0"/>
              <a:endCxn id="4" idx="2"/>
            </p:cNvCxnSpPr>
            <p:nvPr/>
          </p:nvCxnSpPr>
          <p:spPr bwMode="auto">
            <a:xfrm rot="16200000">
              <a:off x="633" y="1790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5" name="_s5125"/>
            <p:cNvCxnSpPr>
              <a:cxnSpLocks noChangeShapeType="1"/>
              <a:stCxn id="7" idx="0"/>
              <a:endCxn id="6" idx="2"/>
            </p:cNvCxnSpPr>
            <p:nvPr/>
          </p:nvCxnSpPr>
          <p:spPr bwMode="auto">
            <a:xfrm rot="16200000">
              <a:off x="2649" y="1790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_s5126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5400000" flipH="1">
              <a:off x="2144" y="855"/>
              <a:ext cx="144" cy="1008"/>
            </a:xfrm>
            <a:prstGeom prst="bentConnector3">
              <a:avLst>
                <a:gd name="adj1" fmla="val 3185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7" name="_s5127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>
              <a:off x="1641" y="1358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8" name="_s5128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1136" y="855"/>
              <a:ext cx="144" cy="1008"/>
            </a:xfrm>
            <a:prstGeom prst="bentConnector3">
              <a:avLst>
                <a:gd name="adj1" fmla="val 3185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5129"/>
            <p:cNvSpPr>
              <a:spLocks noChangeArrowheads="1"/>
            </p:cNvSpPr>
            <p:nvPr/>
          </p:nvSpPr>
          <p:spPr bwMode="auto">
            <a:xfrm>
              <a:off x="1280" y="99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Король</a:t>
              </a:r>
            </a:p>
          </p:txBody>
        </p:sp>
        <p:sp>
          <p:nvSpPr>
            <p:cNvPr id="4" name="_s5130"/>
            <p:cNvSpPr>
              <a:spLocks noChangeArrowheads="1"/>
            </p:cNvSpPr>
            <p:nvPr/>
          </p:nvSpPr>
          <p:spPr bwMode="auto">
            <a:xfrm>
              <a:off x="272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Суд</a:t>
              </a:r>
            </a:p>
          </p:txBody>
        </p:sp>
        <p:sp>
          <p:nvSpPr>
            <p:cNvPr id="5" name="_s5131"/>
            <p:cNvSpPr>
              <a:spLocks noChangeArrowheads="1"/>
            </p:cNvSpPr>
            <p:nvPr/>
          </p:nvSpPr>
          <p:spPr bwMode="auto">
            <a:xfrm>
              <a:off x="1280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Графы</a:t>
              </a:r>
            </a:p>
          </p:txBody>
        </p:sp>
        <p:sp>
          <p:nvSpPr>
            <p:cNvPr id="6" name="_s5132"/>
            <p:cNvSpPr>
              <a:spLocks noChangeArrowheads="1"/>
            </p:cNvSpPr>
            <p:nvPr/>
          </p:nvSpPr>
          <p:spPr bwMode="auto">
            <a:xfrm>
              <a:off x="2288" y="143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Дружина</a:t>
              </a:r>
            </a:p>
          </p:txBody>
        </p:sp>
        <p:sp>
          <p:nvSpPr>
            <p:cNvPr id="7" name="_s5133"/>
            <p:cNvSpPr>
              <a:spLocks noChangeArrowheads="1"/>
            </p:cNvSpPr>
            <p:nvPr/>
          </p:nvSpPr>
          <p:spPr bwMode="auto">
            <a:xfrm>
              <a:off x="2288" y="186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Рабы</a:t>
              </a:r>
            </a:p>
          </p:txBody>
        </p:sp>
        <p:sp>
          <p:nvSpPr>
            <p:cNvPr id="8" name="_s5134"/>
            <p:cNvSpPr>
              <a:spLocks noChangeArrowheads="1"/>
            </p:cNvSpPr>
            <p:nvPr/>
          </p:nvSpPr>
          <p:spPr bwMode="auto">
            <a:xfrm>
              <a:off x="272" y="186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Garamond" pitchFamily="18" charset="0"/>
                </a:rPr>
                <a:t>Крестьяне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5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025" y="0"/>
            <a:ext cx="80109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00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Изменения в государственном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00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управлении</a:t>
            </a:r>
            <a:endParaRPr lang="ru-RU" sz="4000" b="1" cap="none" spc="0" dirty="0">
              <a:ln w="11430"/>
              <a:solidFill>
                <a:srgbClr val="00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71612"/>
            <a:ext cx="89580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3200" b="1" dirty="0" smtClean="0"/>
              <a:t>Император советуется со знатью, но решения принимает сам;</a:t>
            </a:r>
          </a:p>
          <a:p>
            <a:pPr marL="457200" indent="-457200">
              <a:buAutoNum type="arabicPeriod" startAt="2"/>
            </a:pPr>
            <a:r>
              <a:rPr lang="ru-RU" sz="3200" b="1" dirty="0" smtClean="0"/>
              <a:t>Основной закон государства- указы императора;</a:t>
            </a:r>
          </a:p>
          <a:p>
            <a:pPr marL="457200" indent="-457200">
              <a:buAutoNum type="arabicPeriod" startAt="2"/>
            </a:pPr>
            <a:r>
              <a:rPr lang="ru-RU" sz="3200" b="1" dirty="0" smtClean="0"/>
              <a:t>Империя поделена на области, которыми управляют Графы, а их контролируют «государственные посланцы»;</a:t>
            </a:r>
          </a:p>
          <a:p>
            <a:pPr marL="457200" indent="-457200">
              <a:buAutoNum type="arabicPeriod" startAt="4"/>
            </a:pPr>
            <a:r>
              <a:rPr lang="ru-RU" sz="3200" b="1" dirty="0" smtClean="0"/>
              <a:t>Власть монарха усиливается;</a:t>
            </a:r>
          </a:p>
          <a:p>
            <a:pPr marL="457200" indent="-457200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392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779" y="1747848"/>
            <a:ext cx="892971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66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Каковы последствия подписания данного договора?</a:t>
            </a:r>
            <a:endParaRPr lang="ru-RU" sz="3200" b="1" cap="none" spc="0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779" y="4149080"/>
            <a:ext cx="8929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3200" b="1" dirty="0" smtClean="0"/>
              <a:t>Огромные территории , подчинённые силой;</a:t>
            </a:r>
          </a:p>
          <a:p>
            <a:pPr marL="457200" indent="-457200">
              <a:buAutoNum type="arabicPeriod"/>
            </a:pPr>
            <a:r>
              <a:rPr lang="ru-RU" sz="3200" b="1" dirty="0" smtClean="0"/>
              <a:t>Слабость государственного управления;</a:t>
            </a:r>
          </a:p>
          <a:p>
            <a:pPr marL="457200" indent="-457200">
              <a:buAutoNum type="arabicPeriod"/>
            </a:pPr>
            <a:r>
              <a:rPr lang="ru-RU" sz="3200" b="1" dirty="0" smtClean="0"/>
              <a:t>Государственных чиновников мало;</a:t>
            </a:r>
          </a:p>
          <a:p>
            <a:pPr marL="457200" indent="-457200">
              <a:buAutoNum type="arabicPeriod"/>
            </a:pPr>
            <a:r>
              <a:rPr lang="ru-RU" sz="3200" b="1" dirty="0" smtClean="0"/>
              <a:t>Раздел империи между наследниками;</a:t>
            </a:r>
          </a:p>
          <a:p>
            <a:pPr marL="457200" indent="-457200">
              <a:buAutoNum type="arabicPeriod"/>
            </a:pPr>
            <a:r>
              <a:rPr lang="ru-RU" sz="3200" b="1" dirty="0" smtClean="0"/>
              <a:t>Войны наследников за власть;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274" y="116632"/>
            <a:ext cx="8820222" cy="1631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843г.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подписание </a:t>
            </a:r>
            <a:r>
              <a:rPr lang="ru-RU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Верденского</a:t>
            </a:r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договора </a:t>
            </a:r>
          </a:p>
          <a:p>
            <a:r>
              <a:rPr lang="ru-RU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разделе империи Карла Великого между наследниками на три части; </a:t>
            </a:r>
            <a:endParaRPr lang="ru-RU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2" y="2825066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Вспомните причины распада древних империй. Будут ли они характерны и для франков?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0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14300"/>
            <a:ext cx="8677275" cy="6629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611" y="20296"/>
            <a:ext cx="88148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 Франкском государстве сложился тесный союз государства и церкви.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423" y="6158925"/>
            <a:ext cx="80700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Словами из учебника докажите, что это так.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92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7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81950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Расселение франков</a:t>
            </a:r>
          </a:p>
        </p:txBody>
      </p:sp>
      <p:pic>
        <p:nvPicPr>
          <p:cNvPr id="7171" name="Picture 5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20800"/>
            <a:ext cx="48196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1987" y="1556791"/>
            <a:ext cx="2867773" cy="4401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Назовите 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покажите 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карте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места 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расселения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франкских</a:t>
            </a:r>
          </a:p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племён.</a:t>
            </a:r>
          </a:p>
        </p:txBody>
      </p:sp>
    </p:spTree>
    <p:extLst>
      <p:ext uri="{BB962C8B-B14F-4D97-AF65-F5344CB8AC3E}">
        <p14:creationId xmlns:p14="http://schemas.microsoft.com/office/powerpoint/2010/main" val="21747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1711692"/>
            <a:ext cx="629608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задание:</a:t>
            </a:r>
          </a:p>
          <a:p>
            <a:pPr algn="ctr"/>
            <a:r>
              <a:rPr lang="ru-RU" sz="5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§2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задание 1 стр. 18</a:t>
            </a:r>
          </a:p>
          <a:p>
            <a:pPr algn="ctr"/>
            <a:r>
              <a:rPr lang="ru-RU" sz="5400" b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письменно</a:t>
            </a:r>
            <a:endParaRPr lang="ru-RU" sz="54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3"/>
            <a:ext cx="9144000" cy="687932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9036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конце 5 века 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усиливается вождь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Хлодвиг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из рода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Меровея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22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277585" y="1"/>
            <a:ext cx="3853061" cy="570824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b="1" dirty="0" err="1" smtClean="0">
                <a:solidFill>
                  <a:srgbClr val="FFFF00"/>
                </a:solidFill>
              </a:rPr>
              <a:t>Хлодвиг</a:t>
            </a:r>
            <a:r>
              <a:rPr lang="ru-RU" b="1" dirty="0" smtClean="0">
                <a:solidFill>
                  <a:srgbClr val="FFFF00"/>
                </a:solidFill>
              </a:rPr>
              <a:t> Великий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bg1"/>
                </a:solidFill>
              </a:rPr>
              <a:t>вождь, а затем король франков из династии Меровингов, </a:t>
            </a:r>
            <a:r>
              <a:rPr lang="ru-RU" b="1" dirty="0">
                <a:solidFill>
                  <a:schemeClr val="bg1"/>
                </a:solidFill>
              </a:rPr>
              <a:t>свое происхождение вели от легендарного вождя </a:t>
            </a:r>
            <a:r>
              <a:rPr lang="ru-RU" b="1" dirty="0" err="1">
                <a:solidFill>
                  <a:srgbClr val="FF3300"/>
                </a:solidFill>
              </a:rPr>
              <a:t>Меровея</a:t>
            </a:r>
            <a:r>
              <a:rPr lang="ru-RU" b="1" dirty="0">
                <a:solidFill>
                  <a:srgbClr val="FF3300"/>
                </a:solidFill>
              </a:rPr>
              <a:t>,</a:t>
            </a:r>
            <a:r>
              <a:rPr lang="ru-RU" b="1" dirty="0"/>
              <a:t> </a:t>
            </a:r>
            <a:r>
              <a:rPr lang="ru-RU" b="1" dirty="0">
                <a:solidFill>
                  <a:schemeClr val="bg1"/>
                </a:solidFill>
              </a:rPr>
              <a:t>сына морского </a:t>
            </a:r>
            <a:r>
              <a:rPr lang="ru-RU" b="1" dirty="0" smtClean="0">
                <a:solidFill>
                  <a:schemeClr val="bg1"/>
                </a:solidFill>
              </a:rPr>
              <a:t>чудовища. Победил других германских вождей и принял христианство.</a:t>
            </a:r>
            <a:endParaRPr lang="ru-RU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в 486 </a:t>
            </a:r>
            <a:r>
              <a:rPr lang="ru-RU" b="1" dirty="0" smtClean="0">
                <a:solidFill>
                  <a:srgbClr val="FF0000"/>
                </a:solidFill>
              </a:rPr>
              <a:t>г. </a:t>
            </a:r>
            <a:r>
              <a:rPr lang="ru-RU" b="1" dirty="0" smtClean="0">
                <a:solidFill>
                  <a:schemeClr val="bg1"/>
                </a:solidFill>
              </a:rPr>
              <a:t>разбил галлов у города </a:t>
            </a:r>
            <a:r>
              <a:rPr lang="ru-RU" b="1" dirty="0" err="1" smtClean="0">
                <a:solidFill>
                  <a:schemeClr val="bg1"/>
                </a:solidFill>
              </a:rPr>
              <a:t>Суассон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FF00"/>
                </a:solidFill>
              </a:rPr>
              <a:t>В 500 г. </a:t>
            </a:r>
            <a:r>
              <a:rPr lang="ru-RU" b="1" dirty="0" smtClean="0">
                <a:solidFill>
                  <a:schemeClr val="bg1"/>
                </a:solidFill>
              </a:rPr>
              <a:t>объявил себя королем Франкского королевства.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FF00"/>
                </a:solidFill>
              </a:rPr>
              <a:t>Основатель династии Меровингов.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Династия- </a:t>
            </a:r>
            <a:r>
              <a:rPr lang="ru-RU" sz="2800" b="1" i="1" dirty="0" smtClean="0">
                <a:solidFill>
                  <a:schemeClr val="bg1"/>
                </a:solidFill>
              </a:rPr>
              <a:t>ряд последовательно правящих монархов из одного и того же рода.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" r="744" b="-1"/>
          <a:stretch/>
        </p:blipFill>
        <p:spPr bwMode="auto">
          <a:xfrm>
            <a:off x="108548" y="0"/>
            <a:ext cx="9122634" cy="681674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5196" y="0"/>
            <a:ext cx="515743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Проблемное задание!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9658" y="1700808"/>
            <a:ext cx="9283311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rgbClr val="00B0F0"/>
                </a:solidFill>
              </a:rPr>
              <a:t>Какие изменения произошли</a:t>
            </a:r>
          </a:p>
          <a:p>
            <a:pPr algn="ctr">
              <a:defRPr/>
            </a:pPr>
            <a:r>
              <a:rPr lang="ru-RU" sz="5400" b="1" dirty="0">
                <a:ln/>
                <a:solidFill>
                  <a:srgbClr val="00B0F0"/>
                </a:solidFill>
              </a:rPr>
              <a:t>в </a:t>
            </a:r>
            <a:r>
              <a:rPr lang="ru-RU" sz="5400" b="1" dirty="0" smtClean="0">
                <a:ln/>
                <a:solidFill>
                  <a:srgbClr val="00B0F0"/>
                </a:solidFill>
              </a:rPr>
              <a:t>жизни франков</a:t>
            </a:r>
            <a:endParaRPr lang="ru-RU" sz="5400" b="1" dirty="0">
              <a:ln/>
              <a:solidFill>
                <a:srgbClr val="00B0F0"/>
              </a:solidFill>
            </a:endParaRPr>
          </a:p>
          <a:p>
            <a:pPr algn="ctr">
              <a:defRPr/>
            </a:pPr>
            <a:r>
              <a:rPr lang="ru-RU" sz="5400" b="1" dirty="0">
                <a:ln/>
                <a:solidFill>
                  <a:srgbClr val="00B0F0"/>
                </a:solidFill>
              </a:rPr>
              <a:t>после образования</a:t>
            </a:r>
          </a:p>
          <a:p>
            <a:pPr algn="ctr">
              <a:defRPr/>
            </a:pPr>
            <a:r>
              <a:rPr lang="ru-RU" sz="5400" b="1" dirty="0">
                <a:ln/>
                <a:solidFill>
                  <a:srgbClr val="00B0F0"/>
                </a:solidFill>
              </a:rPr>
              <a:t>государства?</a:t>
            </a:r>
          </a:p>
        </p:txBody>
      </p:sp>
    </p:spTree>
    <p:extLst>
      <p:ext uri="{BB962C8B-B14F-4D97-AF65-F5344CB8AC3E}">
        <p14:creationId xmlns:p14="http://schemas.microsoft.com/office/powerpoint/2010/main" val="36116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10144125" y="3000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435858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r="3854"/>
          <a:stretch/>
        </p:blipFill>
        <p:spPr bwMode="auto">
          <a:xfrm>
            <a:off x="179512" y="188640"/>
            <a:ext cx="8784976" cy="66077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Зависимые крестьяне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крестьянине, потерявшие   </a:t>
            </a:r>
          </a:p>
          <a:p>
            <a:r>
              <a:rPr lang="ru-RU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право распоряжаться землей, на которой они жили и трудились.</a:t>
            </a:r>
            <a:endParaRPr lang="ru-RU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0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7" b="6857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844" y="0"/>
            <a:ext cx="8858312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Познавательное задание!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915" y="857232"/>
            <a:ext cx="8085868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Какими путями </a:t>
            </a:r>
          </a:p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свободные крестьяне </a:t>
            </a:r>
          </a:p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попадали в зависимость?</a:t>
            </a:r>
          </a:p>
          <a:p>
            <a:pPr algn="ctr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Стр.15.</a:t>
            </a:r>
          </a:p>
        </p:txBody>
      </p:sp>
    </p:spTree>
    <p:extLst>
      <p:ext uri="{BB962C8B-B14F-4D97-AF65-F5344CB8AC3E}">
        <p14:creationId xmlns:p14="http://schemas.microsoft.com/office/powerpoint/2010/main" val="219697230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3854" y="1713"/>
            <a:ext cx="949170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Пути закрепощения крестьян</a:t>
            </a:r>
          </a:p>
        </p:txBody>
      </p:sp>
      <p:sp>
        <p:nvSpPr>
          <p:cNvPr id="3" name="TextBox 2"/>
          <p:cNvSpPr>
            <a:spLocks noChangeArrowheads="1"/>
          </p:cNvSpPr>
          <p:nvPr/>
        </p:nvSpPr>
        <p:spPr bwMode="auto">
          <a:xfrm>
            <a:off x="928588" y="1628800"/>
            <a:ext cx="3621851" cy="173664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chemeClr val="bg1"/>
                </a:solidFill>
              </a:rPr>
              <a:t>Насильственный </a:t>
            </a:r>
          </a:p>
          <a:p>
            <a:pPr algn="ctr"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захват земель</a:t>
            </a:r>
          </a:p>
          <a:p>
            <a:pPr algn="ctr"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знатью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4365103"/>
            <a:ext cx="2592388" cy="782637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</a:rPr>
              <a:t>Дарение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1640655"/>
            <a:ext cx="3463925" cy="173672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Отдача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под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</a:rPr>
              <a:t>покровительство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8676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395</Words>
  <Application>Microsoft Office PowerPoint</Application>
  <PresentationFormat>Экран (4:3)</PresentationFormat>
  <Paragraphs>95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Расселение франков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во франкском государстве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2019-09-08T13:58:48Z</dcterms:created>
  <dcterms:modified xsi:type="dcterms:W3CDTF">2020-09-15T19:52:47Z</dcterms:modified>
</cp:coreProperties>
</file>