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r="2808"/>
          <a:stretch/>
        </p:blipFill>
        <p:spPr bwMode="auto">
          <a:xfrm>
            <a:off x="179512" y="1700808"/>
            <a:ext cx="86865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95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7168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97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99214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0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8043"/>
            <a:ext cx="8923652" cy="41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85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1587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1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90774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406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1</cp:revision>
  <dcterms:created xsi:type="dcterms:W3CDTF">2025-02-09T19:15:05Z</dcterms:created>
  <dcterms:modified xsi:type="dcterms:W3CDTF">2025-02-09T19:21:19Z</dcterms:modified>
</cp:coreProperties>
</file>