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4" r:id="rId43"/>
    <p:sldId id="298" r:id="rId44"/>
    <p:sldId id="299" r:id="rId45"/>
    <p:sldId id="300" r:id="rId46"/>
    <p:sldId id="301" r:id="rId47"/>
    <p:sldId id="302" r:id="rId48"/>
    <p:sldId id="306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D0111-53FD-4F5C-9E32-1A3E61CCE1B5}" v="33" dt="2022-08-05T15:41:30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45CD0111-53FD-4F5C-9E32-1A3E61CCE1B5}"/>
    <pc:docChg chg="undo custSel addSld modSld">
      <pc:chgData name="Roman Zhigalov" userId="1f97e9fdf7779aa5" providerId="LiveId" clId="{45CD0111-53FD-4F5C-9E32-1A3E61CCE1B5}" dt="2022-08-05T15:41:30.741" v="2237"/>
      <pc:docMkLst>
        <pc:docMk/>
      </pc:docMkLst>
      <pc:sldChg chg="modSp new mod">
        <pc:chgData name="Roman Zhigalov" userId="1f97e9fdf7779aa5" providerId="LiveId" clId="{45CD0111-53FD-4F5C-9E32-1A3E61CCE1B5}" dt="2022-08-05T13:36:33.891" v="3" actId="20577"/>
        <pc:sldMkLst>
          <pc:docMk/>
          <pc:sldMk cId="1246989267" sldId="256"/>
        </pc:sldMkLst>
        <pc:spChg chg="mod">
          <ac:chgData name="Roman Zhigalov" userId="1f97e9fdf7779aa5" providerId="LiveId" clId="{45CD0111-53FD-4F5C-9E32-1A3E61CCE1B5}" dt="2022-08-05T13:36:33.891" v="3" actId="20577"/>
          <ac:spMkLst>
            <pc:docMk/>
            <pc:sldMk cId="1246989267" sldId="256"/>
            <ac:spMk id="2" creationId="{7762C150-6395-C737-3884-10410BD1EB4A}"/>
          </ac:spMkLst>
        </pc:spChg>
      </pc:sldChg>
      <pc:sldChg chg="addSp modSp new mod setBg">
        <pc:chgData name="Roman Zhigalov" userId="1f97e9fdf7779aa5" providerId="LiveId" clId="{45CD0111-53FD-4F5C-9E32-1A3E61CCE1B5}" dt="2022-08-05T13:45:59.734" v="149" actId="26606"/>
        <pc:sldMkLst>
          <pc:docMk/>
          <pc:sldMk cId="1395063342" sldId="257"/>
        </pc:sldMkLst>
        <pc:spChg chg="mod">
          <ac:chgData name="Roman Zhigalov" userId="1f97e9fdf7779aa5" providerId="LiveId" clId="{45CD0111-53FD-4F5C-9E32-1A3E61CCE1B5}" dt="2022-08-05T13:45:59.734" v="149" actId="26606"/>
          <ac:spMkLst>
            <pc:docMk/>
            <pc:sldMk cId="1395063342" sldId="257"/>
            <ac:spMk id="2" creationId="{39FB9CB7-C93C-C26F-9D94-B15FA21528BB}"/>
          </ac:spMkLst>
        </pc:spChg>
        <pc:spChg chg="mod">
          <ac:chgData name="Roman Zhigalov" userId="1f97e9fdf7779aa5" providerId="LiveId" clId="{45CD0111-53FD-4F5C-9E32-1A3E61CCE1B5}" dt="2022-08-05T13:45:59.734" v="149" actId="26606"/>
          <ac:spMkLst>
            <pc:docMk/>
            <pc:sldMk cId="1395063342" sldId="257"/>
            <ac:spMk id="3" creationId="{36E92AE8-7EE5-7DFB-7C8B-326DFFCE8610}"/>
          </ac:spMkLst>
        </pc:spChg>
        <pc:spChg chg="add">
          <ac:chgData name="Roman Zhigalov" userId="1f97e9fdf7779aa5" providerId="LiveId" clId="{45CD0111-53FD-4F5C-9E32-1A3E61CCE1B5}" dt="2022-08-05T13:45:59.734" v="149" actId="26606"/>
          <ac:spMkLst>
            <pc:docMk/>
            <pc:sldMk cId="1395063342" sldId="257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3:45:59.734" v="149" actId="26606"/>
          <ac:spMkLst>
            <pc:docMk/>
            <pc:sldMk cId="1395063342" sldId="257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3:45:59.734" v="149" actId="26606"/>
          <ac:grpSpMkLst>
            <pc:docMk/>
            <pc:sldMk cId="1395063342" sldId="257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45CD0111-53FD-4F5C-9E32-1A3E61CCE1B5}" dt="2022-08-05T13:46:09.934" v="178" actId="26606"/>
        <pc:sldMkLst>
          <pc:docMk/>
          <pc:sldMk cId="3059044166" sldId="258"/>
        </pc:sldMkLst>
        <pc:spChg chg="mod">
          <ac:chgData name="Roman Zhigalov" userId="1f97e9fdf7779aa5" providerId="LiveId" clId="{45CD0111-53FD-4F5C-9E32-1A3E61CCE1B5}" dt="2022-08-05T13:46:09.934" v="178" actId="26606"/>
          <ac:spMkLst>
            <pc:docMk/>
            <pc:sldMk cId="3059044166" sldId="258"/>
            <ac:spMk id="2" creationId="{1BC2F708-0706-2855-29E8-005C45CDC111}"/>
          </ac:spMkLst>
        </pc:spChg>
        <pc:spChg chg="mod">
          <ac:chgData name="Roman Zhigalov" userId="1f97e9fdf7779aa5" providerId="LiveId" clId="{45CD0111-53FD-4F5C-9E32-1A3E61CCE1B5}" dt="2022-08-05T13:46:09.934" v="178" actId="26606"/>
          <ac:spMkLst>
            <pc:docMk/>
            <pc:sldMk cId="3059044166" sldId="258"/>
            <ac:spMk id="3" creationId="{E62C2034-BD23-FC65-783B-A0B17EB34AF0}"/>
          </ac:spMkLst>
        </pc:spChg>
        <pc:spChg chg="add">
          <ac:chgData name="Roman Zhigalov" userId="1f97e9fdf7779aa5" providerId="LiveId" clId="{45CD0111-53FD-4F5C-9E32-1A3E61CCE1B5}" dt="2022-08-05T13:46:09.934" v="178" actId="26606"/>
          <ac:spMkLst>
            <pc:docMk/>
            <pc:sldMk cId="3059044166" sldId="258"/>
            <ac:spMk id="8" creationId="{4522B21E-B2B9-4C72-9A71-C87EFD137480}"/>
          </ac:spMkLst>
        </pc:spChg>
        <pc:spChg chg="add">
          <ac:chgData name="Roman Zhigalov" userId="1f97e9fdf7779aa5" providerId="LiveId" clId="{45CD0111-53FD-4F5C-9E32-1A3E61CCE1B5}" dt="2022-08-05T13:46:09.934" v="178" actId="26606"/>
          <ac:spMkLst>
            <pc:docMk/>
            <pc:sldMk cId="3059044166" sldId="258"/>
            <ac:spMk id="10" creationId="{5EB7D2A2-F448-44D4-938C-DC84CBCB3B1E}"/>
          </ac:spMkLst>
        </pc:spChg>
        <pc:spChg chg="add">
          <ac:chgData name="Roman Zhigalov" userId="1f97e9fdf7779aa5" providerId="LiveId" clId="{45CD0111-53FD-4F5C-9E32-1A3E61CCE1B5}" dt="2022-08-05T13:46:09.934" v="178" actId="26606"/>
          <ac:spMkLst>
            <pc:docMk/>
            <pc:sldMk cId="3059044166" sldId="258"/>
            <ac:spMk id="12" creationId="{871AEA07-1E14-44B4-8E55-64EF049CD66F}"/>
          </ac:spMkLst>
        </pc:spChg>
        <pc:cxnChg chg="add">
          <ac:chgData name="Roman Zhigalov" userId="1f97e9fdf7779aa5" providerId="LiveId" clId="{45CD0111-53FD-4F5C-9E32-1A3E61CCE1B5}" dt="2022-08-05T13:46:09.934" v="178" actId="26606"/>
          <ac:cxnSpMkLst>
            <pc:docMk/>
            <pc:sldMk cId="3059044166" sldId="258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5CD0111-53FD-4F5C-9E32-1A3E61CCE1B5}" dt="2022-08-05T13:54:14.584" v="378" actId="403"/>
        <pc:sldMkLst>
          <pc:docMk/>
          <pc:sldMk cId="2680136348" sldId="259"/>
        </pc:sldMkLst>
        <pc:spChg chg="mod">
          <ac:chgData name="Roman Zhigalov" userId="1f97e9fdf7779aa5" providerId="LiveId" clId="{45CD0111-53FD-4F5C-9E32-1A3E61CCE1B5}" dt="2022-08-05T13:54:12.153" v="377" actId="26606"/>
          <ac:spMkLst>
            <pc:docMk/>
            <pc:sldMk cId="2680136348" sldId="259"/>
            <ac:spMk id="2" creationId="{7EB72FDD-2B08-743B-5203-7D14ED1E6FEC}"/>
          </ac:spMkLst>
        </pc:spChg>
        <pc:spChg chg="mod">
          <ac:chgData name="Roman Zhigalov" userId="1f97e9fdf7779aa5" providerId="LiveId" clId="{45CD0111-53FD-4F5C-9E32-1A3E61CCE1B5}" dt="2022-08-05T13:54:14.584" v="378" actId="403"/>
          <ac:spMkLst>
            <pc:docMk/>
            <pc:sldMk cId="2680136348" sldId="259"/>
            <ac:spMk id="3" creationId="{5E887F73-6020-FEF1-F976-5CBC91D22AE7}"/>
          </ac:spMkLst>
        </pc:spChg>
        <pc:spChg chg="add del">
          <ac:chgData name="Roman Zhigalov" userId="1f97e9fdf7779aa5" providerId="LiveId" clId="{45CD0111-53FD-4F5C-9E32-1A3E61CCE1B5}" dt="2022-08-05T13:54:11.599" v="374" actId="26606"/>
          <ac:spMkLst>
            <pc:docMk/>
            <pc:sldMk cId="2680136348" sldId="259"/>
            <ac:spMk id="8" creationId="{DBF61EA3-B236-439E-9C0B-340980D56BEE}"/>
          </ac:spMkLst>
        </pc:spChg>
        <pc:spChg chg="add del">
          <ac:chgData name="Roman Zhigalov" userId="1f97e9fdf7779aa5" providerId="LiveId" clId="{45CD0111-53FD-4F5C-9E32-1A3E61CCE1B5}" dt="2022-08-05T13:54:11.599" v="374" actId="26606"/>
          <ac:spMkLst>
            <pc:docMk/>
            <pc:sldMk cId="2680136348" sldId="259"/>
            <ac:spMk id="14" creationId="{E659831F-0D9A-4C63-9EBB-8435B85A440F}"/>
          </ac:spMkLst>
        </pc:spChg>
        <pc:spChg chg="add del">
          <ac:chgData name="Roman Zhigalov" userId="1f97e9fdf7779aa5" providerId="LiveId" clId="{45CD0111-53FD-4F5C-9E32-1A3E61CCE1B5}" dt="2022-08-05T13:54:12.134" v="376" actId="26606"/>
          <ac:spMkLst>
            <pc:docMk/>
            <pc:sldMk cId="2680136348" sldId="259"/>
            <ac:spMk id="15" creationId="{D5B0017B-2ECA-49AF-B397-DC140825DF8D}"/>
          </ac:spMkLst>
        </pc:spChg>
        <pc:spChg chg="add del">
          <ac:chgData name="Roman Zhigalov" userId="1f97e9fdf7779aa5" providerId="LiveId" clId="{45CD0111-53FD-4F5C-9E32-1A3E61CCE1B5}" dt="2022-08-05T13:54:12.134" v="376" actId="26606"/>
          <ac:spMkLst>
            <pc:docMk/>
            <pc:sldMk cId="2680136348" sldId="259"/>
            <ac:spMk id="16" creationId="{B6CDA21F-E7AF-4C75-8395-33F58D5B0E45}"/>
          </ac:spMkLst>
        </pc:spChg>
        <pc:spChg chg="add">
          <ac:chgData name="Roman Zhigalov" userId="1f97e9fdf7779aa5" providerId="LiveId" clId="{45CD0111-53FD-4F5C-9E32-1A3E61CCE1B5}" dt="2022-08-05T13:54:12.153" v="377" actId="26606"/>
          <ac:spMkLst>
            <pc:docMk/>
            <pc:sldMk cId="2680136348" sldId="259"/>
            <ac:spMk id="22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3:54:12.153" v="377" actId="26606"/>
          <ac:spMkLst>
            <pc:docMk/>
            <pc:sldMk cId="2680136348" sldId="259"/>
            <ac:spMk id="26" creationId="{E659831F-0D9A-4C63-9EBB-8435B85A440F}"/>
          </ac:spMkLst>
        </pc:spChg>
        <pc:grpChg chg="add del">
          <ac:chgData name="Roman Zhigalov" userId="1f97e9fdf7779aa5" providerId="LiveId" clId="{45CD0111-53FD-4F5C-9E32-1A3E61CCE1B5}" dt="2022-08-05T13:54:11.599" v="374" actId="26606"/>
          <ac:grpSpMkLst>
            <pc:docMk/>
            <pc:sldMk cId="2680136348" sldId="259"/>
            <ac:grpSpMk id="10" creationId="{28FAF094-D087-493F-8DF9-A486C2D6BBAA}"/>
          </ac:grpSpMkLst>
        </pc:grpChg>
        <pc:grpChg chg="add del">
          <ac:chgData name="Roman Zhigalov" userId="1f97e9fdf7779aa5" providerId="LiveId" clId="{45CD0111-53FD-4F5C-9E32-1A3E61CCE1B5}" dt="2022-08-05T13:54:12.134" v="376" actId="26606"/>
          <ac:grpSpMkLst>
            <pc:docMk/>
            <pc:sldMk cId="2680136348" sldId="259"/>
            <ac:grpSpMk id="18" creationId="{AE1C45F0-260A-458C-96ED-C1F6D2151219}"/>
          </ac:grpSpMkLst>
        </pc:grpChg>
        <pc:grpChg chg="add">
          <ac:chgData name="Roman Zhigalov" userId="1f97e9fdf7779aa5" providerId="LiveId" clId="{45CD0111-53FD-4F5C-9E32-1A3E61CCE1B5}" dt="2022-08-05T13:54:12.153" v="377" actId="26606"/>
          <ac:grpSpMkLst>
            <pc:docMk/>
            <pc:sldMk cId="2680136348" sldId="259"/>
            <ac:grpSpMk id="23" creationId="{28FAF094-D087-493F-8DF9-A486C2D6BBAA}"/>
          </ac:grpSpMkLst>
        </pc:grpChg>
        <pc:cxnChg chg="add del">
          <ac:chgData name="Roman Zhigalov" userId="1f97e9fdf7779aa5" providerId="LiveId" clId="{45CD0111-53FD-4F5C-9E32-1A3E61CCE1B5}" dt="2022-08-05T13:54:12.134" v="376" actId="26606"/>
          <ac:cxnSpMkLst>
            <pc:docMk/>
            <pc:sldMk cId="2680136348" sldId="259"/>
            <ac:cxnSpMk id="17" creationId="{6CF1BAF6-AD41-4082-B212-8A1F9A2E8779}"/>
          </ac:cxnSpMkLst>
        </pc:cxnChg>
      </pc:sldChg>
      <pc:sldChg chg="addSp delSp modSp new mod setBg">
        <pc:chgData name="Roman Zhigalov" userId="1f97e9fdf7779aa5" providerId="LiveId" clId="{45CD0111-53FD-4F5C-9E32-1A3E61CCE1B5}" dt="2022-08-05T13:55:07.013" v="416" actId="27614"/>
        <pc:sldMkLst>
          <pc:docMk/>
          <pc:sldMk cId="3497405891" sldId="260"/>
        </pc:sldMkLst>
        <pc:spChg chg="mod">
          <ac:chgData name="Roman Zhigalov" userId="1f97e9fdf7779aa5" providerId="LiveId" clId="{45CD0111-53FD-4F5C-9E32-1A3E61CCE1B5}" dt="2022-08-05T13:55:05.023" v="415" actId="26606"/>
          <ac:spMkLst>
            <pc:docMk/>
            <pc:sldMk cId="3497405891" sldId="260"/>
            <ac:spMk id="2" creationId="{1141EF3F-8351-E148-1E42-42C334FF63EB}"/>
          </ac:spMkLst>
        </pc:spChg>
        <pc:spChg chg="del">
          <ac:chgData name="Roman Zhigalov" userId="1f97e9fdf7779aa5" providerId="LiveId" clId="{45CD0111-53FD-4F5C-9E32-1A3E61CCE1B5}" dt="2022-08-05T13:54:53.363" v="380"/>
          <ac:spMkLst>
            <pc:docMk/>
            <pc:sldMk cId="3497405891" sldId="260"/>
            <ac:spMk id="3" creationId="{30B1D91D-16B4-DDC7-FA08-B82DC81C7DE7}"/>
          </ac:spMkLst>
        </pc:spChg>
        <pc:spChg chg="add">
          <ac:chgData name="Roman Zhigalov" userId="1f97e9fdf7779aa5" providerId="LiveId" clId="{45CD0111-53FD-4F5C-9E32-1A3E61CCE1B5}" dt="2022-08-05T13:55:05.023" v="415" actId="26606"/>
          <ac:spMkLst>
            <pc:docMk/>
            <pc:sldMk cId="3497405891" sldId="260"/>
            <ac:spMk id="1031" creationId="{BA79A7CF-01AF-4178-9369-94E0C90EB046}"/>
          </ac:spMkLst>
        </pc:spChg>
        <pc:spChg chg="add">
          <ac:chgData name="Roman Zhigalov" userId="1f97e9fdf7779aa5" providerId="LiveId" clId="{45CD0111-53FD-4F5C-9E32-1A3E61CCE1B5}" dt="2022-08-05T13:55:05.023" v="415" actId="26606"/>
          <ac:spMkLst>
            <pc:docMk/>
            <pc:sldMk cId="3497405891" sldId="260"/>
            <ac:spMk id="1033" creationId="{99413ED5-9ED4-4772-BCE4-2BCAE6B12E35}"/>
          </ac:spMkLst>
        </pc:spChg>
        <pc:spChg chg="add">
          <ac:chgData name="Roman Zhigalov" userId="1f97e9fdf7779aa5" providerId="LiveId" clId="{45CD0111-53FD-4F5C-9E32-1A3E61CCE1B5}" dt="2022-08-05T13:55:05.023" v="415" actId="26606"/>
          <ac:spMkLst>
            <pc:docMk/>
            <pc:sldMk cId="3497405891" sldId="260"/>
            <ac:spMk id="1035" creationId="{04357C93-F0CB-4A1C-8F77-4E9063789819}"/>
          </ac:spMkLst>
        </pc:spChg>
        <pc:spChg chg="add">
          <ac:chgData name="Roman Zhigalov" userId="1f97e9fdf7779aa5" providerId="LiveId" clId="{45CD0111-53FD-4F5C-9E32-1A3E61CCE1B5}" dt="2022-08-05T13:55:05.023" v="415" actId="26606"/>
          <ac:spMkLst>
            <pc:docMk/>
            <pc:sldMk cId="3497405891" sldId="260"/>
            <ac:spMk id="1037" creationId="{90F533E9-6690-41A8-A372-4C6C622D028D}"/>
          </ac:spMkLst>
        </pc:spChg>
        <pc:picChg chg="add mod">
          <ac:chgData name="Roman Zhigalov" userId="1f97e9fdf7779aa5" providerId="LiveId" clId="{45CD0111-53FD-4F5C-9E32-1A3E61CCE1B5}" dt="2022-08-05T13:55:07.013" v="416" actId="27614"/>
          <ac:picMkLst>
            <pc:docMk/>
            <pc:sldMk cId="3497405891" sldId="260"/>
            <ac:picMk id="1026" creationId="{89359824-EF95-33D3-7925-19C3365506AE}"/>
          </ac:picMkLst>
        </pc:picChg>
      </pc:sldChg>
      <pc:sldChg chg="addSp modSp new mod setBg">
        <pc:chgData name="Roman Zhigalov" userId="1f97e9fdf7779aa5" providerId="LiveId" clId="{45CD0111-53FD-4F5C-9E32-1A3E61CCE1B5}" dt="2022-08-05T14:00:22.972" v="490" actId="20577"/>
        <pc:sldMkLst>
          <pc:docMk/>
          <pc:sldMk cId="3898194053" sldId="261"/>
        </pc:sldMkLst>
        <pc:spChg chg="mod">
          <ac:chgData name="Roman Zhigalov" userId="1f97e9fdf7779aa5" providerId="LiveId" clId="{45CD0111-53FD-4F5C-9E32-1A3E61CCE1B5}" dt="2022-08-05T13:59:33.482" v="487" actId="26606"/>
          <ac:spMkLst>
            <pc:docMk/>
            <pc:sldMk cId="3898194053" sldId="261"/>
            <ac:spMk id="2" creationId="{E29CBC87-9028-C96A-2468-DE9D69A4FF08}"/>
          </ac:spMkLst>
        </pc:spChg>
        <pc:spChg chg="mod">
          <ac:chgData name="Roman Zhigalov" userId="1f97e9fdf7779aa5" providerId="LiveId" clId="{45CD0111-53FD-4F5C-9E32-1A3E61CCE1B5}" dt="2022-08-05T14:00:22.972" v="490" actId="20577"/>
          <ac:spMkLst>
            <pc:docMk/>
            <pc:sldMk cId="3898194053" sldId="261"/>
            <ac:spMk id="3" creationId="{7B39F94A-5390-195F-7668-08D6D0EA431E}"/>
          </ac:spMkLst>
        </pc:spChg>
        <pc:spChg chg="add">
          <ac:chgData name="Roman Zhigalov" userId="1f97e9fdf7779aa5" providerId="LiveId" clId="{45CD0111-53FD-4F5C-9E32-1A3E61CCE1B5}" dt="2022-08-05T13:59:33.482" v="487" actId="26606"/>
          <ac:spMkLst>
            <pc:docMk/>
            <pc:sldMk cId="3898194053" sldId="261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3:59:33.482" v="487" actId="26606"/>
          <ac:spMkLst>
            <pc:docMk/>
            <pc:sldMk cId="3898194053" sldId="261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3:59:33.482" v="487" actId="26606"/>
          <ac:grpSpMkLst>
            <pc:docMk/>
            <pc:sldMk cId="3898194053" sldId="261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45CD0111-53FD-4F5C-9E32-1A3E61CCE1B5}" dt="2022-08-05T14:02:05.998" v="495" actId="27614"/>
        <pc:sldMkLst>
          <pc:docMk/>
          <pc:sldMk cId="653111724" sldId="262"/>
        </pc:sldMkLst>
        <pc:spChg chg="del">
          <ac:chgData name="Roman Zhigalov" userId="1f97e9fdf7779aa5" providerId="LiveId" clId="{45CD0111-53FD-4F5C-9E32-1A3E61CCE1B5}" dt="2022-08-05T14:02:04.118" v="493" actId="26606"/>
          <ac:spMkLst>
            <pc:docMk/>
            <pc:sldMk cId="653111724" sldId="262"/>
            <ac:spMk id="2" creationId="{E8486B84-FD00-FAA9-76CB-9C348EB77FE3}"/>
          </ac:spMkLst>
        </pc:spChg>
        <pc:spChg chg="del">
          <ac:chgData name="Roman Zhigalov" userId="1f97e9fdf7779aa5" providerId="LiveId" clId="{45CD0111-53FD-4F5C-9E32-1A3E61CCE1B5}" dt="2022-08-05T14:02:00.979" v="492"/>
          <ac:spMkLst>
            <pc:docMk/>
            <pc:sldMk cId="653111724" sldId="262"/>
            <ac:spMk id="3" creationId="{AF698B5F-3DAC-1982-0A1F-182D89CB2F9D}"/>
          </ac:spMkLst>
        </pc:spChg>
        <pc:spChg chg="add">
          <ac:chgData name="Roman Zhigalov" userId="1f97e9fdf7779aa5" providerId="LiveId" clId="{45CD0111-53FD-4F5C-9E32-1A3E61CCE1B5}" dt="2022-08-05T14:02:04.118" v="493" actId="26606"/>
          <ac:spMkLst>
            <pc:docMk/>
            <pc:sldMk cId="653111724" sldId="262"/>
            <ac:spMk id="2055" creationId="{42A4FC2C-047E-45A5-965D-8E1E3BF09BC6}"/>
          </ac:spMkLst>
        </pc:spChg>
        <pc:picChg chg="add mod">
          <ac:chgData name="Roman Zhigalov" userId="1f97e9fdf7779aa5" providerId="LiveId" clId="{45CD0111-53FD-4F5C-9E32-1A3E61CCE1B5}" dt="2022-08-05T14:02:05.998" v="495" actId="27614"/>
          <ac:picMkLst>
            <pc:docMk/>
            <pc:sldMk cId="653111724" sldId="262"/>
            <ac:picMk id="2050" creationId="{DCE85EC0-17AE-5841-8F8A-37B5E4E044CC}"/>
          </ac:picMkLst>
        </pc:picChg>
      </pc:sldChg>
      <pc:sldChg chg="addSp delSp modSp new mod setBg modClrScheme chgLayout">
        <pc:chgData name="Roman Zhigalov" userId="1f97e9fdf7779aa5" providerId="LiveId" clId="{45CD0111-53FD-4F5C-9E32-1A3E61CCE1B5}" dt="2022-08-05T14:03:06.111" v="512" actId="27614"/>
        <pc:sldMkLst>
          <pc:docMk/>
          <pc:sldMk cId="3308784161" sldId="263"/>
        </pc:sldMkLst>
        <pc:spChg chg="del mod ord">
          <ac:chgData name="Roman Zhigalov" userId="1f97e9fdf7779aa5" providerId="LiveId" clId="{45CD0111-53FD-4F5C-9E32-1A3E61CCE1B5}" dt="2022-08-05T14:02:07.507" v="496" actId="700"/>
          <ac:spMkLst>
            <pc:docMk/>
            <pc:sldMk cId="3308784161" sldId="263"/>
            <ac:spMk id="2" creationId="{1870ACB7-A8D3-331C-7396-EBCA67C64B35}"/>
          </ac:spMkLst>
        </pc:spChg>
        <pc:spChg chg="del mod ord">
          <ac:chgData name="Roman Zhigalov" userId="1f97e9fdf7779aa5" providerId="LiveId" clId="{45CD0111-53FD-4F5C-9E32-1A3E61CCE1B5}" dt="2022-08-05T14:02:07.507" v="496" actId="700"/>
          <ac:spMkLst>
            <pc:docMk/>
            <pc:sldMk cId="3308784161" sldId="263"/>
            <ac:spMk id="3" creationId="{87CF31DA-F55B-6000-13A5-FAB908595848}"/>
          </ac:spMkLst>
        </pc:spChg>
        <pc:spChg chg="add mod ord">
          <ac:chgData name="Roman Zhigalov" userId="1f97e9fdf7779aa5" providerId="LiveId" clId="{45CD0111-53FD-4F5C-9E32-1A3E61CCE1B5}" dt="2022-08-05T14:03:04.444" v="511" actId="26606"/>
          <ac:spMkLst>
            <pc:docMk/>
            <pc:sldMk cId="3308784161" sldId="263"/>
            <ac:spMk id="4" creationId="{3B3BBC82-02B1-B042-89EC-4A76CF9BE173}"/>
          </ac:spMkLst>
        </pc:spChg>
        <pc:spChg chg="add del mod ord">
          <ac:chgData name="Roman Zhigalov" userId="1f97e9fdf7779aa5" providerId="LiveId" clId="{45CD0111-53FD-4F5C-9E32-1A3E61CCE1B5}" dt="2022-08-05T14:03:01.709" v="510"/>
          <ac:spMkLst>
            <pc:docMk/>
            <pc:sldMk cId="3308784161" sldId="263"/>
            <ac:spMk id="5" creationId="{290DC8E5-08C5-1A93-29CC-F9E89882024A}"/>
          </ac:spMkLst>
        </pc:spChg>
        <pc:spChg chg="add mod ord">
          <ac:chgData name="Roman Zhigalov" userId="1f97e9fdf7779aa5" providerId="LiveId" clId="{45CD0111-53FD-4F5C-9E32-1A3E61CCE1B5}" dt="2022-08-05T14:03:04.444" v="511" actId="26606"/>
          <ac:spMkLst>
            <pc:docMk/>
            <pc:sldMk cId="3308784161" sldId="263"/>
            <ac:spMk id="6" creationId="{AE7E47FE-B1C9-AD8A-BABD-707C8BBF1487}"/>
          </ac:spMkLst>
        </pc:spChg>
        <pc:spChg chg="add">
          <ac:chgData name="Roman Zhigalov" userId="1f97e9fdf7779aa5" providerId="LiveId" clId="{45CD0111-53FD-4F5C-9E32-1A3E61CCE1B5}" dt="2022-08-05T14:03:04.444" v="511" actId="26606"/>
          <ac:spMkLst>
            <pc:docMk/>
            <pc:sldMk cId="3308784161" sldId="263"/>
            <ac:spMk id="12" creationId="{201CC55D-ED54-4C5C-95E6-10947BD1103B}"/>
          </ac:spMkLst>
        </pc:spChg>
        <pc:spChg chg="add">
          <ac:chgData name="Roman Zhigalov" userId="1f97e9fdf7779aa5" providerId="LiveId" clId="{45CD0111-53FD-4F5C-9E32-1A3E61CCE1B5}" dt="2022-08-05T14:03:04.444" v="511" actId="26606"/>
          <ac:spMkLst>
            <pc:docMk/>
            <pc:sldMk cId="3308784161" sldId="263"/>
            <ac:spMk id="18" creationId="{3873B707-463F-40B0-8227-E8CC6C67EB25}"/>
          </ac:spMkLst>
        </pc:spChg>
        <pc:spChg chg="add">
          <ac:chgData name="Roman Zhigalov" userId="1f97e9fdf7779aa5" providerId="LiveId" clId="{45CD0111-53FD-4F5C-9E32-1A3E61CCE1B5}" dt="2022-08-05T14:03:04.444" v="511" actId="26606"/>
          <ac:spMkLst>
            <pc:docMk/>
            <pc:sldMk cId="3308784161" sldId="263"/>
            <ac:spMk id="20" creationId="{C13237C8-E62C-4F0D-A318-BD6FB6C2D138}"/>
          </ac:spMkLst>
        </pc:spChg>
        <pc:spChg chg="add">
          <ac:chgData name="Roman Zhigalov" userId="1f97e9fdf7779aa5" providerId="LiveId" clId="{45CD0111-53FD-4F5C-9E32-1A3E61CCE1B5}" dt="2022-08-05T14:03:04.444" v="511" actId="26606"/>
          <ac:spMkLst>
            <pc:docMk/>
            <pc:sldMk cId="3308784161" sldId="263"/>
            <ac:spMk id="22" creationId="{19C9EAEA-39D0-4B0E-A0EB-51E7B26740B1}"/>
          </ac:spMkLst>
        </pc:spChg>
        <pc:grpChg chg="add">
          <ac:chgData name="Roman Zhigalov" userId="1f97e9fdf7779aa5" providerId="LiveId" clId="{45CD0111-53FD-4F5C-9E32-1A3E61CCE1B5}" dt="2022-08-05T14:03:04.444" v="511" actId="26606"/>
          <ac:grpSpMkLst>
            <pc:docMk/>
            <pc:sldMk cId="3308784161" sldId="263"/>
            <ac:grpSpMk id="14" creationId="{1DE889C7-FAD6-4397-98E2-05D503484459}"/>
          </ac:grpSpMkLst>
        </pc:grpChg>
        <pc:picChg chg="add mod ord">
          <ac:chgData name="Roman Zhigalov" userId="1f97e9fdf7779aa5" providerId="LiveId" clId="{45CD0111-53FD-4F5C-9E32-1A3E61CCE1B5}" dt="2022-08-05T14:03:06.111" v="512" actId="27614"/>
          <ac:picMkLst>
            <pc:docMk/>
            <pc:sldMk cId="3308784161" sldId="263"/>
            <ac:picMk id="7" creationId="{95629053-15D5-5D7B-2CAE-A019A6598477}"/>
          </ac:picMkLst>
        </pc:picChg>
      </pc:sldChg>
      <pc:sldChg chg="addSp delSp modSp new mod setBg">
        <pc:chgData name="Roman Zhigalov" userId="1f97e9fdf7779aa5" providerId="LiveId" clId="{45CD0111-53FD-4F5C-9E32-1A3E61CCE1B5}" dt="2022-08-05T14:04:18.969" v="522" actId="26606"/>
        <pc:sldMkLst>
          <pc:docMk/>
          <pc:sldMk cId="1392671038" sldId="264"/>
        </pc:sldMkLst>
        <pc:spChg chg="mod ord">
          <ac:chgData name="Roman Zhigalov" userId="1f97e9fdf7779aa5" providerId="LiveId" clId="{45CD0111-53FD-4F5C-9E32-1A3E61CCE1B5}" dt="2022-08-05T14:04:18.969" v="522" actId="26606"/>
          <ac:spMkLst>
            <pc:docMk/>
            <pc:sldMk cId="1392671038" sldId="264"/>
            <ac:spMk id="2" creationId="{608283DA-061B-3223-B778-9F61370C8F6A}"/>
          </ac:spMkLst>
        </pc:spChg>
        <pc:spChg chg="del">
          <ac:chgData name="Roman Zhigalov" userId="1f97e9fdf7779aa5" providerId="LiveId" clId="{45CD0111-53FD-4F5C-9E32-1A3E61CCE1B5}" dt="2022-08-05T14:04:08.036" v="514"/>
          <ac:spMkLst>
            <pc:docMk/>
            <pc:sldMk cId="1392671038" sldId="264"/>
            <ac:spMk id="3" creationId="{6AC2922F-352A-F7BB-0C5C-16DEE2723985}"/>
          </ac:spMkLst>
        </pc:spChg>
        <pc:spChg chg="add">
          <ac:chgData name="Roman Zhigalov" userId="1f97e9fdf7779aa5" providerId="LiveId" clId="{45CD0111-53FD-4F5C-9E32-1A3E61CCE1B5}" dt="2022-08-05T14:04:18.969" v="522" actId="26606"/>
          <ac:spMkLst>
            <pc:docMk/>
            <pc:sldMk cId="1392671038" sldId="264"/>
            <ac:spMk id="3079" creationId="{37C89E4B-3C9F-44B9-8B86-D9E3D112D8EC}"/>
          </ac:spMkLst>
        </pc:spChg>
        <pc:picChg chg="add mod">
          <ac:chgData name="Roman Zhigalov" userId="1f97e9fdf7779aa5" providerId="LiveId" clId="{45CD0111-53FD-4F5C-9E32-1A3E61CCE1B5}" dt="2022-08-05T14:04:18.969" v="522" actId="26606"/>
          <ac:picMkLst>
            <pc:docMk/>
            <pc:sldMk cId="1392671038" sldId="264"/>
            <ac:picMk id="3074" creationId="{8A0C1372-1FCA-AD99-DAAF-8F46428F5CD6}"/>
          </ac:picMkLst>
        </pc:picChg>
        <pc:cxnChg chg="add">
          <ac:chgData name="Roman Zhigalov" userId="1f97e9fdf7779aa5" providerId="LiveId" clId="{45CD0111-53FD-4F5C-9E32-1A3E61CCE1B5}" dt="2022-08-05T14:04:18.969" v="522" actId="26606"/>
          <ac:cxnSpMkLst>
            <pc:docMk/>
            <pc:sldMk cId="1392671038" sldId="264"/>
            <ac:cxnSpMk id="3081" creationId="{AA2EAA10-076F-46BD-8F0F-B9A2FB77A85C}"/>
          </ac:cxnSpMkLst>
        </pc:cxnChg>
        <pc:cxnChg chg="add">
          <ac:chgData name="Roman Zhigalov" userId="1f97e9fdf7779aa5" providerId="LiveId" clId="{45CD0111-53FD-4F5C-9E32-1A3E61CCE1B5}" dt="2022-08-05T14:04:18.969" v="522" actId="26606"/>
          <ac:cxnSpMkLst>
            <pc:docMk/>
            <pc:sldMk cId="1392671038" sldId="264"/>
            <ac:cxnSpMk id="3083" creationId="{D891E407-403B-4764-86C9-33A56D3BCAA3}"/>
          </ac:cxnSpMkLst>
        </pc:cxnChg>
      </pc:sldChg>
      <pc:sldChg chg="addSp delSp modSp new mod setBg">
        <pc:chgData name="Roman Zhigalov" userId="1f97e9fdf7779aa5" providerId="LiveId" clId="{45CD0111-53FD-4F5C-9E32-1A3E61CCE1B5}" dt="2022-08-05T14:05:15.850" v="526" actId="27614"/>
        <pc:sldMkLst>
          <pc:docMk/>
          <pc:sldMk cId="1604285198" sldId="265"/>
        </pc:sldMkLst>
        <pc:spChg chg="del">
          <ac:chgData name="Roman Zhigalov" userId="1f97e9fdf7779aa5" providerId="LiveId" clId="{45CD0111-53FD-4F5C-9E32-1A3E61CCE1B5}" dt="2022-08-05T14:05:12.175" v="525" actId="26606"/>
          <ac:spMkLst>
            <pc:docMk/>
            <pc:sldMk cId="1604285198" sldId="265"/>
            <ac:spMk id="2" creationId="{76D2D370-80E5-968E-6C73-FD5BDF01D3E1}"/>
          </ac:spMkLst>
        </pc:spChg>
        <pc:spChg chg="del">
          <ac:chgData name="Roman Zhigalov" userId="1f97e9fdf7779aa5" providerId="LiveId" clId="{45CD0111-53FD-4F5C-9E32-1A3E61CCE1B5}" dt="2022-08-05T14:05:03.920" v="524"/>
          <ac:spMkLst>
            <pc:docMk/>
            <pc:sldMk cId="1604285198" sldId="265"/>
            <ac:spMk id="3" creationId="{BCB9DACC-4E96-434B-F865-CD9B88E70D83}"/>
          </ac:spMkLst>
        </pc:spChg>
        <pc:spChg chg="add">
          <ac:chgData name="Roman Zhigalov" userId="1f97e9fdf7779aa5" providerId="LiveId" clId="{45CD0111-53FD-4F5C-9E32-1A3E61CCE1B5}" dt="2022-08-05T14:05:12.175" v="525" actId="26606"/>
          <ac:spMkLst>
            <pc:docMk/>
            <pc:sldMk cId="1604285198" sldId="265"/>
            <ac:spMk id="4103" creationId="{42A4FC2C-047E-45A5-965D-8E1E3BF09BC6}"/>
          </ac:spMkLst>
        </pc:spChg>
        <pc:picChg chg="add mod">
          <ac:chgData name="Roman Zhigalov" userId="1f97e9fdf7779aa5" providerId="LiveId" clId="{45CD0111-53FD-4F5C-9E32-1A3E61CCE1B5}" dt="2022-08-05T14:05:15.850" v="526" actId="27614"/>
          <ac:picMkLst>
            <pc:docMk/>
            <pc:sldMk cId="1604285198" sldId="265"/>
            <ac:picMk id="4098" creationId="{35D3249A-B23D-F29A-025A-EFE63A617CDB}"/>
          </ac:picMkLst>
        </pc:picChg>
      </pc:sldChg>
      <pc:sldChg chg="addSp delSp modSp new mod setBg">
        <pc:chgData name="Roman Zhigalov" userId="1f97e9fdf7779aa5" providerId="LiveId" clId="{45CD0111-53FD-4F5C-9E32-1A3E61CCE1B5}" dt="2022-08-05T14:06:08.995" v="566" actId="26606"/>
        <pc:sldMkLst>
          <pc:docMk/>
          <pc:sldMk cId="3091387909" sldId="266"/>
        </pc:sldMkLst>
        <pc:spChg chg="mod ord">
          <ac:chgData name="Roman Zhigalov" userId="1f97e9fdf7779aa5" providerId="LiveId" clId="{45CD0111-53FD-4F5C-9E32-1A3E61CCE1B5}" dt="2022-08-05T14:06:08.995" v="566" actId="26606"/>
          <ac:spMkLst>
            <pc:docMk/>
            <pc:sldMk cId="3091387909" sldId="266"/>
            <ac:spMk id="2" creationId="{F6B7CE68-0CCE-7F07-7ECE-2853C93E3FB9}"/>
          </ac:spMkLst>
        </pc:spChg>
        <pc:spChg chg="del">
          <ac:chgData name="Roman Zhigalov" userId="1f97e9fdf7779aa5" providerId="LiveId" clId="{45CD0111-53FD-4F5C-9E32-1A3E61CCE1B5}" dt="2022-08-05T14:06:05.666" v="565"/>
          <ac:spMkLst>
            <pc:docMk/>
            <pc:sldMk cId="3091387909" sldId="266"/>
            <ac:spMk id="3" creationId="{E0B13F1D-9A06-0A8A-5502-2C763392CB49}"/>
          </ac:spMkLst>
        </pc:spChg>
        <pc:spChg chg="add">
          <ac:chgData name="Roman Zhigalov" userId="1f97e9fdf7779aa5" providerId="LiveId" clId="{45CD0111-53FD-4F5C-9E32-1A3E61CCE1B5}" dt="2022-08-05T14:06:08.995" v="566" actId="26606"/>
          <ac:spMkLst>
            <pc:docMk/>
            <pc:sldMk cId="3091387909" sldId="266"/>
            <ac:spMk id="5127" creationId="{37C89E4B-3C9F-44B9-8B86-D9E3D112D8EC}"/>
          </ac:spMkLst>
        </pc:spChg>
        <pc:picChg chg="add mod">
          <ac:chgData name="Roman Zhigalov" userId="1f97e9fdf7779aa5" providerId="LiveId" clId="{45CD0111-53FD-4F5C-9E32-1A3E61CCE1B5}" dt="2022-08-05T14:06:08.995" v="566" actId="26606"/>
          <ac:picMkLst>
            <pc:docMk/>
            <pc:sldMk cId="3091387909" sldId="266"/>
            <ac:picMk id="5122" creationId="{E8E15BCC-32A5-975A-A3F0-E6D5CC7F9172}"/>
          </ac:picMkLst>
        </pc:picChg>
        <pc:cxnChg chg="add">
          <ac:chgData name="Roman Zhigalov" userId="1f97e9fdf7779aa5" providerId="LiveId" clId="{45CD0111-53FD-4F5C-9E32-1A3E61CCE1B5}" dt="2022-08-05T14:06:08.995" v="566" actId="26606"/>
          <ac:cxnSpMkLst>
            <pc:docMk/>
            <pc:sldMk cId="3091387909" sldId="266"/>
            <ac:cxnSpMk id="5129" creationId="{AA2EAA10-076F-46BD-8F0F-B9A2FB77A85C}"/>
          </ac:cxnSpMkLst>
        </pc:cxnChg>
        <pc:cxnChg chg="add">
          <ac:chgData name="Roman Zhigalov" userId="1f97e9fdf7779aa5" providerId="LiveId" clId="{45CD0111-53FD-4F5C-9E32-1A3E61CCE1B5}" dt="2022-08-05T14:06:08.995" v="566" actId="26606"/>
          <ac:cxnSpMkLst>
            <pc:docMk/>
            <pc:sldMk cId="3091387909" sldId="266"/>
            <ac:cxnSpMk id="5131" creationId="{D891E407-403B-4764-86C9-33A56D3BCAA3}"/>
          </ac:cxnSpMkLst>
        </pc:cxnChg>
      </pc:sldChg>
      <pc:sldChg chg="addSp delSp modSp new mod setBg">
        <pc:chgData name="Roman Zhigalov" userId="1f97e9fdf7779aa5" providerId="LiveId" clId="{45CD0111-53FD-4F5C-9E32-1A3E61CCE1B5}" dt="2022-08-05T14:09:11.126" v="613" actId="26606"/>
        <pc:sldMkLst>
          <pc:docMk/>
          <pc:sldMk cId="2913005958" sldId="267"/>
        </pc:sldMkLst>
        <pc:spChg chg="mod">
          <ac:chgData name="Roman Zhigalov" userId="1f97e9fdf7779aa5" providerId="LiveId" clId="{45CD0111-53FD-4F5C-9E32-1A3E61CCE1B5}" dt="2022-08-05T14:09:11.126" v="613" actId="26606"/>
          <ac:spMkLst>
            <pc:docMk/>
            <pc:sldMk cId="2913005958" sldId="267"/>
            <ac:spMk id="2" creationId="{9526A2B0-49B2-9380-BC9E-6FA19CD86DD9}"/>
          </ac:spMkLst>
        </pc:spChg>
        <pc:spChg chg="del">
          <ac:chgData name="Roman Zhigalov" userId="1f97e9fdf7779aa5" providerId="LiveId" clId="{45CD0111-53FD-4F5C-9E32-1A3E61CCE1B5}" dt="2022-08-05T14:08:53.424" v="604"/>
          <ac:spMkLst>
            <pc:docMk/>
            <pc:sldMk cId="2913005958" sldId="267"/>
            <ac:spMk id="3" creationId="{0EF05AF2-5684-E46E-699D-39EB9FD84A39}"/>
          </ac:spMkLst>
        </pc:spChg>
        <pc:spChg chg="mod">
          <ac:chgData name="Roman Zhigalov" userId="1f97e9fdf7779aa5" providerId="LiveId" clId="{45CD0111-53FD-4F5C-9E32-1A3E61CCE1B5}" dt="2022-08-05T14:09:11.126" v="613" actId="26606"/>
          <ac:spMkLst>
            <pc:docMk/>
            <pc:sldMk cId="2913005958" sldId="267"/>
            <ac:spMk id="4" creationId="{CE77A18C-C46D-B0E8-DFAE-9ABF7F2A3091}"/>
          </ac:spMkLst>
        </pc:spChg>
        <pc:spChg chg="add del">
          <ac:chgData name="Roman Zhigalov" userId="1f97e9fdf7779aa5" providerId="LiveId" clId="{45CD0111-53FD-4F5C-9E32-1A3E61CCE1B5}" dt="2022-08-05T14:09:03.677" v="606" actId="26606"/>
          <ac:spMkLst>
            <pc:docMk/>
            <pc:sldMk cId="2913005958" sldId="267"/>
            <ac:spMk id="6151" creationId="{5E39A796-BE83-48B1-B33F-35C4A32AAB57}"/>
          </ac:spMkLst>
        </pc:spChg>
        <pc:spChg chg="add del">
          <ac:chgData name="Roman Zhigalov" userId="1f97e9fdf7779aa5" providerId="LiveId" clId="{45CD0111-53FD-4F5C-9E32-1A3E61CCE1B5}" dt="2022-08-05T14:09:03.677" v="606" actId="26606"/>
          <ac:spMkLst>
            <pc:docMk/>
            <pc:sldMk cId="2913005958" sldId="267"/>
            <ac:spMk id="6153" creationId="{72F84B47-E267-4194-8194-831DB7B5547F}"/>
          </ac:spMkLst>
        </pc:spChg>
        <pc:spChg chg="add del">
          <ac:chgData name="Roman Zhigalov" userId="1f97e9fdf7779aa5" providerId="LiveId" clId="{45CD0111-53FD-4F5C-9E32-1A3E61CCE1B5}" dt="2022-08-05T14:09:07.589" v="608" actId="26606"/>
          <ac:spMkLst>
            <pc:docMk/>
            <pc:sldMk cId="2913005958" sldId="267"/>
            <ac:spMk id="6156" creationId="{201CC55D-ED54-4C5C-95E6-10947BD1103B}"/>
          </ac:spMkLst>
        </pc:spChg>
        <pc:spChg chg="add del">
          <ac:chgData name="Roman Zhigalov" userId="1f97e9fdf7779aa5" providerId="LiveId" clId="{45CD0111-53FD-4F5C-9E32-1A3E61CCE1B5}" dt="2022-08-05T14:09:07.589" v="608" actId="26606"/>
          <ac:spMkLst>
            <pc:docMk/>
            <pc:sldMk cId="2913005958" sldId="267"/>
            <ac:spMk id="6157" creationId="{3873B707-463F-40B0-8227-E8CC6C67EB25}"/>
          </ac:spMkLst>
        </pc:spChg>
        <pc:spChg chg="add del">
          <ac:chgData name="Roman Zhigalov" userId="1f97e9fdf7779aa5" providerId="LiveId" clId="{45CD0111-53FD-4F5C-9E32-1A3E61CCE1B5}" dt="2022-08-05T14:09:07.589" v="608" actId="26606"/>
          <ac:spMkLst>
            <pc:docMk/>
            <pc:sldMk cId="2913005958" sldId="267"/>
            <ac:spMk id="6159" creationId="{C13237C8-E62C-4F0D-A318-BD6FB6C2D138}"/>
          </ac:spMkLst>
        </pc:spChg>
        <pc:spChg chg="add del">
          <ac:chgData name="Roman Zhigalov" userId="1f97e9fdf7779aa5" providerId="LiveId" clId="{45CD0111-53FD-4F5C-9E32-1A3E61CCE1B5}" dt="2022-08-05T14:09:07.589" v="608" actId="26606"/>
          <ac:spMkLst>
            <pc:docMk/>
            <pc:sldMk cId="2913005958" sldId="267"/>
            <ac:spMk id="6161" creationId="{19C9EAEA-39D0-4B0E-A0EB-51E7B26740B1}"/>
          </ac:spMkLst>
        </pc:spChg>
        <pc:spChg chg="add del">
          <ac:chgData name="Roman Zhigalov" userId="1f97e9fdf7779aa5" providerId="LiveId" clId="{45CD0111-53FD-4F5C-9E32-1A3E61CCE1B5}" dt="2022-08-05T14:09:09.530" v="610" actId="26606"/>
          <ac:spMkLst>
            <pc:docMk/>
            <pc:sldMk cId="2913005958" sldId="267"/>
            <ac:spMk id="6163" creationId="{B5FA7C47-B7C1-4D2E-AB49-ED23BA34BA83}"/>
          </ac:spMkLst>
        </pc:spChg>
        <pc:spChg chg="add del">
          <ac:chgData name="Roman Zhigalov" userId="1f97e9fdf7779aa5" providerId="LiveId" clId="{45CD0111-53FD-4F5C-9E32-1A3E61CCE1B5}" dt="2022-08-05T14:09:09.530" v="610" actId="26606"/>
          <ac:spMkLst>
            <pc:docMk/>
            <pc:sldMk cId="2913005958" sldId="267"/>
            <ac:spMk id="6164" creationId="{596EE156-ABF1-4329-A6BA-03B4254E0877}"/>
          </ac:spMkLst>
        </pc:spChg>
        <pc:spChg chg="add del">
          <ac:chgData name="Roman Zhigalov" userId="1f97e9fdf7779aa5" providerId="LiveId" clId="{45CD0111-53FD-4F5C-9E32-1A3E61CCE1B5}" dt="2022-08-05T14:09:09.530" v="610" actId="26606"/>
          <ac:spMkLst>
            <pc:docMk/>
            <pc:sldMk cId="2913005958" sldId="267"/>
            <ac:spMk id="6165" creationId="{19B9933F-AAB3-444A-8BB5-9CA194A8BC63}"/>
          </ac:spMkLst>
        </pc:spChg>
        <pc:spChg chg="add del">
          <ac:chgData name="Roman Zhigalov" userId="1f97e9fdf7779aa5" providerId="LiveId" clId="{45CD0111-53FD-4F5C-9E32-1A3E61CCE1B5}" dt="2022-08-05T14:09:09.530" v="610" actId="26606"/>
          <ac:spMkLst>
            <pc:docMk/>
            <pc:sldMk cId="2913005958" sldId="267"/>
            <ac:spMk id="6166" creationId="{7D20183A-0B1D-4A1F-89B1-ADBEDBC6E54E}"/>
          </ac:spMkLst>
        </pc:spChg>
        <pc:spChg chg="add del">
          <ac:chgData name="Roman Zhigalov" userId="1f97e9fdf7779aa5" providerId="LiveId" clId="{45CD0111-53FD-4F5C-9E32-1A3E61CCE1B5}" dt="2022-08-05T14:09:09.530" v="610" actId="26606"/>
          <ac:spMkLst>
            <pc:docMk/>
            <pc:sldMk cId="2913005958" sldId="267"/>
            <ac:spMk id="6167" creationId="{131031D3-26CD-4214-A9A4-5857EFA15A0C}"/>
          </ac:spMkLst>
        </pc:spChg>
        <pc:spChg chg="add del">
          <ac:chgData name="Roman Zhigalov" userId="1f97e9fdf7779aa5" providerId="LiveId" clId="{45CD0111-53FD-4F5C-9E32-1A3E61CCE1B5}" dt="2022-08-05T14:09:11.100" v="612" actId="26606"/>
          <ac:spMkLst>
            <pc:docMk/>
            <pc:sldMk cId="2913005958" sldId="267"/>
            <ac:spMk id="6169" creationId="{201CC55D-ED54-4C5C-95E6-10947BD1103B}"/>
          </ac:spMkLst>
        </pc:spChg>
        <pc:spChg chg="add del">
          <ac:chgData name="Roman Zhigalov" userId="1f97e9fdf7779aa5" providerId="LiveId" clId="{45CD0111-53FD-4F5C-9E32-1A3E61CCE1B5}" dt="2022-08-05T14:09:11.100" v="612" actId="26606"/>
          <ac:spMkLst>
            <pc:docMk/>
            <pc:sldMk cId="2913005958" sldId="267"/>
            <ac:spMk id="6171" creationId="{3873B707-463F-40B0-8227-E8CC6C67EB25}"/>
          </ac:spMkLst>
        </pc:spChg>
        <pc:spChg chg="add del">
          <ac:chgData name="Roman Zhigalov" userId="1f97e9fdf7779aa5" providerId="LiveId" clId="{45CD0111-53FD-4F5C-9E32-1A3E61CCE1B5}" dt="2022-08-05T14:09:11.100" v="612" actId="26606"/>
          <ac:spMkLst>
            <pc:docMk/>
            <pc:sldMk cId="2913005958" sldId="267"/>
            <ac:spMk id="6172" creationId="{C13237C8-E62C-4F0D-A318-BD6FB6C2D138}"/>
          </ac:spMkLst>
        </pc:spChg>
        <pc:spChg chg="add del">
          <ac:chgData name="Roman Zhigalov" userId="1f97e9fdf7779aa5" providerId="LiveId" clId="{45CD0111-53FD-4F5C-9E32-1A3E61CCE1B5}" dt="2022-08-05T14:09:11.100" v="612" actId="26606"/>
          <ac:spMkLst>
            <pc:docMk/>
            <pc:sldMk cId="2913005958" sldId="267"/>
            <ac:spMk id="6173" creationId="{19C9EAEA-39D0-4B0E-A0EB-51E7B26740B1}"/>
          </ac:spMkLst>
        </pc:spChg>
        <pc:spChg chg="add">
          <ac:chgData name="Roman Zhigalov" userId="1f97e9fdf7779aa5" providerId="LiveId" clId="{45CD0111-53FD-4F5C-9E32-1A3E61CCE1B5}" dt="2022-08-05T14:09:11.126" v="613" actId="26606"/>
          <ac:spMkLst>
            <pc:docMk/>
            <pc:sldMk cId="2913005958" sldId="267"/>
            <ac:spMk id="6175" creationId="{DBC6133C-0615-4CE4-9132-37E609A9BDFA}"/>
          </ac:spMkLst>
        </pc:spChg>
        <pc:spChg chg="add">
          <ac:chgData name="Roman Zhigalov" userId="1f97e9fdf7779aa5" providerId="LiveId" clId="{45CD0111-53FD-4F5C-9E32-1A3E61CCE1B5}" dt="2022-08-05T14:09:11.126" v="613" actId="26606"/>
          <ac:spMkLst>
            <pc:docMk/>
            <pc:sldMk cId="2913005958" sldId="267"/>
            <ac:spMk id="6176" creationId="{169CC832-2974-4E8D-90ED-3E2941BA7336}"/>
          </ac:spMkLst>
        </pc:spChg>
        <pc:spChg chg="add">
          <ac:chgData name="Roman Zhigalov" userId="1f97e9fdf7779aa5" providerId="LiveId" clId="{45CD0111-53FD-4F5C-9E32-1A3E61CCE1B5}" dt="2022-08-05T14:09:11.126" v="613" actId="26606"/>
          <ac:spMkLst>
            <pc:docMk/>
            <pc:sldMk cId="2913005958" sldId="267"/>
            <ac:spMk id="6177" creationId="{55222F96-971A-4F90-B841-6BAB416C7AC1}"/>
          </ac:spMkLst>
        </pc:spChg>
        <pc:spChg chg="add">
          <ac:chgData name="Roman Zhigalov" userId="1f97e9fdf7779aa5" providerId="LiveId" clId="{45CD0111-53FD-4F5C-9E32-1A3E61CCE1B5}" dt="2022-08-05T14:09:11.126" v="613" actId="26606"/>
          <ac:spMkLst>
            <pc:docMk/>
            <pc:sldMk cId="2913005958" sldId="267"/>
            <ac:spMk id="6178" creationId="{08980754-6F4B-43C9-B9BE-127B6BED6586}"/>
          </ac:spMkLst>
        </pc:spChg>
        <pc:spChg chg="add">
          <ac:chgData name="Roman Zhigalov" userId="1f97e9fdf7779aa5" providerId="LiveId" clId="{45CD0111-53FD-4F5C-9E32-1A3E61CCE1B5}" dt="2022-08-05T14:09:11.126" v="613" actId="26606"/>
          <ac:spMkLst>
            <pc:docMk/>
            <pc:sldMk cId="2913005958" sldId="267"/>
            <ac:spMk id="6179" creationId="{2C1BBA94-3F40-40AA-8BB9-E69E25E537C1}"/>
          </ac:spMkLst>
        </pc:spChg>
        <pc:grpChg chg="add del">
          <ac:chgData name="Roman Zhigalov" userId="1f97e9fdf7779aa5" providerId="LiveId" clId="{45CD0111-53FD-4F5C-9E32-1A3E61CCE1B5}" dt="2022-08-05T14:09:07.589" v="608" actId="26606"/>
          <ac:grpSpMkLst>
            <pc:docMk/>
            <pc:sldMk cId="2913005958" sldId="267"/>
            <ac:grpSpMk id="6158" creationId="{1DE889C7-FAD6-4397-98E2-05D503484459}"/>
          </ac:grpSpMkLst>
        </pc:grpChg>
        <pc:grpChg chg="add del">
          <ac:chgData name="Roman Zhigalov" userId="1f97e9fdf7779aa5" providerId="LiveId" clId="{45CD0111-53FD-4F5C-9E32-1A3E61CCE1B5}" dt="2022-08-05T14:09:11.100" v="612" actId="26606"/>
          <ac:grpSpMkLst>
            <pc:docMk/>
            <pc:sldMk cId="2913005958" sldId="267"/>
            <ac:grpSpMk id="6170" creationId="{1DE889C7-FAD6-4397-98E2-05D503484459}"/>
          </ac:grpSpMkLst>
        </pc:grpChg>
        <pc:picChg chg="add mod">
          <ac:chgData name="Roman Zhigalov" userId="1f97e9fdf7779aa5" providerId="LiveId" clId="{45CD0111-53FD-4F5C-9E32-1A3E61CCE1B5}" dt="2022-08-05T14:09:11.126" v="613" actId="26606"/>
          <ac:picMkLst>
            <pc:docMk/>
            <pc:sldMk cId="2913005958" sldId="267"/>
            <ac:picMk id="6146" creationId="{E2AE0F3B-3DF6-1A57-2339-DCDA34816874}"/>
          </ac:picMkLst>
        </pc:picChg>
      </pc:sldChg>
      <pc:sldChg chg="addSp modSp new mod setBg">
        <pc:chgData name="Roman Zhigalov" userId="1f97e9fdf7779aa5" providerId="LiveId" clId="{45CD0111-53FD-4F5C-9E32-1A3E61CCE1B5}" dt="2022-08-05T14:11:10.670" v="949" actId="26606"/>
        <pc:sldMkLst>
          <pc:docMk/>
          <pc:sldMk cId="2357876704" sldId="268"/>
        </pc:sldMkLst>
        <pc:spChg chg="mod">
          <ac:chgData name="Roman Zhigalov" userId="1f97e9fdf7779aa5" providerId="LiveId" clId="{45CD0111-53FD-4F5C-9E32-1A3E61CCE1B5}" dt="2022-08-05T14:11:10.670" v="949" actId="26606"/>
          <ac:spMkLst>
            <pc:docMk/>
            <pc:sldMk cId="2357876704" sldId="268"/>
            <ac:spMk id="2" creationId="{2718001F-1C3A-1C6D-90C7-5769900ADD0E}"/>
          </ac:spMkLst>
        </pc:spChg>
        <pc:spChg chg="mod">
          <ac:chgData name="Roman Zhigalov" userId="1f97e9fdf7779aa5" providerId="LiveId" clId="{45CD0111-53FD-4F5C-9E32-1A3E61CCE1B5}" dt="2022-08-05T14:11:10.670" v="949" actId="26606"/>
          <ac:spMkLst>
            <pc:docMk/>
            <pc:sldMk cId="2357876704" sldId="268"/>
            <ac:spMk id="3" creationId="{B2C7AD49-A930-0D0B-5C75-31CBA3CF60D5}"/>
          </ac:spMkLst>
        </pc:spChg>
        <pc:spChg chg="add">
          <ac:chgData name="Roman Zhigalov" userId="1f97e9fdf7779aa5" providerId="LiveId" clId="{45CD0111-53FD-4F5C-9E32-1A3E61CCE1B5}" dt="2022-08-05T14:11:10.670" v="949" actId="26606"/>
          <ac:spMkLst>
            <pc:docMk/>
            <pc:sldMk cId="2357876704" sldId="268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4:11:10.670" v="949" actId="26606"/>
          <ac:spMkLst>
            <pc:docMk/>
            <pc:sldMk cId="2357876704" sldId="268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4:11:10.670" v="949" actId="26606"/>
          <ac:grpSpMkLst>
            <pc:docMk/>
            <pc:sldMk cId="2357876704" sldId="268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45CD0111-53FD-4F5C-9E32-1A3E61CCE1B5}" dt="2022-08-05T14:12:21.295" v="969" actId="27614"/>
        <pc:sldMkLst>
          <pc:docMk/>
          <pc:sldMk cId="2163143416" sldId="269"/>
        </pc:sldMkLst>
        <pc:spChg chg="mod">
          <ac:chgData name="Roman Zhigalov" userId="1f97e9fdf7779aa5" providerId="LiveId" clId="{45CD0111-53FD-4F5C-9E32-1A3E61CCE1B5}" dt="2022-08-05T14:12:18.778" v="968" actId="26606"/>
          <ac:spMkLst>
            <pc:docMk/>
            <pc:sldMk cId="2163143416" sldId="269"/>
            <ac:spMk id="2" creationId="{EDECA8F1-101B-08A2-3482-C4D1AAB210DD}"/>
          </ac:spMkLst>
        </pc:spChg>
        <pc:spChg chg="del">
          <ac:chgData name="Roman Zhigalov" userId="1f97e9fdf7779aa5" providerId="LiveId" clId="{45CD0111-53FD-4F5C-9E32-1A3E61CCE1B5}" dt="2022-08-05T14:12:15.338" v="967"/>
          <ac:spMkLst>
            <pc:docMk/>
            <pc:sldMk cId="2163143416" sldId="269"/>
            <ac:spMk id="3" creationId="{AC6203FF-57FA-8439-A1E2-753A18AC9A83}"/>
          </ac:spMkLst>
        </pc:spChg>
        <pc:spChg chg="mod">
          <ac:chgData name="Roman Zhigalov" userId="1f97e9fdf7779aa5" providerId="LiveId" clId="{45CD0111-53FD-4F5C-9E32-1A3E61CCE1B5}" dt="2022-08-05T14:12:18.778" v="968" actId="26606"/>
          <ac:spMkLst>
            <pc:docMk/>
            <pc:sldMk cId="2163143416" sldId="269"/>
            <ac:spMk id="4" creationId="{9C630C56-50BE-62F2-4CDC-0407BFD02894}"/>
          </ac:spMkLst>
        </pc:spChg>
        <pc:spChg chg="add">
          <ac:chgData name="Roman Zhigalov" userId="1f97e9fdf7779aa5" providerId="LiveId" clId="{45CD0111-53FD-4F5C-9E32-1A3E61CCE1B5}" dt="2022-08-05T14:12:18.778" v="968" actId="26606"/>
          <ac:spMkLst>
            <pc:docMk/>
            <pc:sldMk cId="2163143416" sldId="269"/>
            <ac:spMk id="7175" creationId="{201CC55D-ED54-4C5C-95E6-10947BD1103B}"/>
          </ac:spMkLst>
        </pc:spChg>
        <pc:spChg chg="add">
          <ac:chgData name="Roman Zhigalov" userId="1f97e9fdf7779aa5" providerId="LiveId" clId="{45CD0111-53FD-4F5C-9E32-1A3E61CCE1B5}" dt="2022-08-05T14:12:18.778" v="968" actId="26606"/>
          <ac:spMkLst>
            <pc:docMk/>
            <pc:sldMk cId="2163143416" sldId="269"/>
            <ac:spMk id="7181" creationId="{3873B707-463F-40B0-8227-E8CC6C67EB25}"/>
          </ac:spMkLst>
        </pc:spChg>
        <pc:spChg chg="add">
          <ac:chgData name="Roman Zhigalov" userId="1f97e9fdf7779aa5" providerId="LiveId" clId="{45CD0111-53FD-4F5C-9E32-1A3E61CCE1B5}" dt="2022-08-05T14:12:18.778" v="968" actId="26606"/>
          <ac:spMkLst>
            <pc:docMk/>
            <pc:sldMk cId="2163143416" sldId="269"/>
            <ac:spMk id="7183" creationId="{C13237C8-E62C-4F0D-A318-BD6FB6C2D138}"/>
          </ac:spMkLst>
        </pc:spChg>
        <pc:spChg chg="add">
          <ac:chgData name="Roman Zhigalov" userId="1f97e9fdf7779aa5" providerId="LiveId" clId="{45CD0111-53FD-4F5C-9E32-1A3E61CCE1B5}" dt="2022-08-05T14:12:18.778" v="968" actId="26606"/>
          <ac:spMkLst>
            <pc:docMk/>
            <pc:sldMk cId="2163143416" sldId="269"/>
            <ac:spMk id="7185" creationId="{19C9EAEA-39D0-4B0E-A0EB-51E7B26740B1}"/>
          </ac:spMkLst>
        </pc:spChg>
        <pc:grpChg chg="add">
          <ac:chgData name="Roman Zhigalov" userId="1f97e9fdf7779aa5" providerId="LiveId" clId="{45CD0111-53FD-4F5C-9E32-1A3E61CCE1B5}" dt="2022-08-05T14:12:18.778" v="968" actId="26606"/>
          <ac:grpSpMkLst>
            <pc:docMk/>
            <pc:sldMk cId="2163143416" sldId="269"/>
            <ac:grpSpMk id="7177" creationId="{1DE889C7-FAD6-4397-98E2-05D503484459}"/>
          </ac:grpSpMkLst>
        </pc:grpChg>
        <pc:picChg chg="add mod">
          <ac:chgData name="Roman Zhigalov" userId="1f97e9fdf7779aa5" providerId="LiveId" clId="{45CD0111-53FD-4F5C-9E32-1A3E61CCE1B5}" dt="2022-08-05T14:12:21.295" v="969" actId="27614"/>
          <ac:picMkLst>
            <pc:docMk/>
            <pc:sldMk cId="2163143416" sldId="269"/>
            <ac:picMk id="7170" creationId="{AA9BA0FE-2AC7-1C71-6675-02BDFB0B0AFE}"/>
          </ac:picMkLst>
        </pc:picChg>
      </pc:sldChg>
      <pc:sldChg chg="addSp delSp modSp new mod setBg">
        <pc:chgData name="Roman Zhigalov" userId="1f97e9fdf7779aa5" providerId="LiveId" clId="{45CD0111-53FD-4F5C-9E32-1A3E61CCE1B5}" dt="2022-08-05T14:12:56.819" v="973" actId="27614"/>
        <pc:sldMkLst>
          <pc:docMk/>
          <pc:sldMk cId="2147964548" sldId="270"/>
        </pc:sldMkLst>
        <pc:spChg chg="del">
          <ac:chgData name="Roman Zhigalov" userId="1f97e9fdf7779aa5" providerId="LiveId" clId="{45CD0111-53FD-4F5C-9E32-1A3E61CCE1B5}" dt="2022-08-05T14:12:54.508" v="972" actId="26606"/>
          <ac:spMkLst>
            <pc:docMk/>
            <pc:sldMk cId="2147964548" sldId="270"/>
            <ac:spMk id="2" creationId="{0BBB3FBE-0C0F-0BB8-EC33-0DA42CE48144}"/>
          </ac:spMkLst>
        </pc:spChg>
        <pc:spChg chg="del">
          <ac:chgData name="Roman Zhigalov" userId="1f97e9fdf7779aa5" providerId="LiveId" clId="{45CD0111-53FD-4F5C-9E32-1A3E61CCE1B5}" dt="2022-08-05T14:12:50.013" v="971"/>
          <ac:spMkLst>
            <pc:docMk/>
            <pc:sldMk cId="2147964548" sldId="270"/>
            <ac:spMk id="3" creationId="{26851D68-B59E-B215-54F6-33459A3972C1}"/>
          </ac:spMkLst>
        </pc:spChg>
        <pc:spChg chg="add">
          <ac:chgData name="Roman Zhigalov" userId="1f97e9fdf7779aa5" providerId="LiveId" clId="{45CD0111-53FD-4F5C-9E32-1A3E61CCE1B5}" dt="2022-08-05T14:12:54.508" v="972" actId="26606"/>
          <ac:spMkLst>
            <pc:docMk/>
            <pc:sldMk cId="2147964548" sldId="270"/>
            <ac:spMk id="8199" creationId="{42A4FC2C-047E-45A5-965D-8E1E3BF09BC6}"/>
          </ac:spMkLst>
        </pc:spChg>
        <pc:picChg chg="add mod">
          <ac:chgData name="Roman Zhigalov" userId="1f97e9fdf7779aa5" providerId="LiveId" clId="{45CD0111-53FD-4F5C-9E32-1A3E61CCE1B5}" dt="2022-08-05T14:12:56.819" v="973" actId="27614"/>
          <ac:picMkLst>
            <pc:docMk/>
            <pc:sldMk cId="2147964548" sldId="270"/>
            <ac:picMk id="8194" creationId="{4022E983-504A-24D2-CFE9-E445198AE08A}"/>
          </ac:picMkLst>
        </pc:picChg>
      </pc:sldChg>
      <pc:sldChg chg="addSp delSp modSp new mod setBg">
        <pc:chgData name="Roman Zhigalov" userId="1f97e9fdf7779aa5" providerId="LiveId" clId="{45CD0111-53FD-4F5C-9E32-1A3E61CCE1B5}" dt="2022-08-05T14:13:34.624" v="1020" actId="26606"/>
        <pc:sldMkLst>
          <pc:docMk/>
          <pc:sldMk cId="1074756068" sldId="271"/>
        </pc:sldMkLst>
        <pc:spChg chg="mod ord">
          <ac:chgData name="Roman Zhigalov" userId="1f97e9fdf7779aa5" providerId="LiveId" clId="{45CD0111-53FD-4F5C-9E32-1A3E61CCE1B5}" dt="2022-08-05T14:13:34.624" v="1020" actId="26606"/>
          <ac:spMkLst>
            <pc:docMk/>
            <pc:sldMk cId="1074756068" sldId="271"/>
            <ac:spMk id="2" creationId="{82EC9354-0A55-5925-70C1-0EA791CA7CB1}"/>
          </ac:spMkLst>
        </pc:spChg>
        <pc:spChg chg="del">
          <ac:chgData name="Roman Zhigalov" userId="1f97e9fdf7779aa5" providerId="LiveId" clId="{45CD0111-53FD-4F5C-9E32-1A3E61CCE1B5}" dt="2022-08-05T14:13:20.183" v="975"/>
          <ac:spMkLst>
            <pc:docMk/>
            <pc:sldMk cId="1074756068" sldId="271"/>
            <ac:spMk id="3" creationId="{2ED34972-9438-F1BA-BF79-1FA201DAAF2C}"/>
          </ac:spMkLst>
        </pc:spChg>
        <pc:spChg chg="add del">
          <ac:chgData name="Roman Zhigalov" userId="1f97e9fdf7779aa5" providerId="LiveId" clId="{45CD0111-53FD-4F5C-9E32-1A3E61CCE1B5}" dt="2022-08-05T14:13:34.608" v="1019" actId="26606"/>
          <ac:spMkLst>
            <pc:docMk/>
            <pc:sldMk cId="1074756068" sldId="271"/>
            <ac:spMk id="9223" creationId="{37C89E4B-3C9F-44B9-8B86-D9E3D112D8EC}"/>
          </ac:spMkLst>
        </pc:spChg>
        <pc:spChg chg="add">
          <ac:chgData name="Roman Zhigalov" userId="1f97e9fdf7779aa5" providerId="LiveId" clId="{45CD0111-53FD-4F5C-9E32-1A3E61CCE1B5}" dt="2022-08-05T14:13:34.624" v="1020" actId="26606"/>
          <ac:spMkLst>
            <pc:docMk/>
            <pc:sldMk cId="1074756068" sldId="271"/>
            <ac:spMk id="9229" creationId="{16C5FA50-8D52-4617-AF91-5C7B1C8352F1}"/>
          </ac:spMkLst>
        </pc:spChg>
        <pc:spChg chg="add">
          <ac:chgData name="Roman Zhigalov" userId="1f97e9fdf7779aa5" providerId="LiveId" clId="{45CD0111-53FD-4F5C-9E32-1A3E61CCE1B5}" dt="2022-08-05T14:13:34.624" v="1020" actId="26606"/>
          <ac:spMkLst>
            <pc:docMk/>
            <pc:sldMk cId="1074756068" sldId="271"/>
            <ac:spMk id="9230" creationId="{E223798C-12AD-4B0C-A50C-D676347D67CF}"/>
          </ac:spMkLst>
        </pc:spChg>
        <pc:picChg chg="add mod">
          <ac:chgData name="Roman Zhigalov" userId="1f97e9fdf7779aa5" providerId="LiveId" clId="{45CD0111-53FD-4F5C-9E32-1A3E61CCE1B5}" dt="2022-08-05T14:13:34.624" v="1020" actId="26606"/>
          <ac:picMkLst>
            <pc:docMk/>
            <pc:sldMk cId="1074756068" sldId="271"/>
            <ac:picMk id="9218" creationId="{AFDD1F28-B290-62AD-3438-31F8499650FB}"/>
          </ac:picMkLst>
        </pc:picChg>
        <pc:cxnChg chg="add del">
          <ac:chgData name="Roman Zhigalov" userId="1f97e9fdf7779aa5" providerId="LiveId" clId="{45CD0111-53FD-4F5C-9E32-1A3E61CCE1B5}" dt="2022-08-05T14:13:34.608" v="1019" actId="26606"/>
          <ac:cxnSpMkLst>
            <pc:docMk/>
            <pc:sldMk cId="1074756068" sldId="271"/>
            <ac:cxnSpMk id="9225" creationId="{AA2EAA10-076F-46BD-8F0F-B9A2FB77A85C}"/>
          </ac:cxnSpMkLst>
        </pc:cxnChg>
        <pc:cxnChg chg="add del">
          <ac:chgData name="Roman Zhigalov" userId="1f97e9fdf7779aa5" providerId="LiveId" clId="{45CD0111-53FD-4F5C-9E32-1A3E61CCE1B5}" dt="2022-08-05T14:13:34.608" v="1019" actId="26606"/>
          <ac:cxnSpMkLst>
            <pc:docMk/>
            <pc:sldMk cId="1074756068" sldId="271"/>
            <ac:cxnSpMk id="9227" creationId="{D891E407-403B-4764-86C9-33A56D3BCAA3}"/>
          </ac:cxnSpMkLst>
        </pc:cxnChg>
      </pc:sldChg>
      <pc:sldChg chg="addSp delSp modSp new mod setBg modClrScheme chgLayout">
        <pc:chgData name="Roman Zhigalov" userId="1f97e9fdf7779aa5" providerId="LiveId" clId="{45CD0111-53FD-4F5C-9E32-1A3E61CCE1B5}" dt="2022-08-05T14:14:19.730" v="1128" actId="26606"/>
        <pc:sldMkLst>
          <pc:docMk/>
          <pc:sldMk cId="2584127907" sldId="272"/>
        </pc:sldMkLst>
        <pc:spChg chg="del mod ord">
          <ac:chgData name="Roman Zhigalov" userId="1f97e9fdf7779aa5" providerId="LiveId" clId="{45CD0111-53FD-4F5C-9E32-1A3E61CCE1B5}" dt="2022-08-05T14:13:37.683" v="1022" actId="700"/>
          <ac:spMkLst>
            <pc:docMk/>
            <pc:sldMk cId="2584127907" sldId="272"/>
            <ac:spMk id="2" creationId="{6722BBB7-2C9B-8B74-F715-FDACF60F8B29}"/>
          </ac:spMkLst>
        </pc:spChg>
        <pc:spChg chg="del mod ord">
          <ac:chgData name="Roman Zhigalov" userId="1f97e9fdf7779aa5" providerId="LiveId" clId="{45CD0111-53FD-4F5C-9E32-1A3E61CCE1B5}" dt="2022-08-05T14:13:37.683" v="1022" actId="700"/>
          <ac:spMkLst>
            <pc:docMk/>
            <pc:sldMk cId="2584127907" sldId="272"/>
            <ac:spMk id="3" creationId="{551CA982-66CC-2901-951D-CD70423DE5B6}"/>
          </ac:spMkLst>
        </pc:spChg>
        <pc:spChg chg="add mod ord">
          <ac:chgData name="Roman Zhigalov" userId="1f97e9fdf7779aa5" providerId="LiveId" clId="{45CD0111-53FD-4F5C-9E32-1A3E61CCE1B5}" dt="2022-08-05T14:14:19.730" v="1128" actId="26606"/>
          <ac:spMkLst>
            <pc:docMk/>
            <pc:sldMk cId="2584127907" sldId="272"/>
            <ac:spMk id="4" creationId="{7C0EDF50-9D9B-B323-9378-33CCE4EA0B03}"/>
          </ac:spMkLst>
        </pc:spChg>
        <pc:spChg chg="add mod ord">
          <ac:chgData name="Roman Zhigalov" userId="1f97e9fdf7779aa5" providerId="LiveId" clId="{45CD0111-53FD-4F5C-9E32-1A3E61CCE1B5}" dt="2022-08-05T14:14:19.730" v="1128" actId="26606"/>
          <ac:spMkLst>
            <pc:docMk/>
            <pc:sldMk cId="2584127907" sldId="272"/>
            <ac:spMk id="5" creationId="{2A29B2FA-2970-085A-AE6C-3C83513B118B}"/>
          </ac:spMkLst>
        </pc:spChg>
        <pc:spChg chg="add">
          <ac:chgData name="Roman Zhigalov" userId="1f97e9fdf7779aa5" providerId="LiveId" clId="{45CD0111-53FD-4F5C-9E32-1A3E61CCE1B5}" dt="2022-08-05T14:14:19.730" v="1128" actId="26606"/>
          <ac:spMkLst>
            <pc:docMk/>
            <pc:sldMk cId="2584127907" sldId="272"/>
            <ac:spMk id="10" creationId="{B6CDA21F-E7AF-4C75-8395-33F58D5B0E45}"/>
          </ac:spMkLst>
        </pc:spChg>
        <pc:spChg chg="add">
          <ac:chgData name="Roman Zhigalov" userId="1f97e9fdf7779aa5" providerId="LiveId" clId="{45CD0111-53FD-4F5C-9E32-1A3E61CCE1B5}" dt="2022-08-05T14:14:19.730" v="1128" actId="26606"/>
          <ac:spMkLst>
            <pc:docMk/>
            <pc:sldMk cId="2584127907" sldId="272"/>
            <ac:spMk id="17" creationId="{D5B0017B-2ECA-49AF-B397-DC140825DF8D}"/>
          </ac:spMkLst>
        </pc:spChg>
        <pc:grpChg chg="add">
          <ac:chgData name="Roman Zhigalov" userId="1f97e9fdf7779aa5" providerId="LiveId" clId="{45CD0111-53FD-4F5C-9E32-1A3E61CCE1B5}" dt="2022-08-05T14:14:19.730" v="1128" actId="26606"/>
          <ac:grpSpMkLst>
            <pc:docMk/>
            <pc:sldMk cId="2584127907" sldId="272"/>
            <ac:grpSpMk id="12" creationId="{AE1C45F0-260A-458C-96ED-C1F6D2151219}"/>
          </ac:grpSpMkLst>
        </pc:grpChg>
        <pc:cxnChg chg="add">
          <ac:chgData name="Roman Zhigalov" userId="1f97e9fdf7779aa5" providerId="LiveId" clId="{45CD0111-53FD-4F5C-9E32-1A3E61CCE1B5}" dt="2022-08-05T14:14:19.730" v="1128" actId="26606"/>
          <ac:cxnSpMkLst>
            <pc:docMk/>
            <pc:sldMk cId="2584127907" sldId="272"/>
            <ac:cxnSpMk id="19" creationId="{6CF1BAF6-AD41-4082-B212-8A1F9A2E8779}"/>
          </ac:cxnSpMkLst>
        </pc:cxnChg>
      </pc:sldChg>
      <pc:sldChg chg="addSp modSp new mod setBg">
        <pc:chgData name="Roman Zhigalov" userId="1f97e9fdf7779aa5" providerId="LiveId" clId="{45CD0111-53FD-4F5C-9E32-1A3E61CCE1B5}" dt="2022-08-05T14:14:31.363" v="1153" actId="26606"/>
        <pc:sldMkLst>
          <pc:docMk/>
          <pc:sldMk cId="4028236369" sldId="273"/>
        </pc:sldMkLst>
        <pc:spChg chg="mod">
          <ac:chgData name="Roman Zhigalov" userId="1f97e9fdf7779aa5" providerId="LiveId" clId="{45CD0111-53FD-4F5C-9E32-1A3E61CCE1B5}" dt="2022-08-05T14:14:31.363" v="1153" actId="26606"/>
          <ac:spMkLst>
            <pc:docMk/>
            <pc:sldMk cId="4028236369" sldId="273"/>
            <ac:spMk id="2" creationId="{13910FC2-E79D-D6B4-EB56-0A50E6C15C14}"/>
          </ac:spMkLst>
        </pc:spChg>
        <pc:spChg chg="mod">
          <ac:chgData name="Roman Zhigalov" userId="1f97e9fdf7779aa5" providerId="LiveId" clId="{45CD0111-53FD-4F5C-9E32-1A3E61CCE1B5}" dt="2022-08-05T14:14:31.363" v="1153" actId="26606"/>
          <ac:spMkLst>
            <pc:docMk/>
            <pc:sldMk cId="4028236369" sldId="273"/>
            <ac:spMk id="3" creationId="{4F44DA9A-D7E1-BDBD-28D1-78F127D7BDA1}"/>
          </ac:spMkLst>
        </pc:spChg>
        <pc:spChg chg="add">
          <ac:chgData name="Roman Zhigalov" userId="1f97e9fdf7779aa5" providerId="LiveId" clId="{45CD0111-53FD-4F5C-9E32-1A3E61CCE1B5}" dt="2022-08-05T14:14:31.363" v="1153" actId="26606"/>
          <ac:spMkLst>
            <pc:docMk/>
            <pc:sldMk cId="4028236369" sldId="273"/>
            <ac:spMk id="8" creationId="{4522B21E-B2B9-4C72-9A71-C87EFD137480}"/>
          </ac:spMkLst>
        </pc:spChg>
        <pc:spChg chg="add">
          <ac:chgData name="Roman Zhigalov" userId="1f97e9fdf7779aa5" providerId="LiveId" clId="{45CD0111-53FD-4F5C-9E32-1A3E61CCE1B5}" dt="2022-08-05T14:14:31.363" v="1153" actId="26606"/>
          <ac:spMkLst>
            <pc:docMk/>
            <pc:sldMk cId="4028236369" sldId="273"/>
            <ac:spMk id="10" creationId="{5EB7D2A2-F448-44D4-938C-DC84CBCB3B1E}"/>
          </ac:spMkLst>
        </pc:spChg>
        <pc:spChg chg="add">
          <ac:chgData name="Roman Zhigalov" userId="1f97e9fdf7779aa5" providerId="LiveId" clId="{45CD0111-53FD-4F5C-9E32-1A3E61CCE1B5}" dt="2022-08-05T14:14:31.363" v="1153" actId="26606"/>
          <ac:spMkLst>
            <pc:docMk/>
            <pc:sldMk cId="4028236369" sldId="273"/>
            <ac:spMk id="12" creationId="{871AEA07-1E14-44B4-8E55-64EF049CD66F}"/>
          </ac:spMkLst>
        </pc:spChg>
        <pc:cxnChg chg="add">
          <ac:chgData name="Roman Zhigalov" userId="1f97e9fdf7779aa5" providerId="LiveId" clId="{45CD0111-53FD-4F5C-9E32-1A3E61CCE1B5}" dt="2022-08-05T14:14:31.363" v="1153" actId="26606"/>
          <ac:cxnSpMkLst>
            <pc:docMk/>
            <pc:sldMk cId="4028236369" sldId="273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5CD0111-53FD-4F5C-9E32-1A3E61CCE1B5}" dt="2022-08-05T14:16:22.824" v="1182" actId="27614"/>
        <pc:sldMkLst>
          <pc:docMk/>
          <pc:sldMk cId="1719877773" sldId="274"/>
        </pc:sldMkLst>
        <pc:spChg chg="mod">
          <ac:chgData name="Roman Zhigalov" userId="1f97e9fdf7779aa5" providerId="LiveId" clId="{45CD0111-53FD-4F5C-9E32-1A3E61CCE1B5}" dt="2022-08-05T14:16:18.900" v="1181" actId="26606"/>
          <ac:spMkLst>
            <pc:docMk/>
            <pc:sldMk cId="1719877773" sldId="274"/>
            <ac:spMk id="2" creationId="{F1F74291-1A5F-BBE2-A3A2-968D5A255D41}"/>
          </ac:spMkLst>
        </pc:spChg>
        <pc:spChg chg="del">
          <ac:chgData name="Roman Zhigalov" userId="1f97e9fdf7779aa5" providerId="LiveId" clId="{45CD0111-53FD-4F5C-9E32-1A3E61CCE1B5}" dt="2022-08-05T14:16:13.261" v="1180"/>
          <ac:spMkLst>
            <pc:docMk/>
            <pc:sldMk cId="1719877773" sldId="274"/>
            <ac:spMk id="3" creationId="{A80AFBD0-811A-C85E-28ED-E1564AED3761}"/>
          </ac:spMkLst>
        </pc:spChg>
        <pc:spChg chg="mod">
          <ac:chgData name="Roman Zhigalov" userId="1f97e9fdf7779aa5" providerId="LiveId" clId="{45CD0111-53FD-4F5C-9E32-1A3E61CCE1B5}" dt="2022-08-05T14:16:18.900" v="1181" actId="26606"/>
          <ac:spMkLst>
            <pc:docMk/>
            <pc:sldMk cId="1719877773" sldId="274"/>
            <ac:spMk id="4" creationId="{65E92845-1FA3-EDC6-4F22-7B3F8188EF1D}"/>
          </ac:spMkLst>
        </pc:spChg>
        <pc:spChg chg="add">
          <ac:chgData name="Roman Zhigalov" userId="1f97e9fdf7779aa5" providerId="LiveId" clId="{45CD0111-53FD-4F5C-9E32-1A3E61CCE1B5}" dt="2022-08-05T14:16:18.900" v="1181" actId="26606"/>
          <ac:spMkLst>
            <pc:docMk/>
            <pc:sldMk cId="1719877773" sldId="274"/>
            <ac:spMk id="10" creationId="{201CC55D-ED54-4C5C-95E6-10947BD1103B}"/>
          </ac:spMkLst>
        </pc:spChg>
        <pc:spChg chg="add">
          <ac:chgData name="Roman Zhigalov" userId="1f97e9fdf7779aa5" providerId="LiveId" clId="{45CD0111-53FD-4F5C-9E32-1A3E61CCE1B5}" dt="2022-08-05T14:16:18.900" v="1181" actId="26606"/>
          <ac:spMkLst>
            <pc:docMk/>
            <pc:sldMk cId="1719877773" sldId="274"/>
            <ac:spMk id="16" creationId="{3873B707-463F-40B0-8227-E8CC6C67EB25}"/>
          </ac:spMkLst>
        </pc:spChg>
        <pc:spChg chg="add">
          <ac:chgData name="Roman Zhigalov" userId="1f97e9fdf7779aa5" providerId="LiveId" clId="{45CD0111-53FD-4F5C-9E32-1A3E61CCE1B5}" dt="2022-08-05T14:16:18.900" v="1181" actId="26606"/>
          <ac:spMkLst>
            <pc:docMk/>
            <pc:sldMk cId="1719877773" sldId="274"/>
            <ac:spMk id="18" creationId="{C13237C8-E62C-4F0D-A318-BD6FB6C2D138}"/>
          </ac:spMkLst>
        </pc:spChg>
        <pc:spChg chg="add">
          <ac:chgData name="Roman Zhigalov" userId="1f97e9fdf7779aa5" providerId="LiveId" clId="{45CD0111-53FD-4F5C-9E32-1A3E61CCE1B5}" dt="2022-08-05T14:16:18.900" v="1181" actId="26606"/>
          <ac:spMkLst>
            <pc:docMk/>
            <pc:sldMk cId="1719877773" sldId="274"/>
            <ac:spMk id="20" creationId="{19C9EAEA-39D0-4B0E-A0EB-51E7B26740B1}"/>
          </ac:spMkLst>
        </pc:spChg>
        <pc:grpChg chg="add">
          <ac:chgData name="Roman Zhigalov" userId="1f97e9fdf7779aa5" providerId="LiveId" clId="{45CD0111-53FD-4F5C-9E32-1A3E61CCE1B5}" dt="2022-08-05T14:16:18.900" v="1181" actId="26606"/>
          <ac:grpSpMkLst>
            <pc:docMk/>
            <pc:sldMk cId="1719877773" sldId="274"/>
            <ac:grpSpMk id="12" creationId="{1DE889C7-FAD6-4397-98E2-05D503484459}"/>
          </ac:grpSpMkLst>
        </pc:grpChg>
        <pc:picChg chg="add mod ord">
          <ac:chgData name="Roman Zhigalov" userId="1f97e9fdf7779aa5" providerId="LiveId" clId="{45CD0111-53FD-4F5C-9E32-1A3E61CCE1B5}" dt="2022-08-05T14:16:22.824" v="1182" actId="27614"/>
          <ac:picMkLst>
            <pc:docMk/>
            <pc:sldMk cId="1719877773" sldId="274"/>
            <ac:picMk id="5" creationId="{992047C4-951A-0B44-0B7A-DD993554FCCE}"/>
          </ac:picMkLst>
        </pc:picChg>
      </pc:sldChg>
      <pc:sldChg chg="addSp delSp modSp new mod setBg setClrOvrMap">
        <pc:chgData name="Roman Zhigalov" userId="1f97e9fdf7779aa5" providerId="LiveId" clId="{45CD0111-53FD-4F5C-9E32-1A3E61CCE1B5}" dt="2022-08-05T14:18:18.920" v="1219" actId="27614"/>
        <pc:sldMkLst>
          <pc:docMk/>
          <pc:sldMk cId="716394657" sldId="275"/>
        </pc:sldMkLst>
        <pc:spChg chg="mod">
          <ac:chgData name="Roman Zhigalov" userId="1f97e9fdf7779aa5" providerId="LiveId" clId="{45CD0111-53FD-4F5C-9E32-1A3E61CCE1B5}" dt="2022-08-05T14:18:15.172" v="1218" actId="26606"/>
          <ac:spMkLst>
            <pc:docMk/>
            <pc:sldMk cId="716394657" sldId="275"/>
            <ac:spMk id="2" creationId="{00B3DAFA-EDB8-12E1-E9DE-71535AE084FF}"/>
          </ac:spMkLst>
        </pc:spChg>
        <pc:spChg chg="del">
          <ac:chgData name="Roman Zhigalov" userId="1f97e9fdf7779aa5" providerId="LiveId" clId="{45CD0111-53FD-4F5C-9E32-1A3E61CCE1B5}" dt="2022-08-05T14:18:08.306" v="1217"/>
          <ac:spMkLst>
            <pc:docMk/>
            <pc:sldMk cId="716394657" sldId="275"/>
            <ac:spMk id="3" creationId="{D1E9B33C-D3C3-A53D-C0C8-D60B2AB28CB9}"/>
          </ac:spMkLst>
        </pc:spChg>
        <pc:spChg chg="add">
          <ac:chgData name="Roman Zhigalov" userId="1f97e9fdf7779aa5" providerId="LiveId" clId="{45CD0111-53FD-4F5C-9E32-1A3E61CCE1B5}" dt="2022-08-05T14:18:15.172" v="1218" actId="26606"/>
          <ac:spMkLst>
            <pc:docMk/>
            <pc:sldMk cId="716394657" sldId="275"/>
            <ac:spMk id="10247" creationId="{E49CC64F-7275-4E33-961B-0C5CDC439875}"/>
          </ac:spMkLst>
        </pc:spChg>
        <pc:picChg chg="add mod">
          <ac:chgData name="Roman Zhigalov" userId="1f97e9fdf7779aa5" providerId="LiveId" clId="{45CD0111-53FD-4F5C-9E32-1A3E61CCE1B5}" dt="2022-08-05T14:18:18.920" v="1219" actId="27614"/>
          <ac:picMkLst>
            <pc:docMk/>
            <pc:sldMk cId="716394657" sldId="275"/>
            <ac:picMk id="10242" creationId="{90D6B334-D386-A9C7-5D6F-9E8BC328EBC4}"/>
          </ac:picMkLst>
        </pc:picChg>
      </pc:sldChg>
      <pc:sldChg chg="addSp delSp modSp new mod setBg">
        <pc:chgData name="Roman Zhigalov" userId="1f97e9fdf7779aa5" providerId="LiveId" clId="{45CD0111-53FD-4F5C-9E32-1A3E61CCE1B5}" dt="2022-08-05T14:19:35.931" v="1222" actId="26606"/>
        <pc:sldMkLst>
          <pc:docMk/>
          <pc:sldMk cId="3435288760" sldId="276"/>
        </pc:sldMkLst>
        <pc:spChg chg="del">
          <ac:chgData name="Roman Zhigalov" userId="1f97e9fdf7779aa5" providerId="LiveId" clId="{45CD0111-53FD-4F5C-9E32-1A3E61CCE1B5}" dt="2022-08-05T14:19:35.931" v="1222" actId="26606"/>
          <ac:spMkLst>
            <pc:docMk/>
            <pc:sldMk cId="3435288760" sldId="276"/>
            <ac:spMk id="2" creationId="{554120F7-2751-F56A-A33D-3E1ABF1AC6E4}"/>
          </ac:spMkLst>
        </pc:spChg>
        <pc:spChg chg="del">
          <ac:chgData name="Roman Zhigalov" userId="1f97e9fdf7779aa5" providerId="LiveId" clId="{45CD0111-53FD-4F5C-9E32-1A3E61CCE1B5}" dt="2022-08-05T14:19:32.131" v="1221"/>
          <ac:spMkLst>
            <pc:docMk/>
            <pc:sldMk cId="3435288760" sldId="276"/>
            <ac:spMk id="3" creationId="{B92D751B-2C04-9CEA-0B24-21CCE6A870C6}"/>
          </ac:spMkLst>
        </pc:spChg>
        <pc:spChg chg="add">
          <ac:chgData name="Roman Zhigalov" userId="1f97e9fdf7779aa5" providerId="LiveId" clId="{45CD0111-53FD-4F5C-9E32-1A3E61CCE1B5}" dt="2022-08-05T14:19:35.931" v="1222" actId="26606"/>
          <ac:spMkLst>
            <pc:docMk/>
            <pc:sldMk cId="3435288760" sldId="276"/>
            <ac:spMk id="11271" creationId="{42A4FC2C-047E-45A5-965D-8E1E3BF09BC6}"/>
          </ac:spMkLst>
        </pc:spChg>
        <pc:picChg chg="add mod">
          <ac:chgData name="Roman Zhigalov" userId="1f97e9fdf7779aa5" providerId="LiveId" clId="{45CD0111-53FD-4F5C-9E32-1A3E61CCE1B5}" dt="2022-08-05T14:19:35.931" v="1222" actId="26606"/>
          <ac:picMkLst>
            <pc:docMk/>
            <pc:sldMk cId="3435288760" sldId="276"/>
            <ac:picMk id="11266" creationId="{961F9787-82C4-2A5C-A65A-27BD0430E006}"/>
          </ac:picMkLst>
        </pc:picChg>
      </pc:sldChg>
      <pc:sldChg chg="addSp delSp modSp new mod setBg">
        <pc:chgData name="Roman Zhigalov" userId="1f97e9fdf7779aa5" providerId="LiveId" clId="{45CD0111-53FD-4F5C-9E32-1A3E61CCE1B5}" dt="2022-08-05T14:19:52.244" v="1225" actId="26606"/>
        <pc:sldMkLst>
          <pc:docMk/>
          <pc:sldMk cId="3213761376" sldId="277"/>
        </pc:sldMkLst>
        <pc:spChg chg="del">
          <ac:chgData name="Roman Zhigalov" userId="1f97e9fdf7779aa5" providerId="LiveId" clId="{45CD0111-53FD-4F5C-9E32-1A3E61CCE1B5}" dt="2022-08-05T14:19:52.244" v="1225" actId="26606"/>
          <ac:spMkLst>
            <pc:docMk/>
            <pc:sldMk cId="3213761376" sldId="277"/>
            <ac:spMk id="2" creationId="{1B329F00-22E6-19FF-31DB-01BE8C6D8842}"/>
          </ac:spMkLst>
        </pc:spChg>
        <pc:spChg chg="del">
          <ac:chgData name="Roman Zhigalov" userId="1f97e9fdf7779aa5" providerId="LiveId" clId="{45CD0111-53FD-4F5C-9E32-1A3E61CCE1B5}" dt="2022-08-05T14:19:49.294" v="1224"/>
          <ac:spMkLst>
            <pc:docMk/>
            <pc:sldMk cId="3213761376" sldId="277"/>
            <ac:spMk id="3" creationId="{8DDD5B5D-BD41-B693-9510-080B43029802}"/>
          </ac:spMkLst>
        </pc:spChg>
        <pc:spChg chg="add">
          <ac:chgData name="Roman Zhigalov" userId="1f97e9fdf7779aa5" providerId="LiveId" clId="{45CD0111-53FD-4F5C-9E32-1A3E61CCE1B5}" dt="2022-08-05T14:19:52.244" v="1225" actId="26606"/>
          <ac:spMkLst>
            <pc:docMk/>
            <pc:sldMk cId="3213761376" sldId="277"/>
            <ac:spMk id="12295" creationId="{42A4FC2C-047E-45A5-965D-8E1E3BF09BC6}"/>
          </ac:spMkLst>
        </pc:spChg>
        <pc:picChg chg="add mod">
          <ac:chgData name="Roman Zhigalov" userId="1f97e9fdf7779aa5" providerId="LiveId" clId="{45CD0111-53FD-4F5C-9E32-1A3E61CCE1B5}" dt="2022-08-05T14:19:52.244" v="1225" actId="26606"/>
          <ac:picMkLst>
            <pc:docMk/>
            <pc:sldMk cId="3213761376" sldId="277"/>
            <ac:picMk id="12290" creationId="{BC795747-9194-25C7-D318-7704B2BE05C3}"/>
          </ac:picMkLst>
        </pc:picChg>
      </pc:sldChg>
      <pc:sldChg chg="addSp delSp modSp new mod setBg modClrScheme chgLayout">
        <pc:chgData name="Roman Zhigalov" userId="1f97e9fdf7779aa5" providerId="LiveId" clId="{45CD0111-53FD-4F5C-9E32-1A3E61CCE1B5}" dt="2022-08-05T14:21:09.481" v="1255" actId="26606"/>
        <pc:sldMkLst>
          <pc:docMk/>
          <pc:sldMk cId="3305182992" sldId="278"/>
        </pc:sldMkLst>
        <pc:spChg chg="del mod ord">
          <ac:chgData name="Roman Zhigalov" userId="1f97e9fdf7779aa5" providerId="LiveId" clId="{45CD0111-53FD-4F5C-9E32-1A3E61CCE1B5}" dt="2022-08-05T14:20:44.709" v="1228" actId="700"/>
          <ac:spMkLst>
            <pc:docMk/>
            <pc:sldMk cId="3305182992" sldId="278"/>
            <ac:spMk id="2" creationId="{0692218B-2426-0DD6-3CAB-A2FB2BA65481}"/>
          </ac:spMkLst>
        </pc:spChg>
        <pc:spChg chg="del">
          <ac:chgData name="Roman Zhigalov" userId="1f97e9fdf7779aa5" providerId="LiveId" clId="{45CD0111-53FD-4F5C-9E32-1A3E61CCE1B5}" dt="2022-08-05T14:20:01.120" v="1227"/>
          <ac:spMkLst>
            <pc:docMk/>
            <pc:sldMk cId="3305182992" sldId="278"/>
            <ac:spMk id="3" creationId="{AEE72CB7-2933-78A4-4AB8-B4C013B294D7}"/>
          </ac:spMkLst>
        </pc:spChg>
        <pc:spChg chg="add mod ord">
          <ac:chgData name="Roman Zhigalov" userId="1f97e9fdf7779aa5" providerId="LiveId" clId="{45CD0111-53FD-4F5C-9E32-1A3E61CCE1B5}" dt="2022-08-05T14:21:09.481" v="1255" actId="26606"/>
          <ac:spMkLst>
            <pc:docMk/>
            <pc:sldMk cId="3305182992" sldId="278"/>
            <ac:spMk id="4" creationId="{18EC3348-675D-761F-3361-AD489AABBDB6}"/>
          </ac:spMkLst>
        </pc:spChg>
        <pc:spChg chg="add mod ord">
          <ac:chgData name="Roman Zhigalov" userId="1f97e9fdf7779aa5" providerId="LiveId" clId="{45CD0111-53FD-4F5C-9E32-1A3E61CCE1B5}" dt="2022-08-05T14:21:09.481" v="1255" actId="26606"/>
          <ac:spMkLst>
            <pc:docMk/>
            <pc:sldMk cId="3305182992" sldId="278"/>
            <ac:spMk id="5" creationId="{4EF783E2-EDE0-4228-631F-B2B822DA1DDB}"/>
          </ac:spMkLst>
        </pc:spChg>
        <pc:spChg chg="add del">
          <ac:chgData name="Roman Zhigalov" userId="1f97e9fdf7779aa5" providerId="LiveId" clId="{45CD0111-53FD-4F5C-9E32-1A3E61CCE1B5}" dt="2022-08-05T14:21:09.454" v="1254" actId="26606"/>
          <ac:spMkLst>
            <pc:docMk/>
            <pc:sldMk cId="3305182992" sldId="278"/>
            <ac:spMk id="13321" creationId="{60E9A6ED-B880-44EA-8D60-C9D3C82CCBD2}"/>
          </ac:spMkLst>
        </pc:spChg>
        <pc:spChg chg="add">
          <ac:chgData name="Roman Zhigalov" userId="1f97e9fdf7779aa5" providerId="LiveId" clId="{45CD0111-53FD-4F5C-9E32-1A3E61CCE1B5}" dt="2022-08-05T14:21:09.481" v="1255" actId="26606"/>
          <ac:spMkLst>
            <pc:docMk/>
            <pc:sldMk cId="3305182992" sldId="278"/>
            <ac:spMk id="13324" creationId="{201CC55D-ED54-4C5C-95E6-10947BD1103B}"/>
          </ac:spMkLst>
        </pc:spChg>
        <pc:spChg chg="add">
          <ac:chgData name="Roman Zhigalov" userId="1f97e9fdf7779aa5" providerId="LiveId" clId="{45CD0111-53FD-4F5C-9E32-1A3E61CCE1B5}" dt="2022-08-05T14:21:09.481" v="1255" actId="26606"/>
          <ac:spMkLst>
            <pc:docMk/>
            <pc:sldMk cId="3305182992" sldId="278"/>
            <ac:spMk id="13325" creationId="{3873B707-463F-40B0-8227-E8CC6C67EB25}"/>
          </ac:spMkLst>
        </pc:spChg>
        <pc:spChg chg="add">
          <ac:chgData name="Roman Zhigalov" userId="1f97e9fdf7779aa5" providerId="LiveId" clId="{45CD0111-53FD-4F5C-9E32-1A3E61CCE1B5}" dt="2022-08-05T14:21:09.481" v="1255" actId="26606"/>
          <ac:spMkLst>
            <pc:docMk/>
            <pc:sldMk cId="3305182992" sldId="278"/>
            <ac:spMk id="13327" creationId="{C13237C8-E62C-4F0D-A318-BD6FB6C2D138}"/>
          </ac:spMkLst>
        </pc:spChg>
        <pc:spChg chg="add">
          <ac:chgData name="Roman Zhigalov" userId="1f97e9fdf7779aa5" providerId="LiveId" clId="{45CD0111-53FD-4F5C-9E32-1A3E61CCE1B5}" dt="2022-08-05T14:21:09.481" v="1255" actId="26606"/>
          <ac:spMkLst>
            <pc:docMk/>
            <pc:sldMk cId="3305182992" sldId="278"/>
            <ac:spMk id="13329" creationId="{19C9EAEA-39D0-4B0E-A0EB-51E7B26740B1}"/>
          </ac:spMkLst>
        </pc:spChg>
        <pc:grpChg chg="add">
          <ac:chgData name="Roman Zhigalov" userId="1f97e9fdf7779aa5" providerId="LiveId" clId="{45CD0111-53FD-4F5C-9E32-1A3E61CCE1B5}" dt="2022-08-05T14:21:09.481" v="1255" actId="26606"/>
          <ac:grpSpMkLst>
            <pc:docMk/>
            <pc:sldMk cId="3305182992" sldId="278"/>
            <ac:grpSpMk id="13326" creationId="{1DE889C7-FAD6-4397-98E2-05D503484459}"/>
          </ac:grpSpMkLst>
        </pc:grpChg>
        <pc:picChg chg="add mod ord">
          <ac:chgData name="Roman Zhigalov" userId="1f97e9fdf7779aa5" providerId="LiveId" clId="{45CD0111-53FD-4F5C-9E32-1A3E61CCE1B5}" dt="2022-08-05T14:21:09.481" v="1255" actId="26606"/>
          <ac:picMkLst>
            <pc:docMk/>
            <pc:sldMk cId="3305182992" sldId="278"/>
            <ac:picMk id="13314" creationId="{939476E3-9B15-3787-2CA5-308459311771}"/>
          </ac:picMkLst>
        </pc:picChg>
        <pc:cxnChg chg="add del">
          <ac:chgData name="Roman Zhigalov" userId="1f97e9fdf7779aa5" providerId="LiveId" clId="{45CD0111-53FD-4F5C-9E32-1A3E61CCE1B5}" dt="2022-08-05T14:21:02.428" v="1252" actId="26606"/>
          <ac:cxnSpMkLst>
            <pc:docMk/>
            <pc:sldMk cId="3305182992" sldId="278"/>
            <ac:cxnSpMk id="13319" creationId="{A7F400EE-A8A5-48AF-B4D6-291B52C6F0B0}"/>
          </ac:cxnSpMkLst>
        </pc:cxnChg>
      </pc:sldChg>
      <pc:sldChg chg="addSp delSp modSp new mod setBg chgLayout">
        <pc:chgData name="Roman Zhigalov" userId="1f97e9fdf7779aa5" providerId="LiveId" clId="{45CD0111-53FD-4F5C-9E32-1A3E61CCE1B5}" dt="2022-08-05T14:23:31.714" v="1262" actId="27614"/>
        <pc:sldMkLst>
          <pc:docMk/>
          <pc:sldMk cId="3003114030" sldId="279"/>
        </pc:sldMkLst>
        <pc:spChg chg="del">
          <ac:chgData name="Roman Zhigalov" userId="1f97e9fdf7779aa5" providerId="LiveId" clId="{45CD0111-53FD-4F5C-9E32-1A3E61CCE1B5}" dt="2022-08-05T14:21:16.405" v="1257" actId="700"/>
          <ac:spMkLst>
            <pc:docMk/>
            <pc:sldMk cId="3003114030" sldId="279"/>
            <ac:spMk id="2" creationId="{8E4884F0-54CA-DAAF-50E7-1DB9A79905A5}"/>
          </ac:spMkLst>
        </pc:spChg>
        <pc:spChg chg="del">
          <ac:chgData name="Roman Zhigalov" userId="1f97e9fdf7779aa5" providerId="LiveId" clId="{45CD0111-53FD-4F5C-9E32-1A3E61CCE1B5}" dt="2022-08-05T14:21:16.405" v="1257" actId="700"/>
          <ac:spMkLst>
            <pc:docMk/>
            <pc:sldMk cId="3003114030" sldId="279"/>
            <ac:spMk id="3" creationId="{15EEE39C-9918-C29D-6FD4-252569F7A01B}"/>
          </ac:spMkLst>
        </pc:spChg>
        <pc:spChg chg="add del mod ord">
          <ac:chgData name="Roman Zhigalov" userId="1f97e9fdf7779aa5" providerId="LiveId" clId="{45CD0111-53FD-4F5C-9E32-1A3E61CCE1B5}" dt="2022-08-05T14:23:28.974" v="1261" actId="26606"/>
          <ac:spMkLst>
            <pc:docMk/>
            <pc:sldMk cId="3003114030" sldId="279"/>
            <ac:spMk id="4" creationId="{24F98A09-17E3-1BA6-C090-A83AED87B419}"/>
          </ac:spMkLst>
        </pc:spChg>
        <pc:spChg chg="add del mod ord">
          <ac:chgData name="Roman Zhigalov" userId="1f97e9fdf7779aa5" providerId="LiveId" clId="{45CD0111-53FD-4F5C-9E32-1A3E61CCE1B5}" dt="2022-08-05T14:23:25.803" v="1260"/>
          <ac:spMkLst>
            <pc:docMk/>
            <pc:sldMk cId="3003114030" sldId="279"/>
            <ac:spMk id="5" creationId="{EF796135-B4D4-BC82-9202-00F5CC0B5008}"/>
          </ac:spMkLst>
        </pc:spChg>
        <pc:spChg chg="add">
          <ac:chgData name="Roman Zhigalov" userId="1f97e9fdf7779aa5" providerId="LiveId" clId="{45CD0111-53FD-4F5C-9E32-1A3E61CCE1B5}" dt="2022-08-05T14:23:28.974" v="1261" actId="26606"/>
          <ac:spMkLst>
            <pc:docMk/>
            <pc:sldMk cId="3003114030" sldId="279"/>
            <ac:spMk id="11" creationId="{42A4FC2C-047E-45A5-965D-8E1E3BF09BC6}"/>
          </ac:spMkLst>
        </pc:spChg>
        <pc:picChg chg="add mod">
          <ac:chgData name="Roman Zhigalov" userId="1f97e9fdf7779aa5" providerId="LiveId" clId="{45CD0111-53FD-4F5C-9E32-1A3E61CCE1B5}" dt="2022-08-05T14:23:31.714" v="1262" actId="27614"/>
          <ac:picMkLst>
            <pc:docMk/>
            <pc:sldMk cId="3003114030" sldId="279"/>
            <ac:picMk id="6" creationId="{7391D9A8-48BB-9EB1-FB47-3A799B8A6C8A}"/>
          </ac:picMkLst>
        </pc:picChg>
        <pc:picChg chg="add del mod">
          <ac:chgData name="Roman Zhigalov" userId="1f97e9fdf7779aa5" providerId="LiveId" clId="{45CD0111-53FD-4F5C-9E32-1A3E61CCE1B5}" dt="2022-08-05T14:22:01.489" v="1259"/>
          <ac:picMkLst>
            <pc:docMk/>
            <pc:sldMk cId="3003114030" sldId="279"/>
            <ac:picMk id="14338" creationId="{52DC7C55-5E12-0585-629F-78CDEB7699C1}"/>
          </ac:picMkLst>
        </pc:picChg>
      </pc:sldChg>
      <pc:sldChg chg="addSp modSp new mod setBg">
        <pc:chgData name="Roman Zhigalov" userId="1f97e9fdf7779aa5" providerId="LiveId" clId="{45CD0111-53FD-4F5C-9E32-1A3E61CCE1B5}" dt="2022-08-05T14:24:55.015" v="1295" actId="2711"/>
        <pc:sldMkLst>
          <pc:docMk/>
          <pc:sldMk cId="1659771830" sldId="280"/>
        </pc:sldMkLst>
        <pc:spChg chg="mod">
          <ac:chgData name="Roman Zhigalov" userId="1f97e9fdf7779aa5" providerId="LiveId" clId="{45CD0111-53FD-4F5C-9E32-1A3E61CCE1B5}" dt="2022-08-05T14:24:50.305" v="1294" actId="26606"/>
          <ac:spMkLst>
            <pc:docMk/>
            <pc:sldMk cId="1659771830" sldId="280"/>
            <ac:spMk id="2" creationId="{83055B9F-1273-0A4F-0269-476FB2AA7F70}"/>
          </ac:spMkLst>
        </pc:spChg>
        <pc:spChg chg="mod">
          <ac:chgData name="Roman Zhigalov" userId="1f97e9fdf7779aa5" providerId="LiveId" clId="{45CD0111-53FD-4F5C-9E32-1A3E61CCE1B5}" dt="2022-08-05T14:24:55.015" v="1295" actId="2711"/>
          <ac:spMkLst>
            <pc:docMk/>
            <pc:sldMk cId="1659771830" sldId="280"/>
            <ac:spMk id="3" creationId="{B404D429-116D-7A6A-6F7A-EA2BECA412C8}"/>
          </ac:spMkLst>
        </pc:spChg>
        <pc:spChg chg="add">
          <ac:chgData name="Roman Zhigalov" userId="1f97e9fdf7779aa5" providerId="LiveId" clId="{45CD0111-53FD-4F5C-9E32-1A3E61CCE1B5}" dt="2022-08-05T14:24:50.305" v="1294" actId="26606"/>
          <ac:spMkLst>
            <pc:docMk/>
            <pc:sldMk cId="1659771830" sldId="280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4:24:50.305" v="1294" actId="26606"/>
          <ac:spMkLst>
            <pc:docMk/>
            <pc:sldMk cId="1659771830" sldId="280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4:24:50.305" v="1294" actId="26606"/>
          <ac:grpSpMkLst>
            <pc:docMk/>
            <pc:sldMk cId="1659771830" sldId="280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45CD0111-53FD-4F5C-9E32-1A3E61CCE1B5}" dt="2022-08-05T15:13:24.472" v="1361" actId="26606"/>
        <pc:sldMkLst>
          <pc:docMk/>
          <pc:sldMk cId="3470300902" sldId="281"/>
        </pc:sldMkLst>
        <pc:spChg chg="mod">
          <ac:chgData name="Roman Zhigalov" userId="1f97e9fdf7779aa5" providerId="LiveId" clId="{45CD0111-53FD-4F5C-9E32-1A3E61CCE1B5}" dt="2022-08-05T15:13:24.472" v="1361" actId="26606"/>
          <ac:spMkLst>
            <pc:docMk/>
            <pc:sldMk cId="3470300902" sldId="281"/>
            <ac:spMk id="2" creationId="{C68DA45A-50AF-3C64-67DD-D989E52A0086}"/>
          </ac:spMkLst>
        </pc:spChg>
        <pc:spChg chg="mod">
          <ac:chgData name="Roman Zhigalov" userId="1f97e9fdf7779aa5" providerId="LiveId" clId="{45CD0111-53FD-4F5C-9E32-1A3E61CCE1B5}" dt="2022-08-05T15:13:24.472" v="1361" actId="26606"/>
          <ac:spMkLst>
            <pc:docMk/>
            <pc:sldMk cId="3470300902" sldId="281"/>
            <ac:spMk id="3" creationId="{10B8C261-917D-5D91-114C-A5C95ADCB3DC}"/>
          </ac:spMkLst>
        </pc:spChg>
        <pc:spChg chg="add">
          <ac:chgData name="Roman Zhigalov" userId="1f97e9fdf7779aa5" providerId="LiveId" clId="{45CD0111-53FD-4F5C-9E32-1A3E61CCE1B5}" dt="2022-08-05T15:13:24.472" v="1361" actId="26606"/>
          <ac:spMkLst>
            <pc:docMk/>
            <pc:sldMk cId="3470300902" sldId="281"/>
            <ac:spMk id="8" creationId="{4522B21E-B2B9-4C72-9A71-C87EFD137480}"/>
          </ac:spMkLst>
        </pc:spChg>
        <pc:spChg chg="add">
          <ac:chgData name="Roman Zhigalov" userId="1f97e9fdf7779aa5" providerId="LiveId" clId="{45CD0111-53FD-4F5C-9E32-1A3E61CCE1B5}" dt="2022-08-05T15:13:24.472" v="1361" actId="26606"/>
          <ac:spMkLst>
            <pc:docMk/>
            <pc:sldMk cId="3470300902" sldId="281"/>
            <ac:spMk id="10" creationId="{5EB7D2A2-F448-44D4-938C-DC84CBCB3B1E}"/>
          </ac:spMkLst>
        </pc:spChg>
        <pc:spChg chg="add">
          <ac:chgData name="Roman Zhigalov" userId="1f97e9fdf7779aa5" providerId="LiveId" clId="{45CD0111-53FD-4F5C-9E32-1A3E61CCE1B5}" dt="2022-08-05T15:13:24.472" v="1361" actId="26606"/>
          <ac:spMkLst>
            <pc:docMk/>
            <pc:sldMk cId="3470300902" sldId="281"/>
            <ac:spMk id="12" creationId="{871AEA07-1E14-44B4-8E55-64EF049CD66F}"/>
          </ac:spMkLst>
        </pc:spChg>
        <pc:cxnChg chg="add">
          <ac:chgData name="Roman Zhigalov" userId="1f97e9fdf7779aa5" providerId="LiveId" clId="{45CD0111-53FD-4F5C-9E32-1A3E61CCE1B5}" dt="2022-08-05T15:13:24.472" v="1361" actId="26606"/>
          <ac:cxnSpMkLst>
            <pc:docMk/>
            <pc:sldMk cId="3470300902" sldId="281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5CD0111-53FD-4F5C-9E32-1A3E61CCE1B5}" dt="2022-08-05T15:13:11.546" v="1360" actId="26606"/>
        <pc:sldMkLst>
          <pc:docMk/>
          <pc:sldMk cId="3379163742" sldId="282"/>
        </pc:sldMkLst>
        <pc:spChg chg="mod">
          <ac:chgData name="Roman Zhigalov" userId="1f97e9fdf7779aa5" providerId="LiveId" clId="{45CD0111-53FD-4F5C-9E32-1A3E61CCE1B5}" dt="2022-08-05T15:13:11.546" v="1360" actId="26606"/>
          <ac:spMkLst>
            <pc:docMk/>
            <pc:sldMk cId="3379163742" sldId="282"/>
            <ac:spMk id="2" creationId="{A9B9D264-D031-3B2E-20B1-114FE86CB422}"/>
          </ac:spMkLst>
        </pc:spChg>
        <pc:spChg chg="mod">
          <ac:chgData name="Roman Zhigalov" userId="1f97e9fdf7779aa5" providerId="LiveId" clId="{45CD0111-53FD-4F5C-9E32-1A3E61CCE1B5}" dt="2022-08-05T15:13:11.546" v="1360" actId="26606"/>
          <ac:spMkLst>
            <pc:docMk/>
            <pc:sldMk cId="3379163742" sldId="282"/>
            <ac:spMk id="3" creationId="{71DC5DFD-ED95-9C3A-7D84-C7C15A9BF252}"/>
          </ac:spMkLst>
        </pc:spChg>
        <pc:spChg chg="add del">
          <ac:chgData name="Roman Zhigalov" userId="1f97e9fdf7779aa5" providerId="LiveId" clId="{45CD0111-53FD-4F5C-9E32-1A3E61CCE1B5}" dt="2022-08-05T15:13:11.520" v="1359" actId="26606"/>
          <ac:spMkLst>
            <pc:docMk/>
            <pc:sldMk cId="3379163742" sldId="282"/>
            <ac:spMk id="8" creationId="{DAF1966E-FD40-4A4A-B61B-C4DF7FA05F06}"/>
          </ac:spMkLst>
        </pc:spChg>
        <pc:spChg chg="add del">
          <ac:chgData name="Roman Zhigalov" userId="1f97e9fdf7779aa5" providerId="LiveId" clId="{45CD0111-53FD-4F5C-9E32-1A3E61CCE1B5}" dt="2022-08-05T15:13:11.520" v="1359" actId="26606"/>
          <ac:spMkLst>
            <pc:docMk/>
            <pc:sldMk cId="3379163742" sldId="282"/>
            <ac:spMk id="10" creationId="{047BFA19-D45E-416B-A404-7AF2F3F27017}"/>
          </ac:spMkLst>
        </pc:spChg>
        <pc:spChg chg="add del">
          <ac:chgData name="Roman Zhigalov" userId="1f97e9fdf7779aa5" providerId="LiveId" clId="{45CD0111-53FD-4F5C-9E32-1A3E61CCE1B5}" dt="2022-08-05T15:13:11.520" v="1359" actId="26606"/>
          <ac:spMkLst>
            <pc:docMk/>
            <pc:sldMk cId="3379163742" sldId="282"/>
            <ac:spMk id="12" creationId="{8E0105E7-23DB-4CF2-8258-FF47C7620F6E}"/>
          </ac:spMkLst>
        </pc:spChg>
        <pc:spChg chg="add del">
          <ac:chgData name="Roman Zhigalov" userId="1f97e9fdf7779aa5" providerId="LiveId" clId="{45CD0111-53FD-4F5C-9E32-1A3E61CCE1B5}" dt="2022-08-05T15:13:11.520" v="1359" actId="26606"/>
          <ac:spMkLst>
            <pc:docMk/>
            <pc:sldMk cId="3379163742" sldId="282"/>
            <ac:spMk id="14" creationId="{074B4F7D-14B2-478B-8BF5-01E4E0C5D263}"/>
          </ac:spMkLst>
        </pc:spChg>
        <pc:spChg chg="add">
          <ac:chgData name="Roman Zhigalov" userId="1f97e9fdf7779aa5" providerId="LiveId" clId="{45CD0111-53FD-4F5C-9E32-1A3E61CCE1B5}" dt="2022-08-05T15:13:11.546" v="1360" actId="26606"/>
          <ac:spMkLst>
            <pc:docMk/>
            <pc:sldMk cId="3379163742" sldId="282"/>
            <ac:spMk id="16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5:13:11.546" v="1360" actId="26606"/>
          <ac:spMkLst>
            <pc:docMk/>
            <pc:sldMk cId="3379163742" sldId="282"/>
            <ac:spMk id="19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5:13:11.546" v="1360" actId="26606"/>
          <ac:grpSpMkLst>
            <pc:docMk/>
            <pc:sldMk cId="3379163742" sldId="282"/>
            <ac:grpSpMk id="17" creationId="{28FAF094-D087-493F-8DF9-A486C2D6BBAA}"/>
          </ac:grpSpMkLst>
        </pc:grpChg>
      </pc:sldChg>
      <pc:sldChg chg="addSp delSp modSp new mod setBg modClrScheme chgLayout">
        <pc:chgData name="Roman Zhigalov" userId="1f97e9fdf7779aa5" providerId="LiveId" clId="{45CD0111-53FD-4F5C-9E32-1A3E61CCE1B5}" dt="2022-08-05T15:17:14.640" v="1388" actId="27614"/>
        <pc:sldMkLst>
          <pc:docMk/>
          <pc:sldMk cId="582931514" sldId="283"/>
        </pc:sldMkLst>
        <pc:spChg chg="del mod ord">
          <ac:chgData name="Roman Zhigalov" userId="1f97e9fdf7779aa5" providerId="LiveId" clId="{45CD0111-53FD-4F5C-9E32-1A3E61CCE1B5}" dt="2022-08-05T15:14:53.491" v="1363" actId="700"/>
          <ac:spMkLst>
            <pc:docMk/>
            <pc:sldMk cId="582931514" sldId="283"/>
            <ac:spMk id="2" creationId="{DC63466E-EB48-4FDF-DC26-217E7F044279}"/>
          </ac:spMkLst>
        </pc:spChg>
        <pc:spChg chg="del mod ord">
          <ac:chgData name="Roman Zhigalov" userId="1f97e9fdf7779aa5" providerId="LiveId" clId="{45CD0111-53FD-4F5C-9E32-1A3E61CCE1B5}" dt="2022-08-05T15:14:53.491" v="1363" actId="700"/>
          <ac:spMkLst>
            <pc:docMk/>
            <pc:sldMk cId="582931514" sldId="283"/>
            <ac:spMk id="3" creationId="{D2CA277D-C2BC-E26F-E4D5-3674B3629547}"/>
          </ac:spMkLst>
        </pc:spChg>
        <pc:spChg chg="add mod ord">
          <ac:chgData name="Roman Zhigalov" userId="1f97e9fdf7779aa5" providerId="LiveId" clId="{45CD0111-53FD-4F5C-9E32-1A3E61CCE1B5}" dt="2022-08-05T15:17:10.796" v="1387" actId="26606"/>
          <ac:spMkLst>
            <pc:docMk/>
            <pc:sldMk cId="582931514" sldId="283"/>
            <ac:spMk id="4" creationId="{489F3C88-74AF-6F5A-8B56-C3AB41776BE7}"/>
          </ac:spMkLst>
        </pc:spChg>
        <pc:spChg chg="add del mod ord">
          <ac:chgData name="Roman Zhigalov" userId="1f97e9fdf7779aa5" providerId="LiveId" clId="{45CD0111-53FD-4F5C-9E32-1A3E61CCE1B5}" dt="2022-08-05T15:17:01.040" v="1386"/>
          <ac:spMkLst>
            <pc:docMk/>
            <pc:sldMk cId="582931514" sldId="283"/>
            <ac:spMk id="5" creationId="{67FD2B48-1BB8-1BDA-CA52-DB2A92CA0C58}"/>
          </ac:spMkLst>
        </pc:spChg>
        <pc:spChg chg="add mod ord">
          <ac:chgData name="Roman Zhigalov" userId="1f97e9fdf7779aa5" providerId="LiveId" clId="{45CD0111-53FD-4F5C-9E32-1A3E61CCE1B5}" dt="2022-08-05T15:17:10.796" v="1387" actId="26606"/>
          <ac:spMkLst>
            <pc:docMk/>
            <pc:sldMk cId="582931514" sldId="283"/>
            <ac:spMk id="6" creationId="{BEDF159B-2810-97D8-202E-E5D90CD23B78}"/>
          </ac:spMkLst>
        </pc:spChg>
        <pc:spChg chg="add">
          <ac:chgData name="Roman Zhigalov" userId="1f97e9fdf7779aa5" providerId="LiveId" clId="{45CD0111-53FD-4F5C-9E32-1A3E61CCE1B5}" dt="2022-08-05T15:17:10.796" v="1387" actId="26606"/>
          <ac:spMkLst>
            <pc:docMk/>
            <pc:sldMk cId="582931514" sldId="283"/>
            <ac:spMk id="15366" creationId="{201CC55D-ED54-4C5C-95E6-10947BD1103B}"/>
          </ac:spMkLst>
        </pc:spChg>
        <pc:spChg chg="add del">
          <ac:chgData name="Roman Zhigalov" userId="1f97e9fdf7779aa5" providerId="LiveId" clId="{45CD0111-53FD-4F5C-9E32-1A3E61CCE1B5}" dt="2022-08-05T15:16:35.980" v="1380" actId="26606"/>
          <ac:spMkLst>
            <pc:docMk/>
            <pc:sldMk cId="582931514" sldId="283"/>
            <ac:spMk id="15367" creationId="{F13C74B1-5B17-4795-BED0-7140497B445A}"/>
          </ac:spMkLst>
        </pc:spChg>
        <pc:spChg chg="add del">
          <ac:chgData name="Roman Zhigalov" userId="1f97e9fdf7779aa5" providerId="LiveId" clId="{45CD0111-53FD-4F5C-9E32-1A3E61CCE1B5}" dt="2022-08-05T15:16:35.980" v="1380" actId="26606"/>
          <ac:spMkLst>
            <pc:docMk/>
            <pc:sldMk cId="582931514" sldId="283"/>
            <ac:spMk id="15369" creationId="{D4974D33-8DC5-464E-8C6D-BE58F0669C17}"/>
          </ac:spMkLst>
        </pc:spChg>
        <pc:spChg chg="add del">
          <ac:chgData name="Roman Zhigalov" userId="1f97e9fdf7779aa5" providerId="LiveId" clId="{45CD0111-53FD-4F5C-9E32-1A3E61CCE1B5}" dt="2022-08-05T15:16:37.961" v="1382" actId="26606"/>
          <ac:spMkLst>
            <pc:docMk/>
            <pc:sldMk cId="582931514" sldId="283"/>
            <ac:spMk id="15372" creationId="{49AE1604-BB93-4F6D-94D6-F2A6021FC5AD}"/>
          </ac:spMkLst>
        </pc:spChg>
        <pc:spChg chg="add del">
          <ac:chgData name="Roman Zhigalov" userId="1f97e9fdf7779aa5" providerId="LiveId" clId="{45CD0111-53FD-4F5C-9E32-1A3E61CCE1B5}" dt="2022-08-05T15:16:37.961" v="1382" actId="26606"/>
          <ac:spMkLst>
            <pc:docMk/>
            <pc:sldMk cId="582931514" sldId="283"/>
            <ac:spMk id="15373" creationId="{CBC4F608-B4B8-48C3-9572-C0F061B1CD99}"/>
          </ac:spMkLst>
        </pc:spChg>
        <pc:spChg chg="add del">
          <ac:chgData name="Roman Zhigalov" userId="1f97e9fdf7779aa5" providerId="LiveId" clId="{45CD0111-53FD-4F5C-9E32-1A3E61CCE1B5}" dt="2022-08-05T15:16:37.961" v="1382" actId="26606"/>
          <ac:spMkLst>
            <pc:docMk/>
            <pc:sldMk cId="582931514" sldId="283"/>
            <ac:spMk id="15375" creationId="{1382A32C-5B0C-4B1C-A074-76C6DBCC9F87}"/>
          </ac:spMkLst>
        </pc:spChg>
        <pc:spChg chg="add">
          <ac:chgData name="Roman Zhigalov" userId="1f97e9fdf7779aa5" providerId="LiveId" clId="{45CD0111-53FD-4F5C-9E32-1A3E61CCE1B5}" dt="2022-08-05T15:17:10.796" v="1387" actId="26606"/>
          <ac:spMkLst>
            <pc:docMk/>
            <pc:sldMk cId="582931514" sldId="283"/>
            <ac:spMk id="15376" creationId="{3873B707-463F-40B0-8227-E8CC6C67EB25}"/>
          </ac:spMkLst>
        </pc:spChg>
        <pc:spChg chg="add del">
          <ac:chgData name="Roman Zhigalov" userId="1f97e9fdf7779aa5" providerId="LiveId" clId="{45CD0111-53FD-4F5C-9E32-1A3E61CCE1B5}" dt="2022-08-05T15:16:42.621" v="1384" actId="26606"/>
          <ac:spMkLst>
            <pc:docMk/>
            <pc:sldMk cId="582931514" sldId="283"/>
            <ac:spMk id="15377" creationId="{0FE2D22C-409B-48AF-B24F-7988A8F7F848}"/>
          </ac:spMkLst>
        </pc:spChg>
        <pc:spChg chg="add del">
          <ac:chgData name="Roman Zhigalov" userId="1f97e9fdf7779aa5" providerId="LiveId" clId="{45CD0111-53FD-4F5C-9E32-1A3E61CCE1B5}" dt="2022-08-05T15:16:42.621" v="1384" actId="26606"/>
          <ac:spMkLst>
            <pc:docMk/>
            <pc:sldMk cId="582931514" sldId="283"/>
            <ac:spMk id="15378" creationId="{90464369-70FA-42AF-948F-80664CA7BFE5}"/>
          </ac:spMkLst>
        </pc:spChg>
        <pc:spChg chg="add del">
          <ac:chgData name="Roman Zhigalov" userId="1f97e9fdf7779aa5" providerId="LiveId" clId="{45CD0111-53FD-4F5C-9E32-1A3E61CCE1B5}" dt="2022-08-05T15:16:42.621" v="1384" actId="26606"/>
          <ac:spMkLst>
            <pc:docMk/>
            <pc:sldMk cId="582931514" sldId="283"/>
            <ac:spMk id="15379" creationId="{A648176E-454C-437C-B0FC-9B82FCF32B24}"/>
          </ac:spMkLst>
        </pc:spChg>
        <pc:spChg chg="add del">
          <ac:chgData name="Roman Zhigalov" userId="1f97e9fdf7779aa5" providerId="LiveId" clId="{45CD0111-53FD-4F5C-9E32-1A3E61CCE1B5}" dt="2022-08-05T15:16:42.621" v="1384" actId="26606"/>
          <ac:spMkLst>
            <pc:docMk/>
            <pc:sldMk cId="582931514" sldId="283"/>
            <ac:spMk id="15380" creationId="{A6604B49-AD5C-4590-B051-06C8222ECD99}"/>
          </ac:spMkLst>
        </pc:spChg>
        <pc:spChg chg="add del">
          <ac:chgData name="Roman Zhigalov" userId="1f97e9fdf7779aa5" providerId="LiveId" clId="{45CD0111-53FD-4F5C-9E32-1A3E61CCE1B5}" dt="2022-08-05T15:16:42.621" v="1384" actId="26606"/>
          <ac:spMkLst>
            <pc:docMk/>
            <pc:sldMk cId="582931514" sldId="283"/>
            <ac:spMk id="15381" creationId="{CC552A98-EF7D-4D42-AB69-066B786AB55B}"/>
          </ac:spMkLst>
        </pc:spChg>
        <pc:spChg chg="add">
          <ac:chgData name="Roman Zhigalov" userId="1f97e9fdf7779aa5" providerId="LiveId" clId="{45CD0111-53FD-4F5C-9E32-1A3E61CCE1B5}" dt="2022-08-05T15:17:10.796" v="1387" actId="26606"/>
          <ac:spMkLst>
            <pc:docMk/>
            <pc:sldMk cId="582931514" sldId="283"/>
            <ac:spMk id="15382" creationId="{C13237C8-E62C-4F0D-A318-BD6FB6C2D138}"/>
          </ac:spMkLst>
        </pc:spChg>
        <pc:spChg chg="add">
          <ac:chgData name="Roman Zhigalov" userId="1f97e9fdf7779aa5" providerId="LiveId" clId="{45CD0111-53FD-4F5C-9E32-1A3E61CCE1B5}" dt="2022-08-05T15:17:10.796" v="1387" actId="26606"/>
          <ac:spMkLst>
            <pc:docMk/>
            <pc:sldMk cId="582931514" sldId="283"/>
            <ac:spMk id="15383" creationId="{19C9EAEA-39D0-4B0E-A0EB-51E7B26740B1}"/>
          </ac:spMkLst>
        </pc:spChg>
        <pc:grpChg chg="add">
          <ac:chgData name="Roman Zhigalov" userId="1f97e9fdf7779aa5" providerId="LiveId" clId="{45CD0111-53FD-4F5C-9E32-1A3E61CCE1B5}" dt="2022-08-05T15:17:10.796" v="1387" actId="26606"/>
          <ac:grpSpMkLst>
            <pc:docMk/>
            <pc:sldMk cId="582931514" sldId="283"/>
            <ac:grpSpMk id="15371" creationId="{1DE889C7-FAD6-4397-98E2-05D503484459}"/>
          </ac:grpSpMkLst>
        </pc:grpChg>
        <pc:grpChg chg="add del">
          <ac:chgData name="Roman Zhigalov" userId="1f97e9fdf7779aa5" providerId="LiveId" clId="{45CD0111-53FD-4F5C-9E32-1A3E61CCE1B5}" dt="2022-08-05T15:16:37.961" v="1382" actId="26606"/>
          <ac:grpSpMkLst>
            <pc:docMk/>
            <pc:sldMk cId="582931514" sldId="283"/>
            <ac:grpSpMk id="15374" creationId="{A9270323-9616-4384-857D-E86B78272EFE}"/>
          </ac:grpSpMkLst>
        </pc:grpChg>
        <pc:picChg chg="add del mod">
          <ac:chgData name="Roman Zhigalov" userId="1f97e9fdf7779aa5" providerId="LiveId" clId="{45CD0111-53FD-4F5C-9E32-1A3E61CCE1B5}" dt="2022-08-05T15:16:43.360" v="1385"/>
          <ac:picMkLst>
            <pc:docMk/>
            <pc:sldMk cId="582931514" sldId="283"/>
            <ac:picMk id="15362" creationId="{CAE1B329-B577-03D3-F927-F29B5B705E17}"/>
          </ac:picMkLst>
        </pc:picChg>
        <pc:picChg chg="add mod">
          <ac:chgData name="Roman Zhigalov" userId="1f97e9fdf7779aa5" providerId="LiveId" clId="{45CD0111-53FD-4F5C-9E32-1A3E61CCE1B5}" dt="2022-08-05T15:17:14.640" v="1388" actId="27614"/>
          <ac:picMkLst>
            <pc:docMk/>
            <pc:sldMk cId="582931514" sldId="283"/>
            <ac:picMk id="15364" creationId="{2C0C1762-E73F-711F-FA34-8431F2A4B090}"/>
          </ac:picMkLst>
        </pc:picChg>
      </pc:sldChg>
      <pc:sldChg chg="addSp modSp new mod setBg">
        <pc:chgData name="Roman Zhigalov" userId="1f97e9fdf7779aa5" providerId="LiveId" clId="{45CD0111-53FD-4F5C-9E32-1A3E61CCE1B5}" dt="2022-08-05T15:18:04.851" v="1564" actId="26606"/>
        <pc:sldMkLst>
          <pc:docMk/>
          <pc:sldMk cId="2895666972" sldId="284"/>
        </pc:sldMkLst>
        <pc:spChg chg="mod">
          <ac:chgData name="Roman Zhigalov" userId="1f97e9fdf7779aa5" providerId="LiveId" clId="{45CD0111-53FD-4F5C-9E32-1A3E61CCE1B5}" dt="2022-08-05T15:18:04.851" v="1564" actId="26606"/>
          <ac:spMkLst>
            <pc:docMk/>
            <pc:sldMk cId="2895666972" sldId="284"/>
            <ac:spMk id="2" creationId="{37956FF1-0149-EE6F-83AF-320A1D37985A}"/>
          </ac:spMkLst>
        </pc:spChg>
        <pc:spChg chg="mod">
          <ac:chgData name="Roman Zhigalov" userId="1f97e9fdf7779aa5" providerId="LiveId" clId="{45CD0111-53FD-4F5C-9E32-1A3E61CCE1B5}" dt="2022-08-05T15:18:04.851" v="1564" actId="26606"/>
          <ac:spMkLst>
            <pc:docMk/>
            <pc:sldMk cId="2895666972" sldId="284"/>
            <ac:spMk id="3" creationId="{4EB49E4A-8C02-197C-92ED-B0293AA9075A}"/>
          </ac:spMkLst>
        </pc:spChg>
        <pc:spChg chg="add">
          <ac:chgData name="Roman Zhigalov" userId="1f97e9fdf7779aa5" providerId="LiveId" clId="{45CD0111-53FD-4F5C-9E32-1A3E61CCE1B5}" dt="2022-08-05T15:18:04.851" v="1564" actId="26606"/>
          <ac:spMkLst>
            <pc:docMk/>
            <pc:sldMk cId="2895666972" sldId="284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5:18:04.851" v="1564" actId="26606"/>
          <ac:spMkLst>
            <pc:docMk/>
            <pc:sldMk cId="2895666972" sldId="284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5:18:04.851" v="1564" actId="26606"/>
          <ac:grpSpMkLst>
            <pc:docMk/>
            <pc:sldMk cId="2895666972" sldId="284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45CD0111-53FD-4F5C-9E32-1A3E61CCE1B5}" dt="2022-08-05T15:19:34.775" v="1636" actId="27614"/>
        <pc:sldMkLst>
          <pc:docMk/>
          <pc:sldMk cId="1919484469" sldId="285"/>
        </pc:sldMkLst>
        <pc:spChg chg="mod">
          <ac:chgData name="Roman Zhigalov" userId="1f97e9fdf7779aa5" providerId="LiveId" clId="{45CD0111-53FD-4F5C-9E32-1A3E61CCE1B5}" dt="2022-08-05T15:19:30.985" v="1635" actId="26606"/>
          <ac:spMkLst>
            <pc:docMk/>
            <pc:sldMk cId="1919484469" sldId="285"/>
            <ac:spMk id="2" creationId="{E3511073-5959-CBFC-F975-E963022CC05C}"/>
          </ac:spMkLst>
        </pc:spChg>
        <pc:spChg chg="del">
          <ac:chgData name="Roman Zhigalov" userId="1f97e9fdf7779aa5" providerId="LiveId" clId="{45CD0111-53FD-4F5C-9E32-1A3E61CCE1B5}" dt="2022-08-05T15:19:27.071" v="1634"/>
          <ac:spMkLst>
            <pc:docMk/>
            <pc:sldMk cId="1919484469" sldId="285"/>
            <ac:spMk id="3" creationId="{105C4BDE-6470-7A26-C0FB-07FAC24F4C35}"/>
          </ac:spMkLst>
        </pc:spChg>
        <pc:spChg chg="add">
          <ac:chgData name="Roman Zhigalov" userId="1f97e9fdf7779aa5" providerId="LiveId" clId="{45CD0111-53FD-4F5C-9E32-1A3E61CCE1B5}" dt="2022-08-05T15:19:30.985" v="1635" actId="26606"/>
          <ac:spMkLst>
            <pc:docMk/>
            <pc:sldMk cId="1919484469" sldId="285"/>
            <ac:spMk id="16391" creationId="{E45B1D5C-0827-4AF0-8186-11FC5A8B8B92}"/>
          </ac:spMkLst>
        </pc:spChg>
        <pc:spChg chg="add">
          <ac:chgData name="Roman Zhigalov" userId="1f97e9fdf7779aa5" providerId="LiveId" clId="{45CD0111-53FD-4F5C-9E32-1A3E61CCE1B5}" dt="2022-08-05T15:19:30.985" v="1635" actId="26606"/>
          <ac:spMkLst>
            <pc:docMk/>
            <pc:sldMk cId="1919484469" sldId="285"/>
            <ac:spMk id="16393" creationId="{99413ED5-9ED4-4772-BCE4-2BCAE6B12E35}"/>
          </ac:spMkLst>
        </pc:spChg>
        <pc:spChg chg="add">
          <ac:chgData name="Roman Zhigalov" userId="1f97e9fdf7779aa5" providerId="LiveId" clId="{45CD0111-53FD-4F5C-9E32-1A3E61CCE1B5}" dt="2022-08-05T15:19:30.985" v="1635" actId="26606"/>
          <ac:spMkLst>
            <pc:docMk/>
            <pc:sldMk cId="1919484469" sldId="285"/>
            <ac:spMk id="16395" creationId="{04357C93-F0CB-4A1C-8F77-4E9063789819}"/>
          </ac:spMkLst>
        </pc:spChg>
        <pc:spChg chg="add">
          <ac:chgData name="Roman Zhigalov" userId="1f97e9fdf7779aa5" providerId="LiveId" clId="{45CD0111-53FD-4F5C-9E32-1A3E61CCE1B5}" dt="2022-08-05T15:19:30.985" v="1635" actId="26606"/>
          <ac:spMkLst>
            <pc:docMk/>
            <pc:sldMk cId="1919484469" sldId="285"/>
            <ac:spMk id="16397" creationId="{90F533E9-6690-41A8-A372-4C6C622D028D}"/>
          </ac:spMkLst>
        </pc:spChg>
        <pc:picChg chg="add mod">
          <ac:chgData name="Roman Zhigalov" userId="1f97e9fdf7779aa5" providerId="LiveId" clId="{45CD0111-53FD-4F5C-9E32-1A3E61CCE1B5}" dt="2022-08-05T15:19:34.775" v="1636" actId="27614"/>
          <ac:picMkLst>
            <pc:docMk/>
            <pc:sldMk cId="1919484469" sldId="285"/>
            <ac:picMk id="16386" creationId="{F86477F2-0406-6995-8E20-D426FA079A8A}"/>
          </ac:picMkLst>
        </pc:picChg>
      </pc:sldChg>
      <pc:sldChg chg="addSp delSp modSp new mod setBg">
        <pc:chgData name="Roman Zhigalov" userId="1f97e9fdf7779aa5" providerId="LiveId" clId="{45CD0111-53FD-4F5C-9E32-1A3E61CCE1B5}" dt="2022-08-05T15:20:41.220" v="1690" actId="27614"/>
        <pc:sldMkLst>
          <pc:docMk/>
          <pc:sldMk cId="2349173991" sldId="286"/>
        </pc:sldMkLst>
        <pc:spChg chg="mod ord">
          <ac:chgData name="Roman Zhigalov" userId="1f97e9fdf7779aa5" providerId="LiveId" clId="{45CD0111-53FD-4F5C-9E32-1A3E61CCE1B5}" dt="2022-08-05T15:20:37.715" v="1689" actId="26606"/>
          <ac:spMkLst>
            <pc:docMk/>
            <pc:sldMk cId="2349173991" sldId="286"/>
            <ac:spMk id="2" creationId="{69834F6B-503F-0BCE-23B1-2B55D792B3BD}"/>
          </ac:spMkLst>
        </pc:spChg>
        <pc:spChg chg="del">
          <ac:chgData name="Roman Zhigalov" userId="1f97e9fdf7779aa5" providerId="LiveId" clId="{45CD0111-53FD-4F5C-9E32-1A3E61CCE1B5}" dt="2022-08-05T15:20:28.966" v="1680"/>
          <ac:spMkLst>
            <pc:docMk/>
            <pc:sldMk cId="2349173991" sldId="286"/>
            <ac:spMk id="3" creationId="{4914796B-2389-1138-870D-E0809119D2E3}"/>
          </ac:spMkLst>
        </pc:spChg>
        <pc:spChg chg="add del">
          <ac:chgData name="Roman Zhigalov" userId="1f97e9fdf7779aa5" providerId="LiveId" clId="{45CD0111-53FD-4F5C-9E32-1A3E61CCE1B5}" dt="2022-08-05T15:20:33.044" v="1682" actId="26606"/>
          <ac:spMkLst>
            <pc:docMk/>
            <pc:sldMk cId="2349173991" sldId="286"/>
            <ac:spMk id="17415" creationId="{E45B1D5C-0827-4AF0-8186-11FC5A8B8B92}"/>
          </ac:spMkLst>
        </pc:spChg>
        <pc:spChg chg="add del">
          <ac:chgData name="Roman Zhigalov" userId="1f97e9fdf7779aa5" providerId="LiveId" clId="{45CD0111-53FD-4F5C-9E32-1A3E61CCE1B5}" dt="2022-08-05T15:20:33.044" v="1682" actId="26606"/>
          <ac:spMkLst>
            <pc:docMk/>
            <pc:sldMk cId="2349173991" sldId="286"/>
            <ac:spMk id="17417" creationId="{99413ED5-9ED4-4772-BCE4-2BCAE6B12E35}"/>
          </ac:spMkLst>
        </pc:spChg>
        <pc:spChg chg="add del">
          <ac:chgData name="Roman Zhigalov" userId="1f97e9fdf7779aa5" providerId="LiveId" clId="{45CD0111-53FD-4F5C-9E32-1A3E61CCE1B5}" dt="2022-08-05T15:20:33.044" v="1682" actId="26606"/>
          <ac:spMkLst>
            <pc:docMk/>
            <pc:sldMk cId="2349173991" sldId="286"/>
            <ac:spMk id="17419" creationId="{04357C93-F0CB-4A1C-8F77-4E9063789819}"/>
          </ac:spMkLst>
        </pc:spChg>
        <pc:spChg chg="add del">
          <ac:chgData name="Roman Zhigalov" userId="1f97e9fdf7779aa5" providerId="LiveId" clId="{45CD0111-53FD-4F5C-9E32-1A3E61CCE1B5}" dt="2022-08-05T15:20:33.044" v="1682" actId="26606"/>
          <ac:spMkLst>
            <pc:docMk/>
            <pc:sldMk cId="2349173991" sldId="286"/>
            <ac:spMk id="17421" creationId="{90F533E9-6690-41A8-A372-4C6C622D028D}"/>
          </ac:spMkLst>
        </pc:spChg>
        <pc:spChg chg="add del">
          <ac:chgData name="Roman Zhigalov" userId="1f97e9fdf7779aa5" providerId="LiveId" clId="{45CD0111-53FD-4F5C-9E32-1A3E61CCE1B5}" dt="2022-08-05T15:20:33.769" v="1684" actId="26606"/>
          <ac:spMkLst>
            <pc:docMk/>
            <pc:sldMk cId="2349173991" sldId="286"/>
            <ac:spMk id="17423" creationId="{B9951BD9-0868-4CDB-ACD6-9C4209B5E412}"/>
          </ac:spMkLst>
        </pc:spChg>
        <pc:spChg chg="add del">
          <ac:chgData name="Roman Zhigalov" userId="1f97e9fdf7779aa5" providerId="LiveId" clId="{45CD0111-53FD-4F5C-9E32-1A3E61CCE1B5}" dt="2022-08-05T15:20:36.770" v="1686" actId="26606"/>
          <ac:spMkLst>
            <pc:docMk/>
            <pc:sldMk cId="2349173991" sldId="286"/>
            <ac:spMk id="17425" creationId="{665DBBEF-238B-476B-96AB-8AAC3224ECEA}"/>
          </ac:spMkLst>
        </pc:spChg>
        <pc:spChg chg="add del">
          <ac:chgData name="Roman Zhigalov" userId="1f97e9fdf7779aa5" providerId="LiveId" clId="{45CD0111-53FD-4F5C-9E32-1A3E61CCE1B5}" dt="2022-08-05T15:20:36.770" v="1686" actId="26606"/>
          <ac:spMkLst>
            <pc:docMk/>
            <pc:sldMk cId="2349173991" sldId="286"/>
            <ac:spMk id="17426" creationId="{3FCFB1DE-0B7E-48CC-BA90-B2AB0889F9D6}"/>
          </ac:spMkLst>
        </pc:spChg>
        <pc:spChg chg="add del">
          <ac:chgData name="Roman Zhigalov" userId="1f97e9fdf7779aa5" providerId="LiveId" clId="{45CD0111-53FD-4F5C-9E32-1A3E61CCE1B5}" dt="2022-08-05T15:20:37.707" v="1688" actId="26606"/>
          <ac:spMkLst>
            <pc:docMk/>
            <pc:sldMk cId="2349173991" sldId="286"/>
            <ac:spMk id="17428" creationId="{E45B1D5C-0827-4AF0-8186-11FC5A8B8B92}"/>
          </ac:spMkLst>
        </pc:spChg>
        <pc:spChg chg="add del">
          <ac:chgData name="Roman Zhigalov" userId="1f97e9fdf7779aa5" providerId="LiveId" clId="{45CD0111-53FD-4F5C-9E32-1A3E61CCE1B5}" dt="2022-08-05T15:20:37.707" v="1688" actId="26606"/>
          <ac:spMkLst>
            <pc:docMk/>
            <pc:sldMk cId="2349173991" sldId="286"/>
            <ac:spMk id="17429" creationId="{99413ED5-9ED4-4772-BCE4-2BCAE6B12E35}"/>
          </ac:spMkLst>
        </pc:spChg>
        <pc:spChg chg="add del">
          <ac:chgData name="Roman Zhigalov" userId="1f97e9fdf7779aa5" providerId="LiveId" clId="{45CD0111-53FD-4F5C-9E32-1A3E61CCE1B5}" dt="2022-08-05T15:20:37.707" v="1688" actId="26606"/>
          <ac:spMkLst>
            <pc:docMk/>
            <pc:sldMk cId="2349173991" sldId="286"/>
            <ac:spMk id="17430" creationId="{04357C93-F0CB-4A1C-8F77-4E9063789819}"/>
          </ac:spMkLst>
        </pc:spChg>
        <pc:spChg chg="add del">
          <ac:chgData name="Roman Zhigalov" userId="1f97e9fdf7779aa5" providerId="LiveId" clId="{45CD0111-53FD-4F5C-9E32-1A3E61CCE1B5}" dt="2022-08-05T15:20:37.707" v="1688" actId="26606"/>
          <ac:spMkLst>
            <pc:docMk/>
            <pc:sldMk cId="2349173991" sldId="286"/>
            <ac:spMk id="17431" creationId="{90F533E9-6690-41A8-A372-4C6C622D028D}"/>
          </ac:spMkLst>
        </pc:spChg>
        <pc:spChg chg="add">
          <ac:chgData name="Roman Zhigalov" userId="1f97e9fdf7779aa5" providerId="LiveId" clId="{45CD0111-53FD-4F5C-9E32-1A3E61CCE1B5}" dt="2022-08-05T15:20:37.715" v="1689" actId="26606"/>
          <ac:spMkLst>
            <pc:docMk/>
            <pc:sldMk cId="2349173991" sldId="286"/>
            <ac:spMk id="17433" creationId="{B9951BD9-0868-4CDB-ACD6-9C4209B5E412}"/>
          </ac:spMkLst>
        </pc:spChg>
        <pc:picChg chg="add mod">
          <ac:chgData name="Roman Zhigalov" userId="1f97e9fdf7779aa5" providerId="LiveId" clId="{45CD0111-53FD-4F5C-9E32-1A3E61CCE1B5}" dt="2022-08-05T15:20:41.220" v="1690" actId="27614"/>
          <ac:picMkLst>
            <pc:docMk/>
            <pc:sldMk cId="2349173991" sldId="286"/>
            <ac:picMk id="17410" creationId="{C4DFB045-EE80-BFA3-35B5-B6AFC1AEA292}"/>
          </ac:picMkLst>
        </pc:picChg>
      </pc:sldChg>
      <pc:sldChg chg="addSp delSp modSp new mod setBg">
        <pc:chgData name="Roman Zhigalov" userId="1f97e9fdf7779aa5" providerId="LiveId" clId="{45CD0111-53FD-4F5C-9E32-1A3E61CCE1B5}" dt="2022-08-05T15:22:06.562" v="1752" actId="27614"/>
        <pc:sldMkLst>
          <pc:docMk/>
          <pc:sldMk cId="3983457382" sldId="287"/>
        </pc:sldMkLst>
        <pc:spChg chg="mod">
          <ac:chgData name="Roman Zhigalov" userId="1f97e9fdf7779aa5" providerId="LiveId" clId="{45CD0111-53FD-4F5C-9E32-1A3E61CCE1B5}" dt="2022-08-05T15:22:04.196" v="1751" actId="26606"/>
          <ac:spMkLst>
            <pc:docMk/>
            <pc:sldMk cId="3983457382" sldId="287"/>
            <ac:spMk id="2" creationId="{43DE9782-B960-09D4-49AF-0FB1A6EB6BA6}"/>
          </ac:spMkLst>
        </pc:spChg>
        <pc:spChg chg="del">
          <ac:chgData name="Roman Zhigalov" userId="1f97e9fdf7779aa5" providerId="LiveId" clId="{45CD0111-53FD-4F5C-9E32-1A3E61CCE1B5}" dt="2022-08-05T15:21:58.883" v="1748"/>
          <ac:spMkLst>
            <pc:docMk/>
            <pc:sldMk cId="3983457382" sldId="287"/>
            <ac:spMk id="3" creationId="{6BB1C7AD-94CF-CF00-9579-8D1EF7923853}"/>
          </ac:spMkLst>
        </pc:spChg>
        <pc:spChg chg="add del">
          <ac:chgData name="Roman Zhigalov" userId="1f97e9fdf7779aa5" providerId="LiveId" clId="{45CD0111-53FD-4F5C-9E32-1A3E61CCE1B5}" dt="2022-08-05T15:22:04.180" v="1750" actId="26606"/>
          <ac:spMkLst>
            <pc:docMk/>
            <pc:sldMk cId="3983457382" sldId="287"/>
            <ac:spMk id="18439" creationId="{2E614F1C-2D93-42D0-B229-768199449923}"/>
          </ac:spMkLst>
        </pc:spChg>
        <pc:spChg chg="add">
          <ac:chgData name="Roman Zhigalov" userId="1f97e9fdf7779aa5" providerId="LiveId" clId="{45CD0111-53FD-4F5C-9E32-1A3E61CCE1B5}" dt="2022-08-05T15:22:04.196" v="1751" actId="26606"/>
          <ac:spMkLst>
            <pc:docMk/>
            <pc:sldMk cId="3983457382" sldId="287"/>
            <ac:spMk id="18441" creationId="{99413ED5-9ED4-4772-BCE4-2BCAE6B12E35}"/>
          </ac:spMkLst>
        </pc:spChg>
        <pc:spChg chg="add">
          <ac:chgData name="Roman Zhigalov" userId="1f97e9fdf7779aa5" providerId="LiveId" clId="{45CD0111-53FD-4F5C-9E32-1A3E61CCE1B5}" dt="2022-08-05T15:22:04.196" v="1751" actId="26606"/>
          <ac:spMkLst>
            <pc:docMk/>
            <pc:sldMk cId="3983457382" sldId="287"/>
            <ac:spMk id="18442" creationId="{BA79A7CF-01AF-4178-9369-94E0C90EB046}"/>
          </ac:spMkLst>
        </pc:spChg>
        <pc:spChg chg="add">
          <ac:chgData name="Roman Zhigalov" userId="1f97e9fdf7779aa5" providerId="LiveId" clId="{45CD0111-53FD-4F5C-9E32-1A3E61CCE1B5}" dt="2022-08-05T15:22:04.196" v="1751" actId="26606"/>
          <ac:spMkLst>
            <pc:docMk/>
            <pc:sldMk cId="3983457382" sldId="287"/>
            <ac:spMk id="18443" creationId="{04357C93-F0CB-4A1C-8F77-4E9063789819}"/>
          </ac:spMkLst>
        </pc:spChg>
        <pc:spChg chg="add">
          <ac:chgData name="Roman Zhigalov" userId="1f97e9fdf7779aa5" providerId="LiveId" clId="{45CD0111-53FD-4F5C-9E32-1A3E61CCE1B5}" dt="2022-08-05T15:22:04.196" v="1751" actId="26606"/>
          <ac:spMkLst>
            <pc:docMk/>
            <pc:sldMk cId="3983457382" sldId="287"/>
            <ac:spMk id="18445" creationId="{90F533E9-6690-41A8-A372-4C6C622D028D}"/>
          </ac:spMkLst>
        </pc:spChg>
        <pc:picChg chg="add mod">
          <ac:chgData name="Roman Zhigalov" userId="1f97e9fdf7779aa5" providerId="LiveId" clId="{45CD0111-53FD-4F5C-9E32-1A3E61CCE1B5}" dt="2022-08-05T15:22:06.562" v="1752" actId="27614"/>
          <ac:picMkLst>
            <pc:docMk/>
            <pc:sldMk cId="3983457382" sldId="287"/>
            <ac:picMk id="18434" creationId="{BD6B4AFE-42DC-DD71-E87F-ACCFA8BBFE55}"/>
          </ac:picMkLst>
        </pc:picChg>
      </pc:sldChg>
      <pc:sldChg chg="addSp delSp modSp new mod setBg">
        <pc:chgData name="Roman Zhigalov" userId="1f97e9fdf7779aa5" providerId="LiveId" clId="{45CD0111-53FD-4F5C-9E32-1A3E61CCE1B5}" dt="2022-08-05T15:24:59.920" v="1840" actId="20577"/>
        <pc:sldMkLst>
          <pc:docMk/>
          <pc:sldMk cId="2217411566" sldId="288"/>
        </pc:sldMkLst>
        <pc:spChg chg="mod">
          <ac:chgData name="Roman Zhigalov" userId="1f97e9fdf7779aa5" providerId="LiveId" clId="{45CD0111-53FD-4F5C-9E32-1A3E61CCE1B5}" dt="2022-08-05T15:24:59.920" v="1840" actId="20577"/>
          <ac:spMkLst>
            <pc:docMk/>
            <pc:sldMk cId="2217411566" sldId="288"/>
            <ac:spMk id="2" creationId="{5497B26E-CE1F-BB63-4F7F-5D4A713095BB}"/>
          </ac:spMkLst>
        </pc:spChg>
        <pc:spChg chg="del">
          <ac:chgData name="Roman Zhigalov" userId="1f97e9fdf7779aa5" providerId="LiveId" clId="{45CD0111-53FD-4F5C-9E32-1A3E61CCE1B5}" dt="2022-08-05T15:24:33.681" v="1799"/>
          <ac:spMkLst>
            <pc:docMk/>
            <pc:sldMk cId="2217411566" sldId="288"/>
            <ac:spMk id="3" creationId="{FCC4ED6A-07DB-F3CD-0147-E30F4E6A5D89}"/>
          </ac:spMkLst>
        </pc:spChg>
        <pc:spChg chg="add">
          <ac:chgData name="Roman Zhigalov" userId="1f97e9fdf7779aa5" providerId="LiveId" clId="{45CD0111-53FD-4F5C-9E32-1A3E61CCE1B5}" dt="2022-08-05T15:24:37.671" v="1800" actId="26606"/>
          <ac:spMkLst>
            <pc:docMk/>
            <pc:sldMk cId="2217411566" sldId="288"/>
            <ac:spMk id="19463" creationId="{BA79A7CF-01AF-4178-9369-94E0C90EB046}"/>
          </ac:spMkLst>
        </pc:spChg>
        <pc:spChg chg="add">
          <ac:chgData name="Roman Zhigalov" userId="1f97e9fdf7779aa5" providerId="LiveId" clId="{45CD0111-53FD-4F5C-9E32-1A3E61CCE1B5}" dt="2022-08-05T15:24:37.671" v="1800" actId="26606"/>
          <ac:spMkLst>
            <pc:docMk/>
            <pc:sldMk cId="2217411566" sldId="288"/>
            <ac:spMk id="19465" creationId="{99413ED5-9ED4-4772-BCE4-2BCAE6B12E35}"/>
          </ac:spMkLst>
        </pc:spChg>
        <pc:spChg chg="add">
          <ac:chgData name="Roman Zhigalov" userId="1f97e9fdf7779aa5" providerId="LiveId" clId="{45CD0111-53FD-4F5C-9E32-1A3E61CCE1B5}" dt="2022-08-05T15:24:37.671" v="1800" actId="26606"/>
          <ac:spMkLst>
            <pc:docMk/>
            <pc:sldMk cId="2217411566" sldId="288"/>
            <ac:spMk id="19467" creationId="{04357C93-F0CB-4A1C-8F77-4E9063789819}"/>
          </ac:spMkLst>
        </pc:spChg>
        <pc:spChg chg="add">
          <ac:chgData name="Roman Zhigalov" userId="1f97e9fdf7779aa5" providerId="LiveId" clId="{45CD0111-53FD-4F5C-9E32-1A3E61CCE1B5}" dt="2022-08-05T15:24:37.671" v="1800" actId="26606"/>
          <ac:spMkLst>
            <pc:docMk/>
            <pc:sldMk cId="2217411566" sldId="288"/>
            <ac:spMk id="19469" creationId="{90F533E9-6690-41A8-A372-4C6C622D028D}"/>
          </ac:spMkLst>
        </pc:spChg>
        <pc:picChg chg="add mod">
          <ac:chgData name="Roman Zhigalov" userId="1f97e9fdf7779aa5" providerId="LiveId" clId="{45CD0111-53FD-4F5C-9E32-1A3E61CCE1B5}" dt="2022-08-05T15:24:37.671" v="1800" actId="26606"/>
          <ac:picMkLst>
            <pc:docMk/>
            <pc:sldMk cId="2217411566" sldId="288"/>
            <ac:picMk id="19458" creationId="{7271AAD2-2224-F59F-21CE-A6A05B21C4E3}"/>
          </ac:picMkLst>
        </pc:picChg>
      </pc:sldChg>
      <pc:sldChg chg="addSp modSp new mod setBg">
        <pc:chgData name="Roman Zhigalov" userId="1f97e9fdf7779aa5" providerId="LiveId" clId="{45CD0111-53FD-4F5C-9E32-1A3E61CCE1B5}" dt="2022-08-05T15:25:36.890" v="1889" actId="26606"/>
        <pc:sldMkLst>
          <pc:docMk/>
          <pc:sldMk cId="4215425478" sldId="289"/>
        </pc:sldMkLst>
        <pc:spChg chg="mod">
          <ac:chgData name="Roman Zhigalov" userId="1f97e9fdf7779aa5" providerId="LiveId" clId="{45CD0111-53FD-4F5C-9E32-1A3E61CCE1B5}" dt="2022-08-05T15:25:36.890" v="1889" actId="26606"/>
          <ac:spMkLst>
            <pc:docMk/>
            <pc:sldMk cId="4215425478" sldId="289"/>
            <ac:spMk id="2" creationId="{38B2E1C0-CDD7-221C-95FC-57C1DA6774F1}"/>
          </ac:spMkLst>
        </pc:spChg>
        <pc:spChg chg="mod">
          <ac:chgData name="Roman Zhigalov" userId="1f97e9fdf7779aa5" providerId="LiveId" clId="{45CD0111-53FD-4F5C-9E32-1A3E61CCE1B5}" dt="2022-08-05T15:25:36.890" v="1889" actId="26606"/>
          <ac:spMkLst>
            <pc:docMk/>
            <pc:sldMk cId="4215425478" sldId="289"/>
            <ac:spMk id="3" creationId="{89125256-9C25-02EF-C779-E3B3AB782A32}"/>
          </ac:spMkLst>
        </pc:spChg>
        <pc:spChg chg="add">
          <ac:chgData name="Roman Zhigalov" userId="1f97e9fdf7779aa5" providerId="LiveId" clId="{45CD0111-53FD-4F5C-9E32-1A3E61CCE1B5}" dt="2022-08-05T15:25:36.890" v="1889" actId="26606"/>
          <ac:spMkLst>
            <pc:docMk/>
            <pc:sldMk cId="4215425478" sldId="289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5:25:36.890" v="1889" actId="26606"/>
          <ac:spMkLst>
            <pc:docMk/>
            <pc:sldMk cId="4215425478" sldId="289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5:25:36.890" v="1889" actId="26606"/>
          <ac:grpSpMkLst>
            <pc:docMk/>
            <pc:sldMk cId="4215425478" sldId="289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45CD0111-53FD-4F5C-9E32-1A3E61CCE1B5}" dt="2022-08-05T15:28:54.532" v="1908" actId="1076"/>
        <pc:sldMkLst>
          <pc:docMk/>
          <pc:sldMk cId="3817521543" sldId="290"/>
        </pc:sldMkLst>
        <pc:spChg chg="mod">
          <ac:chgData name="Roman Zhigalov" userId="1f97e9fdf7779aa5" providerId="LiveId" clId="{45CD0111-53FD-4F5C-9E32-1A3E61CCE1B5}" dt="2022-08-05T15:28:54.532" v="1908" actId="1076"/>
          <ac:spMkLst>
            <pc:docMk/>
            <pc:sldMk cId="3817521543" sldId="290"/>
            <ac:spMk id="2" creationId="{317C3F12-F222-922A-FDCC-A55722AB107D}"/>
          </ac:spMkLst>
        </pc:spChg>
        <pc:spChg chg="mod">
          <ac:chgData name="Roman Zhigalov" userId="1f97e9fdf7779aa5" providerId="LiveId" clId="{45CD0111-53FD-4F5C-9E32-1A3E61CCE1B5}" dt="2022-08-05T15:25:53.596" v="1895" actId="26606"/>
          <ac:spMkLst>
            <pc:docMk/>
            <pc:sldMk cId="3817521543" sldId="290"/>
            <ac:spMk id="3" creationId="{5D85AC8C-61E0-C119-877B-1E40628FFF0F}"/>
          </ac:spMkLst>
        </pc:spChg>
        <pc:spChg chg="add">
          <ac:chgData name="Roman Zhigalov" userId="1f97e9fdf7779aa5" providerId="LiveId" clId="{45CD0111-53FD-4F5C-9E32-1A3E61CCE1B5}" dt="2022-08-05T15:25:53.596" v="1895" actId="26606"/>
          <ac:spMkLst>
            <pc:docMk/>
            <pc:sldMk cId="3817521543" sldId="290"/>
            <ac:spMk id="8" creationId="{9C7E0A2C-7C0A-4AAC-B3B0-6C12B2EBAE05}"/>
          </ac:spMkLst>
        </pc:spChg>
        <pc:spChg chg="add">
          <ac:chgData name="Roman Zhigalov" userId="1f97e9fdf7779aa5" providerId="LiveId" clId="{45CD0111-53FD-4F5C-9E32-1A3E61CCE1B5}" dt="2022-08-05T15:25:53.596" v="1895" actId="26606"/>
          <ac:spMkLst>
            <pc:docMk/>
            <pc:sldMk cId="3817521543" sldId="290"/>
            <ac:spMk id="10" creationId="{5EB7D2A2-F448-44D4-938C-DC84CBCB3B1E}"/>
          </ac:spMkLst>
        </pc:spChg>
        <pc:spChg chg="add">
          <ac:chgData name="Roman Zhigalov" userId="1f97e9fdf7779aa5" providerId="LiveId" clId="{45CD0111-53FD-4F5C-9E32-1A3E61CCE1B5}" dt="2022-08-05T15:25:53.596" v="1895" actId="26606"/>
          <ac:spMkLst>
            <pc:docMk/>
            <pc:sldMk cId="3817521543" sldId="290"/>
            <ac:spMk id="12" creationId="{871AEA07-1E14-44B4-8E55-64EF049CD66F}"/>
          </ac:spMkLst>
        </pc:spChg>
        <pc:cxnChg chg="add">
          <ac:chgData name="Roman Zhigalov" userId="1f97e9fdf7779aa5" providerId="LiveId" clId="{45CD0111-53FD-4F5C-9E32-1A3E61CCE1B5}" dt="2022-08-05T15:25:53.596" v="1895" actId="26606"/>
          <ac:cxnSpMkLst>
            <pc:docMk/>
            <pc:sldMk cId="3817521543" sldId="290"/>
            <ac:cxnSpMk id="14" creationId="{F7C8EA93-3210-4C62-99E9-153C275E3A87}"/>
          </ac:cxnSpMkLst>
        </pc:cxnChg>
      </pc:sldChg>
      <pc:sldChg chg="addSp delSp modSp new mod setBg modClrScheme chgLayout">
        <pc:chgData name="Roman Zhigalov" userId="1f97e9fdf7779aa5" providerId="LiveId" clId="{45CD0111-53FD-4F5C-9E32-1A3E61CCE1B5}" dt="2022-08-05T15:28:57.162" v="1909" actId="26606"/>
        <pc:sldMkLst>
          <pc:docMk/>
          <pc:sldMk cId="101698073" sldId="291"/>
        </pc:sldMkLst>
        <pc:spChg chg="mod ord">
          <ac:chgData name="Roman Zhigalov" userId="1f97e9fdf7779aa5" providerId="LiveId" clId="{45CD0111-53FD-4F5C-9E32-1A3E61CCE1B5}" dt="2022-08-05T15:28:57.162" v="1909" actId="26606"/>
          <ac:spMkLst>
            <pc:docMk/>
            <pc:sldMk cId="101698073" sldId="291"/>
            <ac:spMk id="2" creationId="{4FC93740-0F19-F9BD-195D-59BC1B1084F4}"/>
          </ac:spMkLst>
        </pc:spChg>
        <pc:spChg chg="del mod ord">
          <ac:chgData name="Roman Zhigalov" userId="1f97e9fdf7779aa5" providerId="LiveId" clId="{45CD0111-53FD-4F5C-9E32-1A3E61CCE1B5}" dt="2022-08-05T15:28:01.902" v="1904" actId="700"/>
          <ac:spMkLst>
            <pc:docMk/>
            <pc:sldMk cId="101698073" sldId="291"/>
            <ac:spMk id="3" creationId="{B3ABFC90-505B-881A-6E31-A09B582C7DF1}"/>
          </ac:spMkLst>
        </pc:spChg>
        <pc:spChg chg="add del mod ord">
          <ac:chgData name="Roman Zhigalov" userId="1f97e9fdf7779aa5" providerId="LiveId" clId="{45CD0111-53FD-4F5C-9E32-1A3E61CCE1B5}" dt="2022-08-05T15:28:49.842" v="1907"/>
          <ac:spMkLst>
            <pc:docMk/>
            <pc:sldMk cId="101698073" sldId="291"/>
            <ac:spMk id="4" creationId="{17ECFA63-7E7E-6139-0BAD-76B4B3B9EA96}"/>
          </ac:spMkLst>
        </pc:spChg>
        <pc:spChg chg="add mod ord">
          <ac:chgData name="Roman Zhigalov" userId="1f97e9fdf7779aa5" providerId="LiveId" clId="{45CD0111-53FD-4F5C-9E32-1A3E61CCE1B5}" dt="2022-08-05T15:28:57.162" v="1909" actId="26606"/>
          <ac:spMkLst>
            <pc:docMk/>
            <pc:sldMk cId="101698073" sldId="291"/>
            <ac:spMk id="5" creationId="{9808636B-94BF-2A24-37D9-DB1CB90DDAE6}"/>
          </ac:spMkLst>
        </pc:spChg>
        <pc:spChg chg="add">
          <ac:chgData name="Roman Zhigalov" userId="1f97e9fdf7779aa5" providerId="LiveId" clId="{45CD0111-53FD-4F5C-9E32-1A3E61CCE1B5}" dt="2022-08-05T15:28:57.162" v="1909" actId="26606"/>
          <ac:spMkLst>
            <pc:docMk/>
            <pc:sldMk cId="101698073" sldId="291"/>
            <ac:spMk id="20487" creationId="{201CC55D-ED54-4C5C-95E6-10947BD1103B}"/>
          </ac:spMkLst>
        </pc:spChg>
        <pc:spChg chg="add">
          <ac:chgData name="Roman Zhigalov" userId="1f97e9fdf7779aa5" providerId="LiveId" clId="{45CD0111-53FD-4F5C-9E32-1A3E61CCE1B5}" dt="2022-08-05T15:28:57.162" v="1909" actId="26606"/>
          <ac:spMkLst>
            <pc:docMk/>
            <pc:sldMk cId="101698073" sldId="291"/>
            <ac:spMk id="20493" creationId="{3873B707-463F-40B0-8227-E8CC6C67EB25}"/>
          </ac:spMkLst>
        </pc:spChg>
        <pc:spChg chg="add">
          <ac:chgData name="Roman Zhigalov" userId="1f97e9fdf7779aa5" providerId="LiveId" clId="{45CD0111-53FD-4F5C-9E32-1A3E61CCE1B5}" dt="2022-08-05T15:28:57.162" v="1909" actId="26606"/>
          <ac:spMkLst>
            <pc:docMk/>
            <pc:sldMk cId="101698073" sldId="291"/>
            <ac:spMk id="20495" creationId="{C13237C8-E62C-4F0D-A318-BD6FB6C2D138}"/>
          </ac:spMkLst>
        </pc:spChg>
        <pc:spChg chg="add">
          <ac:chgData name="Roman Zhigalov" userId="1f97e9fdf7779aa5" providerId="LiveId" clId="{45CD0111-53FD-4F5C-9E32-1A3E61CCE1B5}" dt="2022-08-05T15:28:57.162" v="1909" actId="26606"/>
          <ac:spMkLst>
            <pc:docMk/>
            <pc:sldMk cId="101698073" sldId="291"/>
            <ac:spMk id="20497" creationId="{19C9EAEA-39D0-4B0E-A0EB-51E7B26740B1}"/>
          </ac:spMkLst>
        </pc:spChg>
        <pc:grpChg chg="add">
          <ac:chgData name="Roman Zhigalov" userId="1f97e9fdf7779aa5" providerId="LiveId" clId="{45CD0111-53FD-4F5C-9E32-1A3E61CCE1B5}" dt="2022-08-05T15:28:57.162" v="1909" actId="26606"/>
          <ac:grpSpMkLst>
            <pc:docMk/>
            <pc:sldMk cId="101698073" sldId="291"/>
            <ac:grpSpMk id="20489" creationId="{1DE889C7-FAD6-4397-98E2-05D503484459}"/>
          </ac:grpSpMkLst>
        </pc:grpChg>
        <pc:picChg chg="add mod">
          <ac:chgData name="Roman Zhigalov" userId="1f97e9fdf7779aa5" providerId="LiveId" clId="{45CD0111-53FD-4F5C-9E32-1A3E61CCE1B5}" dt="2022-08-05T15:28:57.162" v="1909" actId="26606"/>
          <ac:picMkLst>
            <pc:docMk/>
            <pc:sldMk cId="101698073" sldId="291"/>
            <ac:picMk id="20482" creationId="{9310C8A8-D87E-EB79-ADBC-EB4C1FAD0B54}"/>
          </ac:picMkLst>
        </pc:picChg>
      </pc:sldChg>
      <pc:sldChg chg="addSp delSp modSp new mod setBg">
        <pc:chgData name="Roman Zhigalov" userId="1f97e9fdf7779aa5" providerId="LiveId" clId="{45CD0111-53FD-4F5C-9E32-1A3E61CCE1B5}" dt="2022-08-05T15:29:58.657" v="1957" actId="26606"/>
        <pc:sldMkLst>
          <pc:docMk/>
          <pc:sldMk cId="2490153476" sldId="292"/>
        </pc:sldMkLst>
        <pc:spChg chg="mod ord">
          <ac:chgData name="Roman Zhigalov" userId="1f97e9fdf7779aa5" providerId="LiveId" clId="{45CD0111-53FD-4F5C-9E32-1A3E61CCE1B5}" dt="2022-08-05T15:29:58.657" v="1957" actId="26606"/>
          <ac:spMkLst>
            <pc:docMk/>
            <pc:sldMk cId="2490153476" sldId="292"/>
            <ac:spMk id="2" creationId="{C615DF08-6C39-6ABB-E049-D15FC57E7352}"/>
          </ac:spMkLst>
        </pc:spChg>
        <pc:spChg chg="del">
          <ac:chgData name="Roman Zhigalov" userId="1f97e9fdf7779aa5" providerId="LiveId" clId="{45CD0111-53FD-4F5C-9E32-1A3E61CCE1B5}" dt="2022-08-05T15:29:54.449" v="1956"/>
          <ac:spMkLst>
            <pc:docMk/>
            <pc:sldMk cId="2490153476" sldId="292"/>
            <ac:spMk id="3" creationId="{5948D490-B443-EB8D-E690-74CD42FF147F}"/>
          </ac:spMkLst>
        </pc:spChg>
        <pc:spChg chg="add">
          <ac:chgData name="Roman Zhigalov" userId="1f97e9fdf7779aa5" providerId="LiveId" clId="{45CD0111-53FD-4F5C-9E32-1A3E61CCE1B5}" dt="2022-08-05T15:29:58.657" v="1957" actId="26606"/>
          <ac:spMkLst>
            <pc:docMk/>
            <pc:sldMk cId="2490153476" sldId="292"/>
            <ac:spMk id="21511" creationId="{37C89E4B-3C9F-44B9-8B86-D9E3D112D8EC}"/>
          </ac:spMkLst>
        </pc:spChg>
        <pc:picChg chg="add mod">
          <ac:chgData name="Roman Zhigalov" userId="1f97e9fdf7779aa5" providerId="LiveId" clId="{45CD0111-53FD-4F5C-9E32-1A3E61CCE1B5}" dt="2022-08-05T15:29:58.657" v="1957" actId="26606"/>
          <ac:picMkLst>
            <pc:docMk/>
            <pc:sldMk cId="2490153476" sldId="292"/>
            <ac:picMk id="21506" creationId="{12B59D20-4F5B-AF63-036B-5A911063E667}"/>
          </ac:picMkLst>
        </pc:picChg>
        <pc:cxnChg chg="add">
          <ac:chgData name="Roman Zhigalov" userId="1f97e9fdf7779aa5" providerId="LiveId" clId="{45CD0111-53FD-4F5C-9E32-1A3E61CCE1B5}" dt="2022-08-05T15:29:58.657" v="1957" actId="26606"/>
          <ac:cxnSpMkLst>
            <pc:docMk/>
            <pc:sldMk cId="2490153476" sldId="292"/>
            <ac:cxnSpMk id="21513" creationId="{AA2EAA10-076F-46BD-8F0F-B9A2FB77A85C}"/>
          </ac:cxnSpMkLst>
        </pc:cxnChg>
        <pc:cxnChg chg="add">
          <ac:chgData name="Roman Zhigalov" userId="1f97e9fdf7779aa5" providerId="LiveId" clId="{45CD0111-53FD-4F5C-9E32-1A3E61CCE1B5}" dt="2022-08-05T15:29:58.657" v="1957" actId="26606"/>
          <ac:cxnSpMkLst>
            <pc:docMk/>
            <pc:sldMk cId="2490153476" sldId="292"/>
            <ac:cxnSpMk id="21515" creationId="{D891E407-403B-4764-86C9-33A56D3BCAA3}"/>
          </ac:cxnSpMkLst>
        </pc:cxnChg>
      </pc:sldChg>
      <pc:sldChg chg="addSp delSp modSp new mod setBg">
        <pc:chgData name="Roman Zhigalov" userId="1f97e9fdf7779aa5" providerId="LiveId" clId="{45CD0111-53FD-4F5C-9E32-1A3E61CCE1B5}" dt="2022-08-05T15:31:18.618" v="1966" actId="26606"/>
        <pc:sldMkLst>
          <pc:docMk/>
          <pc:sldMk cId="2344532487" sldId="293"/>
        </pc:sldMkLst>
        <pc:spChg chg="mod">
          <ac:chgData name="Roman Zhigalov" userId="1f97e9fdf7779aa5" providerId="LiveId" clId="{45CD0111-53FD-4F5C-9E32-1A3E61CCE1B5}" dt="2022-08-05T15:31:18.618" v="1966" actId="26606"/>
          <ac:spMkLst>
            <pc:docMk/>
            <pc:sldMk cId="2344532487" sldId="293"/>
            <ac:spMk id="2" creationId="{D31F38F9-959A-20E7-B58F-7156F7ACA188}"/>
          </ac:spMkLst>
        </pc:spChg>
        <pc:spChg chg="del">
          <ac:chgData name="Roman Zhigalov" userId="1f97e9fdf7779aa5" providerId="LiveId" clId="{45CD0111-53FD-4F5C-9E32-1A3E61CCE1B5}" dt="2022-08-05T15:31:16.067" v="1965"/>
          <ac:spMkLst>
            <pc:docMk/>
            <pc:sldMk cId="2344532487" sldId="293"/>
            <ac:spMk id="3" creationId="{6E20F3E7-7325-2B87-A1D6-A4774DA2439B}"/>
          </ac:spMkLst>
        </pc:spChg>
        <pc:spChg chg="mod">
          <ac:chgData name="Roman Zhigalov" userId="1f97e9fdf7779aa5" providerId="LiveId" clId="{45CD0111-53FD-4F5C-9E32-1A3E61CCE1B5}" dt="2022-08-05T15:31:18.618" v="1966" actId="26606"/>
          <ac:spMkLst>
            <pc:docMk/>
            <pc:sldMk cId="2344532487" sldId="293"/>
            <ac:spMk id="4" creationId="{607825B0-D264-47DE-DE27-ACBA13457E87}"/>
          </ac:spMkLst>
        </pc:spChg>
        <pc:spChg chg="add">
          <ac:chgData name="Roman Zhigalov" userId="1f97e9fdf7779aa5" providerId="LiveId" clId="{45CD0111-53FD-4F5C-9E32-1A3E61CCE1B5}" dt="2022-08-05T15:31:18.618" v="1966" actId="26606"/>
          <ac:spMkLst>
            <pc:docMk/>
            <pc:sldMk cId="2344532487" sldId="293"/>
            <ac:spMk id="22535" creationId="{201CC55D-ED54-4C5C-95E6-10947BD1103B}"/>
          </ac:spMkLst>
        </pc:spChg>
        <pc:spChg chg="add">
          <ac:chgData name="Roman Zhigalov" userId="1f97e9fdf7779aa5" providerId="LiveId" clId="{45CD0111-53FD-4F5C-9E32-1A3E61CCE1B5}" dt="2022-08-05T15:31:18.618" v="1966" actId="26606"/>
          <ac:spMkLst>
            <pc:docMk/>
            <pc:sldMk cId="2344532487" sldId="293"/>
            <ac:spMk id="22541" creationId="{3873B707-463F-40B0-8227-E8CC6C67EB25}"/>
          </ac:spMkLst>
        </pc:spChg>
        <pc:spChg chg="add">
          <ac:chgData name="Roman Zhigalov" userId="1f97e9fdf7779aa5" providerId="LiveId" clId="{45CD0111-53FD-4F5C-9E32-1A3E61CCE1B5}" dt="2022-08-05T15:31:18.618" v="1966" actId="26606"/>
          <ac:spMkLst>
            <pc:docMk/>
            <pc:sldMk cId="2344532487" sldId="293"/>
            <ac:spMk id="22543" creationId="{C13237C8-E62C-4F0D-A318-BD6FB6C2D138}"/>
          </ac:spMkLst>
        </pc:spChg>
        <pc:spChg chg="add">
          <ac:chgData name="Roman Zhigalov" userId="1f97e9fdf7779aa5" providerId="LiveId" clId="{45CD0111-53FD-4F5C-9E32-1A3E61CCE1B5}" dt="2022-08-05T15:31:18.618" v="1966" actId="26606"/>
          <ac:spMkLst>
            <pc:docMk/>
            <pc:sldMk cId="2344532487" sldId="293"/>
            <ac:spMk id="22545" creationId="{19C9EAEA-39D0-4B0E-A0EB-51E7B26740B1}"/>
          </ac:spMkLst>
        </pc:spChg>
        <pc:grpChg chg="add">
          <ac:chgData name="Roman Zhigalov" userId="1f97e9fdf7779aa5" providerId="LiveId" clId="{45CD0111-53FD-4F5C-9E32-1A3E61CCE1B5}" dt="2022-08-05T15:31:18.618" v="1966" actId="26606"/>
          <ac:grpSpMkLst>
            <pc:docMk/>
            <pc:sldMk cId="2344532487" sldId="293"/>
            <ac:grpSpMk id="22537" creationId="{1DE889C7-FAD6-4397-98E2-05D503484459}"/>
          </ac:grpSpMkLst>
        </pc:grpChg>
        <pc:picChg chg="add mod">
          <ac:chgData name="Roman Zhigalov" userId="1f97e9fdf7779aa5" providerId="LiveId" clId="{45CD0111-53FD-4F5C-9E32-1A3E61CCE1B5}" dt="2022-08-05T15:31:18.618" v="1966" actId="26606"/>
          <ac:picMkLst>
            <pc:docMk/>
            <pc:sldMk cId="2344532487" sldId="293"/>
            <ac:picMk id="22530" creationId="{91DAB99F-64FA-B7D2-714A-6E64029A263F}"/>
          </ac:picMkLst>
        </pc:picChg>
      </pc:sldChg>
      <pc:sldChg chg="addSp modSp new mod setBg">
        <pc:chgData name="Roman Zhigalov" userId="1f97e9fdf7779aa5" providerId="LiveId" clId="{45CD0111-53FD-4F5C-9E32-1A3E61CCE1B5}" dt="2022-08-05T15:32:22.392" v="1976" actId="20577"/>
        <pc:sldMkLst>
          <pc:docMk/>
          <pc:sldMk cId="2267622858" sldId="294"/>
        </pc:sldMkLst>
        <pc:spChg chg="mod">
          <ac:chgData name="Roman Zhigalov" userId="1f97e9fdf7779aa5" providerId="LiveId" clId="{45CD0111-53FD-4F5C-9E32-1A3E61CCE1B5}" dt="2022-08-05T15:32:22.392" v="1976" actId="20577"/>
          <ac:spMkLst>
            <pc:docMk/>
            <pc:sldMk cId="2267622858" sldId="294"/>
            <ac:spMk id="2" creationId="{7208B914-2E31-4CE6-CA90-73B74A52BB78}"/>
          </ac:spMkLst>
        </pc:spChg>
        <pc:spChg chg="mod">
          <ac:chgData name="Roman Zhigalov" userId="1f97e9fdf7779aa5" providerId="LiveId" clId="{45CD0111-53FD-4F5C-9E32-1A3E61CCE1B5}" dt="2022-08-05T15:31:32.907" v="1974" actId="26606"/>
          <ac:spMkLst>
            <pc:docMk/>
            <pc:sldMk cId="2267622858" sldId="294"/>
            <ac:spMk id="3" creationId="{FDC698BC-804B-97DC-B1FD-441E61CC0E2D}"/>
          </ac:spMkLst>
        </pc:spChg>
        <pc:spChg chg="add">
          <ac:chgData name="Roman Zhigalov" userId="1f97e9fdf7779aa5" providerId="LiveId" clId="{45CD0111-53FD-4F5C-9E32-1A3E61CCE1B5}" dt="2022-08-05T15:31:32.907" v="1974" actId="26606"/>
          <ac:spMkLst>
            <pc:docMk/>
            <pc:sldMk cId="2267622858" sldId="294"/>
            <ac:spMk id="8" creationId="{4522B21E-B2B9-4C72-9A71-C87EFD137480}"/>
          </ac:spMkLst>
        </pc:spChg>
        <pc:spChg chg="add">
          <ac:chgData name="Roman Zhigalov" userId="1f97e9fdf7779aa5" providerId="LiveId" clId="{45CD0111-53FD-4F5C-9E32-1A3E61CCE1B5}" dt="2022-08-05T15:31:32.907" v="1974" actId="26606"/>
          <ac:spMkLst>
            <pc:docMk/>
            <pc:sldMk cId="2267622858" sldId="294"/>
            <ac:spMk id="10" creationId="{5EB7D2A2-F448-44D4-938C-DC84CBCB3B1E}"/>
          </ac:spMkLst>
        </pc:spChg>
        <pc:spChg chg="add">
          <ac:chgData name="Roman Zhigalov" userId="1f97e9fdf7779aa5" providerId="LiveId" clId="{45CD0111-53FD-4F5C-9E32-1A3E61CCE1B5}" dt="2022-08-05T15:31:32.907" v="1974" actId="26606"/>
          <ac:spMkLst>
            <pc:docMk/>
            <pc:sldMk cId="2267622858" sldId="294"/>
            <ac:spMk id="12" creationId="{871AEA07-1E14-44B4-8E55-64EF049CD66F}"/>
          </ac:spMkLst>
        </pc:spChg>
        <pc:cxnChg chg="add">
          <ac:chgData name="Roman Zhigalov" userId="1f97e9fdf7779aa5" providerId="LiveId" clId="{45CD0111-53FD-4F5C-9E32-1A3E61CCE1B5}" dt="2022-08-05T15:31:32.907" v="1974" actId="26606"/>
          <ac:cxnSpMkLst>
            <pc:docMk/>
            <pc:sldMk cId="2267622858" sldId="294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45CD0111-53FD-4F5C-9E32-1A3E61CCE1B5}" dt="2022-08-05T15:32:34.932" v="1982" actId="26606"/>
        <pc:sldMkLst>
          <pc:docMk/>
          <pc:sldMk cId="1284323708" sldId="295"/>
        </pc:sldMkLst>
        <pc:spChg chg="mod">
          <ac:chgData name="Roman Zhigalov" userId="1f97e9fdf7779aa5" providerId="LiveId" clId="{45CD0111-53FD-4F5C-9E32-1A3E61CCE1B5}" dt="2022-08-05T15:32:34.932" v="1982" actId="26606"/>
          <ac:spMkLst>
            <pc:docMk/>
            <pc:sldMk cId="1284323708" sldId="295"/>
            <ac:spMk id="2" creationId="{FFECE591-EA0E-0691-0FCE-4A8276D47A0A}"/>
          </ac:spMkLst>
        </pc:spChg>
        <pc:spChg chg="mod">
          <ac:chgData name="Roman Zhigalov" userId="1f97e9fdf7779aa5" providerId="LiveId" clId="{45CD0111-53FD-4F5C-9E32-1A3E61CCE1B5}" dt="2022-08-05T15:32:34.932" v="1982" actId="26606"/>
          <ac:spMkLst>
            <pc:docMk/>
            <pc:sldMk cId="1284323708" sldId="295"/>
            <ac:spMk id="3" creationId="{AB43914A-F7B8-B4C3-47DF-264CEF2A08C5}"/>
          </ac:spMkLst>
        </pc:spChg>
        <pc:spChg chg="add">
          <ac:chgData name="Roman Zhigalov" userId="1f97e9fdf7779aa5" providerId="LiveId" clId="{45CD0111-53FD-4F5C-9E32-1A3E61CCE1B5}" dt="2022-08-05T15:32:34.932" v="1982" actId="26606"/>
          <ac:spMkLst>
            <pc:docMk/>
            <pc:sldMk cId="1284323708" sldId="295"/>
            <ac:spMk id="8" creationId="{4522B21E-B2B9-4C72-9A71-C87EFD137480}"/>
          </ac:spMkLst>
        </pc:spChg>
        <pc:spChg chg="add">
          <ac:chgData name="Roman Zhigalov" userId="1f97e9fdf7779aa5" providerId="LiveId" clId="{45CD0111-53FD-4F5C-9E32-1A3E61CCE1B5}" dt="2022-08-05T15:32:34.932" v="1982" actId="26606"/>
          <ac:spMkLst>
            <pc:docMk/>
            <pc:sldMk cId="1284323708" sldId="295"/>
            <ac:spMk id="10" creationId="{5EB7D2A2-F448-44D4-938C-DC84CBCB3B1E}"/>
          </ac:spMkLst>
        </pc:spChg>
        <pc:spChg chg="add">
          <ac:chgData name="Roman Zhigalov" userId="1f97e9fdf7779aa5" providerId="LiveId" clId="{45CD0111-53FD-4F5C-9E32-1A3E61CCE1B5}" dt="2022-08-05T15:32:34.932" v="1982" actId="26606"/>
          <ac:spMkLst>
            <pc:docMk/>
            <pc:sldMk cId="1284323708" sldId="295"/>
            <ac:spMk id="12" creationId="{871AEA07-1E14-44B4-8E55-64EF049CD66F}"/>
          </ac:spMkLst>
        </pc:spChg>
        <pc:cxnChg chg="add">
          <ac:chgData name="Roman Zhigalov" userId="1f97e9fdf7779aa5" providerId="LiveId" clId="{45CD0111-53FD-4F5C-9E32-1A3E61CCE1B5}" dt="2022-08-05T15:32:34.932" v="1982" actId="26606"/>
          <ac:cxnSpMkLst>
            <pc:docMk/>
            <pc:sldMk cId="1284323708" sldId="295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5CD0111-53FD-4F5C-9E32-1A3E61CCE1B5}" dt="2022-08-05T15:33:46.277" v="1989" actId="26606"/>
        <pc:sldMkLst>
          <pc:docMk/>
          <pc:sldMk cId="3888331994" sldId="296"/>
        </pc:sldMkLst>
        <pc:spChg chg="mod">
          <ac:chgData name="Roman Zhigalov" userId="1f97e9fdf7779aa5" providerId="LiveId" clId="{45CD0111-53FD-4F5C-9E32-1A3E61CCE1B5}" dt="2022-08-05T15:33:46.277" v="1989" actId="26606"/>
          <ac:spMkLst>
            <pc:docMk/>
            <pc:sldMk cId="3888331994" sldId="296"/>
            <ac:spMk id="2" creationId="{45CBA0E0-5FB7-8906-8AAE-2B48CA2B33D0}"/>
          </ac:spMkLst>
        </pc:spChg>
        <pc:spChg chg="del">
          <ac:chgData name="Roman Zhigalov" userId="1f97e9fdf7779aa5" providerId="LiveId" clId="{45CD0111-53FD-4F5C-9E32-1A3E61CCE1B5}" dt="2022-08-05T15:33:18.542" v="1986"/>
          <ac:spMkLst>
            <pc:docMk/>
            <pc:sldMk cId="3888331994" sldId="296"/>
            <ac:spMk id="3" creationId="{CDFF7514-43FB-EECD-A831-856E483A50F1}"/>
          </ac:spMkLst>
        </pc:spChg>
        <pc:spChg chg="mod">
          <ac:chgData name="Roman Zhigalov" userId="1f97e9fdf7779aa5" providerId="LiveId" clId="{45CD0111-53FD-4F5C-9E32-1A3E61CCE1B5}" dt="2022-08-05T15:33:46.277" v="1989" actId="26606"/>
          <ac:spMkLst>
            <pc:docMk/>
            <pc:sldMk cId="3888331994" sldId="296"/>
            <ac:spMk id="4" creationId="{853186E9-A710-9DC3-553B-FD8D3525DA9F}"/>
          </ac:spMkLst>
        </pc:spChg>
        <pc:spChg chg="add del">
          <ac:chgData name="Roman Zhigalov" userId="1f97e9fdf7779aa5" providerId="LiveId" clId="{45CD0111-53FD-4F5C-9E32-1A3E61CCE1B5}" dt="2022-08-05T15:33:46.253" v="1988" actId="26606"/>
          <ac:spMkLst>
            <pc:docMk/>
            <pc:sldMk cId="3888331994" sldId="296"/>
            <ac:spMk id="23559" creationId="{201CC55D-ED54-4C5C-95E6-10947BD1103B}"/>
          </ac:spMkLst>
        </pc:spChg>
        <pc:spChg chg="add del">
          <ac:chgData name="Roman Zhigalov" userId="1f97e9fdf7779aa5" providerId="LiveId" clId="{45CD0111-53FD-4F5C-9E32-1A3E61CCE1B5}" dt="2022-08-05T15:33:46.253" v="1988" actId="26606"/>
          <ac:spMkLst>
            <pc:docMk/>
            <pc:sldMk cId="3888331994" sldId="296"/>
            <ac:spMk id="23565" creationId="{3873B707-463F-40B0-8227-E8CC6C67EB25}"/>
          </ac:spMkLst>
        </pc:spChg>
        <pc:spChg chg="add del">
          <ac:chgData name="Roman Zhigalov" userId="1f97e9fdf7779aa5" providerId="LiveId" clId="{45CD0111-53FD-4F5C-9E32-1A3E61CCE1B5}" dt="2022-08-05T15:33:46.253" v="1988" actId="26606"/>
          <ac:spMkLst>
            <pc:docMk/>
            <pc:sldMk cId="3888331994" sldId="296"/>
            <ac:spMk id="23567" creationId="{C13237C8-E62C-4F0D-A318-BD6FB6C2D138}"/>
          </ac:spMkLst>
        </pc:spChg>
        <pc:spChg chg="add del">
          <ac:chgData name="Roman Zhigalov" userId="1f97e9fdf7779aa5" providerId="LiveId" clId="{45CD0111-53FD-4F5C-9E32-1A3E61CCE1B5}" dt="2022-08-05T15:33:46.253" v="1988" actId="26606"/>
          <ac:spMkLst>
            <pc:docMk/>
            <pc:sldMk cId="3888331994" sldId="296"/>
            <ac:spMk id="23569" creationId="{19C9EAEA-39D0-4B0E-A0EB-51E7B26740B1}"/>
          </ac:spMkLst>
        </pc:spChg>
        <pc:spChg chg="add">
          <ac:chgData name="Roman Zhigalov" userId="1f97e9fdf7779aa5" providerId="LiveId" clId="{45CD0111-53FD-4F5C-9E32-1A3E61CCE1B5}" dt="2022-08-05T15:33:46.277" v="1989" actId="26606"/>
          <ac:spMkLst>
            <pc:docMk/>
            <pc:sldMk cId="3888331994" sldId="296"/>
            <ac:spMk id="23571" creationId="{DBC6133C-0615-4CE4-9132-37E609A9BDFA}"/>
          </ac:spMkLst>
        </pc:spChg>
        <pc:spChg chg="add">
          <ac:chgData name="Roman Zhigalov" userId="1f97e9fdf7779aa5" providerId="LiveId" clId="{45CD0111-53FD-4F5C-9E32-1A3E61CCE1B5}" dt="2022-08-05T15:33:46.277" v="1989" actId="26606"/>
          <ac:spMkLst>
            <pc:docMk/>
            <pc:sldMk cId="3888331994" sldId="296"/>
            <ac:spMk id="23572" creationId="{169CC832-2974-4E8D-90ED-3E2941BA7336}"/>
          </ac:spMkLst>
        </pc:spChg>
        <pc:spChg chg="add">
          <ac:chgData name="Roman Zhigalov" userId="1f97e9fdf7779aa5" providerId="LiveId" clId="{45CD0111-53FD-4F5C-9E32-1A3E61CCE1B5}" dt="2022-08-05T15:33:46.277" v="1989" actId="26606"/>
          <ac:spMkLst>
            <pc:docMk/>
            <pc:sldMk cId="3888331994" sldId="296"/>
            <ac:spMk id="23573" creationId="{55222F96-971A-4F90-B841-6BAB416C7AC1}"/>
          </ac:spMkLst>
        </pc:spChg>
        <pc:spChg chg="add">
          <ac:chgData name="Roman Zhigalov" userId="1f97e9fdf7779aa5" providerId="LiveId" clId="{45CD0111-53FD-4F5C-9E32-1A3E61CCE1B5}" dt="2022-08-05T15:33:46.277" v="1989" actId="26606"/>
          <ac:spMkLst>
            <pc:docMk/>
            <pc:sldMk cId="3888331994" sldId="296"/>
            <ac:spMk id="23574" creationId="{08980754-6F4B-43C9-B9BE-127B6BED6586}"/>
          </ac:spMkLst>
        </pc:spChg>
        <pc:spChg chg="add">
          <ac:chgData name="Roman Zhigalov" userId="1f97e9fdf7779aa5" providerId="LiveId" clId="{45CD0111-53FD-4F5C-9E32-1A3E61CCE1B5}" dt="2022-08-05T15:33:46.277" v="1989" actId="26606"/>
          <ac:spMkLst>
            <pc:docMk/>
            <pc:sldMk cId="3888331994" sldId="296"/>
            <ac:spMk id="23575" creationId="{2C1BBA94-3F40-40AA-8BB9-E69E25E537C1}"/>
          </ac:spMkLst>
        </pc:spChg>
        <pc:grpChg chg="add del">
          <ac:chgData name="Roman Zhigalov" userId="1f97e9fdf7779aa5" providerId="LiveId" clId="{45CD0111-53FD-4F5C-9E32-1A3E61CCE1B5}" dt="2022-08-05T15:33:46.253" v="1988" actId="26606"/>
          <ac:grpSpMkLst>
            <pc:docMk/>
            <pc:sldMk cId="3888331994" sldId="296"/>
            <ac:grpSpMk id="23561" creationId="{1DE889C7-FAD6-4397-98E2-05D503484459}"/>
          </ac:grpSpMkLst>
        </pc:grpChg>
        <pc:picChg chg="add mod">
          <ac:chgData name="Roman Zhigalov" userId="1f97e9fdf7779aa5" providerId="LiveId" clId="{45CD0111-53FD-4F5C-9E32-1A3E61CCE1B5}" dt="2022-08-05T15:33:46.277" v="1989" actId="26606"/>
          <ac:picMkLst>
            <pc:docMk/>
            <pc:sldMk cId="3888331994" sldId="296"/>
            <ac:picMk id="23554" creationId="{231C54D0-171C-8045-0617-F84B429CC5C0}"/>
          </ac:picMkLst>
        </pc:picChg>
      </pc:sldChg>
      <pc:sldChg chg="addSp modSp new mod setBg">
        <pc:chgData name="Roman Zhigalov" userId="1f97e9fdf7779aa5" providerId="LiveId" clId="{45CD0111-53FD-4F5C-9E32-1A3E61CCE1B5}" dt="2022-08-05T15:34:59.172" v="2009" actId="26606"/>
        <pc:sldMkLst>
          <pc:docMk/>
          <pc:sldMk cId="1039388024" sldId="297"/>
        </pc:sldMkLst>
        <pc:spChg chg="mod">
          <ac:chgData name="Roman Zhigalov" userId="1f97e9fdf7779aa5" providerId="LiveId" clId="{45CD0111-53FD-4F5C-9E32-1A3E61CCE1B5}" dt="2022-08-05T15:34:59.172" v="2009" actId="26606"/>
          <ac:spMkLst>
            <pc:docMk/>
            <pc:sldMk cId="1039388024" sldId="297"/>
            <ac:spMk id="2" creationId="{92DCAED0-44DB-24BE-2B84-B3DB4EEF282A}"/>
          </ac:spMkLst>
        </pc:spChg>
        <pc:spChg chg="mod">
          <ac:chgData name="Roman Zhigalov" userId="1f97e9fdf7779aa5" providerId="LiveId" clId="{45CD0111-53FD-4F5C-9E32-1A3E61CCE1B5}" dt="2022-08-05T15:34:59.172" v="2009" actId="26606"/>
          <ac:spMkLst>
            <pc:docMk/>
            <pc:sldMk cId="1039388024" sldId="297"/>
            <ac:spMk id="3" creationId="{CC8303F1-494A-CD07-F2E7-F46C48DFA05A}"/>
          </ac:spMkLst>
        </pc:spChg>
        <pc:spChg chg="add">
          <ac:chgData name="Roman Zhigalov" userId="1f97e9fdf7779aa5" providerId="LiveId" clId="{45CD0111-53FD-4F5C-9E32-1A3E61CCE1B5}" dt="2022-08-05T15:34:59.172" v="2009" actId="26606"/>
          <ac:spMkLst>
            <pc:docMk/>
            <pc:sldMk cId="1039388024" sldId="297"/>
            <ac:spMk id="8" creationId="{B6CDA21F-E7AF-4C75-8395-33F58D5B0E45}"/>
          </ac:spMkLst>
        </pc:spChg>
        <pc:spChg chg="add">
          <ac:chgData name="Roman Zhigalov" userId="1f97e9fdf7779aa5" providerId="LiveId" clId="{45CD0111-53FD-4F5C-9E32-1A3E61CCE1B5}" dt="2022-08-05T15:34:59.172" v="2009" actId="26606"/>
          <ac:spMkLst>
            <pc:docMk/>
            <pc:sldMk cId="1039388024" sldId="297"/>
            <ac:spMk id="15" creationId="{D5B0017B-2ECA-49AF-B397-DC140825DF8D}"/>
          </ac:spMkLst>
        </pc:spChg>
        <pc:grpChg chg="add">
          <ac:chgData name="Roman Zhigalov" userId="1f97e9fdf7779aa5" providerId="LiveId" clId="{45CD0111-53FD-4F5C-9E32-1A3E61CCE1B5}" dt="2022-08-05T15:34:59.172" v="2009" actId="26606"/>
          <ac:grpSpMkLst>
            <pc:docMk/>
            <pc:sldMk cId="1039388024" sldId="297"/>
            <ac:grpSpMk id="10" creationId="{AE1C45F0-260A-458C-96ED-C1F6D2151219}"/>
          </ac:grpSpMkLst>
        </pc:grpChg>
        <pc:cxnChg chg="add">
          <ac:chgData name="Roman Zhigalov" userId="1f97e9fdf7779aa5" providerId="LiveId" clId="{45CD0111-53FD-4F5C-9E32-1A3E61CCE1B5}" dt="2022-08-05T15:34:59.172" v="2009" actId="26606"/>
          <ac:cxnSpMkLst>
            <pc:docMk/>
            <pc:sldMk cId="1039388024" sldId="297"/>
            <ac:cxnSpMk id="17" creationId="{6CF1BAF6-AD41-4082-B212-8A1F9A2E8779}"/>
          </ac:cxnSpMkLst>
        </pc:cxnChg>
      </pc:sldChg>
      <pc:sldChg chg="addSp delSp modSp new mod setBg">
        <pc:chgData name="Roman Zhigalov" userId="1f97e9fdf7779aa5" providerId="LiveId" clId="{45CD0111-53FD-4F5C-9E32-1A3E61CCE1B5}" dt="2022-08-05T15:36:43.462" v="2060" actId="26606"/>
        <pc:sldMkLst>
          <pc:docMk/>
          <pc:sldMk cId="2473569434" sldId="298"/>
        </pc:sldMkLst>
        <pc:spChg chg="mod ord">
          <ac:chgData name="Roman Zhigalov" userId="1f97e9fdf7779aa5" providerId="LiveId" clId="{45CD0111-53FD-4F5C-9E32-1A3E61CCE1B5}" dt="2022-08-05T15:36:43.462" v="2060" actId="26606"/>
          <ac:spMkLst>
            <pc:docMk/>
            <pc:sldMk cId="2473569434" sldId="298"/>
            <ac:spMk id="2" creationId="{4CA863F9-B4C6-BDFF-1326-C26920419679}"/>
          </ac:spMkLst>
        </pc:spChg>
        <pc:spChg chg="del">
          <ac:chgData name="Roman Zhigalov" userId="1f97e9fdf7779aa5" providerId="LiveId" clId="{45CD0111-53FD-4F5C-9E32-1A3E61CCE1B5}" dt="2022-08-05T15:36:27.182" v="2050"/>
          <ac:spMkLst>
            <pc:docMk/>
            <pc:sldMk cId="2473569434" sldId="298"/>
            <ac:spMk id="3" creationId="{7806565B-83A9-89DA-7EFE-24887BE5EE24}"/>
          </ac:spMkLst>
        </pc:spChg>
        <pc:spChg chg="add del mod">
          <ac:chgData name="Roman Zhigalov" userId="1f97e9fdf7779aa5" providerId="LiveId" clId="{45CD0111-53FD-4F5C-9E32-1A3E61CCE1B5}" dt="2022-08-05T15:36:29.693" v="2051"/>
          <ac:spMkLst>
            <pc:docMk/>
            <pc:sldMk cId="2473569434" sldId="298"/>
            <ac:spMk id="4" creationId="{A248D616-2A70-BE8C-9F14-3618BB37B0E9}"/>
          </ac:spMkLst>
        </pc:spChg>
        <pc:spChg chg="add del">
          <ac:chgData name="Roman Zhigalov" userId="1f97e9fdf7779aa5" providerId="LiveId" clId="{45CD0111-53FD-4F5C-9E32-1A3E61CCE1B5}" dt="2022-08-05T15:36:33.857" v="2053" actId="26606"/>
          <ac:spMkLst>
            <pc:docMk/>
            <pc:sldMk cId="2473569434" sldId="298"/>
            <ac:spMk id="10" creationId="{BA79A7CF-01AF-4178-9369-94E0C90EB046}"/>
          </ac:spMkLst>
        </pc:spChg>
        <pc:spChg chg="add del">
          <ac:chgData name="Roman Zhigalov" userId="1f97e9fdf7779aa5" providerId="LiveId" clId="{45CD0111-53FD-4F5C-9E32-1A3E61CCE1B5}" dt="2022-08-05T15:36:33.857" v="2053" actId="26606"/>
          <ac:spMkLst>
            <pc:docMk/>
            <pc:sldMk cId="2473569434" sldId="298"/>
            <ac:spMk id="12" creationId="{99413ED5-9ED4-4772-BCE4-2BCAE6B12E35}"/>
          </ac:spMkLst>
        </pc:spChg>
        <pc:spChg chg="add del">
          <ac:chgData name="Roman Zhigalov" userId="1f97e9fdf7779aa5" providerId="LiveId" clId="{45CD0111-53FD-4F5C-9E32-1A3E61CCE1B5}" dt="2022-08-05T15:36:33.857" v="2053" actId="26606"/>
          <ac:spMkLst>
            <pc:docMk/>
            <pc:sldMk cId="2473569434" sldId="298"/>
            <ac:spMk id="14" creationId="{04357C93-F0CB-4A1C-8F77-4E9063789819}"/>
          </ac:spMkLst>
        </pc:spChg>
        <pc:spChg chg="add del">
          <ac:chgData name="Roman Zhigalov" userId="1f97e9fdf7779aa5" providerId="LiveId" clId="{45CD0111-53FD-4F5C-9E32-1A3E61CCE1B5}" dt="2022-08-05T15:36:33.857" v="2053" actId="26606"/>
          <ac:spMkLst>
            <pc:docMk/>
            <pc:sldMk cId="2473569434" sldId="298"/>
            <ac:spMk id="16" creationId="{90F533E9-6690-41A8-A372-4C6C622D028D}"/>
          </ac:spMkLst>
        </pc:spChg>
        <pc:spChg chg="add del">
          <ac:chgData name="Roman Zhigalov" userId="1f97e9fdf7779aa5" providerId="LiveId" clId="{45CD0111-53FD-4F5C-9E32-1A3E61CCE1B5}" dt="2022-08-05T15:36:34.878" v="2055" actId="26606"/>
          <ac:spMkLst>
            <pc:docMk/>
            <pc:sldMk cId="2473569434" sldId="298"/>
            <ac:spMk id="18" creationId="{37C89E4B-3C9F-44B9-8B86-D9E3D112D8EC}"/>
          </ac:spMkLst>
        </pc:spChg>
        <pc:spChg chg="add del">
          <ac:chgData name="Roman Zhigalov" userId="1f97e9fdf7779aa5" providerId="LiveId" clId="{45CD0111-53FD-4F5C-9E32-1A3E61CCE1B5}" dt="2022-08-05T15:36:35.513" v="2057" actId="26606"/>
          <ac:spMkLst>
            <pc:docMk/>
            <pc:sldMk cId="2473569434" sldId="298"/>
            <ac:spMk id="22" creationId="{BA79A7CF-01AF-4178-9369-94E0C90EB046}"/>
          </ac:spMkLst>
        </pc:spChg>
        <pc:spChg chg="add del">
          <ac:chgData name="Roman Zhigalov" userId="1f97e9fdf7779aa5" providerId="LiveId" clId="{45CD0111-53FD-4F5C-9E32-1A3E61CCE1B5}" dt="2022-08-05T15:36:35.513" v="2057" actId="26606"/>
          <ac:spMkLst>
            <pc:docMk/>
            <pc:sldMk cId="2473569434" sldId="298"/>
            <ac:spMk id="23" creationId="{99413ED5-9ED4-4772-BCE4-2BCAE6B12E35}"/>
          </ac:spMkLst>
        </pc:spChg>
        <pc:spChg chg="add del">
          <ac:chgData name="Roman Zhigalov" userId="1f97e9fdf7779aa5" providerId="LiveId" clId="{45CD0111-53FD-4F5C-9E32-1A3E61CCE1B5}" dt="2022-08-05T15:36:35.513" v="2057" actId="26606"/>
          <ac:spMkLst>
            <pc:docMk/>
            <pc:sldMk cId="2473569434" sldId="298"/>
            <ac:spMk id="24" creationId="{04357C93-F0CB-4A1C-8F77-4E9063789819}"/>
          </ac:spMkLst>
        </pc:spChg>
        <pc:spChg chg="add del">
          <ac:chgData name="Roman Zhigalov" userId="1f97e9fdf7779aa5" providerId="LiveId" clId="{45CD0111-53FD-4F5C-9E32-1A3E61CCE1B5}" dt="2022-08-05T15:36:35.513" v="2057" actId="26606"/>
          <ac:spMkLst>
            <pc:docMk/>
            <pc:sldMk cId="2473569434" sldId="298"/>
            <ac:spMk id="25" creationId="{90F533E9-6690-41A8-A372-4C6C622D028D}"/>
          </ac:spMkLst>
        </pc:spChg>
        <pc:spChg chg="add del">
          <ac:chgData name="Roman Zhigalov" userId="1f97e9fdf7779aa5" providerId="LiveId" clId="{45CD0111-53FD-4F5C-9E32-1A3E61CCE1B5}" dt="2022-08-05T15:36:43.441" v="2059" actId="26606"/>
          <ac:spMkLst>
            <pc:docMk/>
            <pc:sldMk cId="2473569434" sldId="298"/>
            <ac:spMk id="27" creationId="{37C89E4B-3C9F-44B9-8B86-D9E3D112D8EC}"/>
          </ac:spMkLst>
        </pc:spChg>
        <pc:spChg chg="add">
          <ac:chgData name="Roman Zhigalov" userId="1f97e9fdf7779aa5" providerId="LiveId" clId="{45CD0111-53FD-4F5C-9E32-1A3E61CCE1B5}" dt="2022-08-05T15:36:43.462" v="2060" actId="26606"/>
          <ac:spMkLst>
            <pc:docMk/>
            <pc:sldMk cId="2473569434" sldId="298"/>
            <ac:spMk id="31" creationId="{BA79A7CF-01AF-4178-9369-94E0C90EB046}"/>
          </ac:spMkLst>
        </pc:spChg>
        <pc:spChg chg="add">
          <ac:chgData name="Roman Zhigalov" userId="1f97e9fdf7779aa5" providerId="LiveId" clId="{45CD0111-53FD-4F5C-9E32-1A3E61CCE1B5}" dt="2022-08-05T15:36:43.462" v="2060" actId="26606"/>
          <ac:spMkLst>
            <pc:docMk/>
            <pc:sldMk cId="2473569434" sldId="298"/>
            <ac:spMk id="32" creationId="{99413ED5-9ED4-4772-BCE4-2BCAE6B12E35}"/>
          </ac:spMkLst>
        </pc:spChg>
        <pc:spChg chg="add">
          <ac:chgData name="Roman Zhigalov" userId="1f97e9fdf7779aa5" providerId="LiveId" clId="{45CD0111-53FD-4F5C-9E32-1A3E61CCE1B5}" dt="2022-08-05T15:36:43.462" v="2060" actId="26606"/>
          <ac:spMkLst>
            <pc:docMk/>
            <pc:sldMk cId="2473569434" sldId="298"/>
            <ac:spMk id="33" creationId="{04357C93-F0CB-4A1C-8F77-4E9063789819}"/>
          </ac:spMkLst>
        </pc:spChg>
        <pc:spChg chg="add">
          <ac:chgData name="Roman Zhigalov" userId="1f97e9fdf7779aa5" providerId="LiveId" clId="{45CD0111-53FD-4F5C-9E32-1A3E61CCE1B5}" dt="2022-08-05T15:36:43.462" v="2060" actId="26606"/>
          <ac:spMkLst>
            <pc:docMk/>
            <pc:sldMk cId="2473569434" sldId="298"/>
            <ac:spMk id="34" creationId="{90F533E9-6690-41A8-A372-4C6C622D028D}"/>
          </ac:spMkLst>
        </pc:spChg>
        <pc:picChg chg="add mod">
          <ac:chgData name="Roman Zhigalov" userId="1f97e9fdf7779aa5" providerId="LiveId" clId="{45CD0111-53FD-4F5C-9E32-1A3E61CCE1B5}" dt="2022-08-05T15:36:43.462" v="2060" actId="26606"/>
          <ac:picMkLst>
            <pc:docMk/>
            <pc:sldMk cId="2473569434" sldId="298"/>
            <ac:picMk id="5" creationId="{E63E05C5-D3D7-290D-89E8-38670257FAD3}"/>
          </ac:picMkLst>
        </pc:picChg>
        <pc:cxnChg chg="add del">
          <ac:chgData name="Roman Zhigalov" userId="1f97e9fdf7779aa5" providerId="LiveId" clId="{45CD0111-53FD-4F5C-9E32-1A3E61CCE1B5}" dt="2022-08-05T15:36:34.878" v="2055" actId="26606"/>
          <ac:cxnSpMkLst>
            <pc:docMk/>
            <pc:sldMk cId="2473569434" sldId="298"/>
            <ac:cxnSpMk id="19" creationId="{AA2EAA10-076F-46BD-8F0F-B9A2FB77A85C}"/>
          </ac:cxnSpMkLst>
        </pc:cxnChg>
        <pc:cxnChg chg="add del">
          <ac:chgData name="Roman Zhigalov" userId="1f97e9fdf7779aa5" providerId="LiveId" clId="{45CD0111-53FD-4F5C-9E32-1A3E61CCE1B5}" dt="2022-08-05T15:36:34.878" v="2055" actId="26606"/>
          <ac:cxnSpMkLst>
            <pc:docMk/>
            <pc:sldMk cId="2473569434" sldId="298"/>
            <ac:cxnSpMk id="20" creationId="{D891E407-403B-4764-86C9-33A56D3BCAA3}"/>
          </ac:cxnSpMkLst>
        </pc:cxnChg>
        <pc:cxnChg chg="add del">
          <ac:chgData name="Roman Zhigalov" userId="1f97e9fdf7779aa5" providerId="LiveId" clId="{45CD0111-53FD-4F5C-9E32-1A3E61CCE1B5}" dt="2022-08-05T15:36:43.441" v="2059" actId="26606"/>
          <ac:cxnSpMkLst>
            <pc:docMk/>
            <pc:sldMk cId="2473569434" sldId="298"/>
            <ac:cxnSpMk id="28" creationId="{AA2EAA10-076F-46BD-8F0F-B9A2FB77A85C}"/>
          </ac:cxnSpMkLst>
        </pc:cxnChg>
        <pc:cxnChg chg="add del">
          <ac:chgData name="Roman Zhigalov" userId="1f97e9fdf7779aa5" providerId="LiveId" clId="{45CD0111-53FD-4F5C-9E32-1A3E61CCE1B5}" dt="2022-08-05T15:36:43.441" v="2059" actId="26606"/>
          <ac:cxnSpMkLst>
            <pc:docMk/>
            <pc:sldMk cId="2473569434" sldId="298"/>
            <ac:cxnSpMk id="29" creationId="{D891E407-403B-4764-86C9-33A56D3BCAA3}"/>
          </ac:cxnSpMkLst>
        </pc:cxnChg>
      </pc:sldChg>
      <pc:sldChg chg="addSp modSp new mod setBg">
        <pc:chgData name="Roman Zhigalov" userId="1f97e9fdf7779aa5" providerId="LiveId" clId="{45CD0111-53FD-4F5C-9E32-1A3E61CCE1B5}" dt="2022-08-05T15:37:55.102" v="2098" actId="26606"/>
        <pc:sldMkLst>
          <pc:docMk/>
          <pc:sldMk cId="4070673329" sldId="299"/>
        </pc:sldMkLst>
        <pc:spChg chg="mod">
          <ac:chgData name="Roman Zhigalov" userId="1f97e9fdf7779aa5" providerId="LiveId" clId="{45CD0111-53FD-4F5C-9E32-1A3E61CCE1B5}" dt="2022-08-05T15:37:55.102" v="2098" actId="26606"/>
          <ac:spMkLst>
            <pc:docMk/>
            <pc:sldMk cId="4070673329" sldId="299"/>
            <ac:spMk id="2" creationId="{6B90A928-9774-F934-E78D-944337BE50F8}"/>
          </ac:spMkLst>
        </pc:spChg>
        <pc:spChg chg="mod">
          <ac:chgData name="Roman Zhigalov" userId="1f97e9fdf7779aa5" providerId="LiveId" clId="{45CD0111-53FD-4F5C-9E32-1A3E61CCE1B5}" dt="2022-08-05T15:37:55.102" v="2098" actId="26606"/>
          <ac:spMkLst>
            <pc:docMk/>
            <pc:sldMk cId="4070673329" sldId="299"/>
            <ac:spMk id="3" creationId="{9399ADE4-11FE-213A-76A3-B5A157B8169F}"/>
          </ac:spMkLst>
        </pc:spChg>
        <pc:spChg chg="add">
          <ac:chgData name="Roman Zhigalov" userId="1f97e9fdf7779aa5" providerId="LiveId" clId="{45CD0111-53FD-4F5C-9E32-1A3E61CCE1B5}" dt="2022-08-05T15:37:55.102" v="2098" actId="26606"/>
          <ac:spMkLst>
            <pc:docMk/>
            <pc:sldMk cId="4070673329" sldId="299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5:37:55.102" v="2098" actId="26606"/>
          <ac:spMkLst>
            <pc:docMk/>
            <pc:sldMk cId="4070673329" sldId="299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5:37:55.102" v="2098" actId="26606"/>
          <ac:grpSpMkLst>
            <pc:docMk/>
            <pc:sldMk cId="4070673329" sldId="299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45CD0111-53FD-4F5C-9E32-1A3E61CCE1B5}" dt="2022-08-05T15:38:49.672" v="2151" actId="26606"/>
        <pc:sldMkLst>
          <pc:docMk/>
          <pc:sldMk cId="2689132635" sldId="300"/>
        </pc:sldMkLst>
        <pc:spChg chg="mod">
          <ac:chgData name="Roman Zhigalov" userId="1f97e9fdf7779aa5" providerId="LiveId" clId="{45CD0111-53FD-4F5C-9E32-1A3E61CCE1B5}" dt="2022-08-05T15:38:49.672" v="2151" actId="26606"/>
          <ac:spMkLst>
            <pc:docMk/>
            <pc:sldMk cId="2689132635" sldId="300"/>
            <ac:spMk id="2" creationId="{5188AA32-8B90-41F1-B1FF-3CACBD379A05}"/>
          </ac:spMkLst>
        </pc:spChg>
        <pc:spChg chg="del">
          <ac:chgData name="Roman Zhigalov" userId="1f97e9fdf7779aa5" providerId="LiveId" clId="{45CD0111-53FD-4F5C-9E32-1A3E61CCE1B5}" dt="2022-08-05T15:38:46.728" v="2150"/>
          <ac:spMkLst>
            <pc:docMk/>
            <pc:sldMk cId="2689132635" sldId="300"/>
            <ac:spMk id="3" creationId="{651B4522-FE58-E200-2F65-A5AE59A2A0B2}"/>
          </ac:spMkLst>
        </pc:spChg>
        <pc:spChg chg="add">
          <ac:chgData name="Roman Zhigalov" userId="1f97e9fdf7779aa5" providerId="LiveId" clId="{45CD0111-53FD-4F5C-9E32-1A3E61CCE1B5}" dt="2022-08-05T15:38:49.672" v="2151" actId="26606"/>
          <ac:spMkLst>
            <pc:docMk/>
            <pc:sldMk cId="2689132635" sldId="300"/>
            <ac:spMk id="25607" creationId="{BA79A7CF-01AF-4178-9369-94E0C90EB046}"/>
          </ac:spMkLst>
        </pc:spChg>
        <pc:spChg chg="add">
          <ac:chgData name="Roman Zhigalov" userId="1f97e9fdf7779aa5" providerId="LiveId" clId="{45CD0111-53FD-4F5C-9E32-1A3E61CCE1B5}" dt="2022-08-05T15:38:49.672" v="2151" actId="26606"/>
          <ac:spMkLst>
            <pc:docMk/>
            <pc:sldMk cId="2689132635" sldId="300"/>
            <ac:spMk id="25609" creationId="{99413ED5-9ED4-4772-BCE4-2BCAE6B12E35}"/>
          </ac:spMkLst>
        </pc:spChg>
        <pc:spChg chg="add">
          <ac:chgData name="Roman Zhigalov" userId="1f97e9fdf7779aa5" providerId="LiveId" clId="{45CD0111-53FD-4F5C-9E32-1A3E61CCE1B5}" dt="2022-08-05T15:38:49.672" v="2151" actId="26606"/>
          <ac:spMkLst>
            <pc:docMk/>
            <pc:sldMk cId="2689132635" sldId="300"/>
            <ac:spMk id="25611" creationId="{04357C93-F0CB-4A1C-8F77-4E9063789819}"/>
          </ac:spMkLst>
        </pc:spChg>
        <pc:spChg chg="add">
          <ac:chgData name="Roman Zhigalov" userId="1f97e9fdf7779aa5" providerId="LiveId" clId="{45CD0111-53FD-4F5C-9E32-1A3E61CCE1B5}" dt="2022-08-05T15:38:49.672" v="2151" actId="26606"/>
          <ac:spMkLst>
            <pc:docMk/>
            <pc:sldMk cId="2689132635" sldId="300"/>
            <ac:spMk id="25613" creationId="{90F533E9-6690-41A8-A372-4C6C622D028D}"/>
          </ac:spMkLst>
        </pc:spChg>
        <pc:picChg chg="add mod">
          <ac:chgData name="Roman Zhigalov" userId="1f97e9fdf7779aa5" providerId="LiveId" clId="{45CD0111-53FD-4F5C-9E32-1A3E61CCE1B5}" dt="2022-08-05T15:38:49.672" v="2151" actId="26606"/>
          <ac:picMkLst>
            <pc:docMk/>
            <pc:sldMk cId="2689132635" sldId="300"/>
            <ac:picMk id="25602" creationId="{651B865F-C60E-7909-11EC-8762AD876360}"/>
          </ac:picMkLst>
        </pc:picChg>
      </pc:sldChg>
      <pc:sldChg chg="addSp modSp new mod setBg">
        <pc:chgData name="Roman Zhigalov" userId="1f97e9fdf7779aa5" providerId="LiveId" clId="{45CD0111-53FD-4F5C-9E32-1A3E61CCE1B5}" dt="2022-08-05T15:40:33.851" v="2192" actId="26606"/>
        <pc:sldMkLst>
          <pc:docMk/>
          <pc:sldMk cId="1688803113" sldId="301"/>
        </pc:sldMkLst>
        <pc:spChg chg="mod">
          <ac:chgData name="Roman Zhigalov" userId="1f97e9fdf7779aa5" providerId="LiveId" clId="{45CD0111-53FD-4F5C-9E32-1A3E61CCE1B5}" dt="2022-08-05T15:40:33.851" v="2192" actId="26606"/>
          <ac:spMkLst>
            <pc:docMk/>
            <pc:sldMk cId="1688803113" sldId="301"/>
            <ac:spMk id="2" creationId="{B781986E-26A7-7F2D-4B43-557BA924AEAC}"/>
          </ac:spMkLst>
        </pc:spChg>
        <pc:spChg chg="mod">
          <ac:chgData name="Roman Zhigalov" userId="1f97e9fdf7779aa5" providerId="LiveId" clId="{45CD0111-53FD-4F5C-9E32-1A3E61CCE1B5}" dt="2022-08-05T15:40:33.851" v="2192" actId="26606"/>
          <ac:spMkLst>
            <pc:docMk/>
            <pc:sldMk cId="1688803113" sldId="301"/>
            <ac:spMk id="3" creationId="{796CA92F-1076-D834-4CE7-1C253FBB67C3}"/>
          </ac:spMkLst>
        </pc:spChg>
        <pc:spChg chg="add">
          <ac:chgData name="Roman Zhigalov" userId="1f97e9fdf7779aa5" providerId="LiveId" clId="{45CD0111-53FD-4F5C-9E32-1A3E61CCE1B5}" dt="2022-08-05T15:40:33.851" v="2192" actId="26606"/>
          <ac:spMkLst>
            <pc:docMk/>
            <pc:sldMk cId="1688803113" sldId="301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5:40:33.851" v="2192" actId="26606"/>
          <ac:spMkLst>
            <pc:docMk/>
            <pc:sldMk cId="1688803113" sldId="301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5:40:33.851" v="2192" actId="26606"/>
          <ac:grpSpMkLst>
            <pc:docMk/>
            <pc:sldMk cId="1688803113" sldId="301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45CD0111-53FD-4F5C-9E32-1A3E61CCE1B5}" dt="2022-08-05T15:41:06.762" v="2236" actId="26606"/>
        <pc:sldMkLst>
          <pc:docMk/>
          <pc:sldMk cId="896985393" sldId="302"/>
        </pc:sldMkLst>
        <pc:spChg chg="mod">
          <ac:chgData name="Roman Zhigalov" userId="1f97e9fdf7779aa5" providerId="LiveId" clId="{45CD0111-53FD-4F5C-9E32-1A3E61CCE1B5}" dt="2022-08-05T15:41:06.762" v="2236" actId="26606"/>
          <ac:spMkLst>
            <pc:docMk/>
            <pc:sldMk cId="896985393" sldId="302"/>
            <ac:spMk id="2" creationId="{D185F81D-23C2-8EE1-6706-895F92166E46}"/>
          </ac:spMkLst>
        </pc:spChg>
        <pc:spChg chg="mod">
          <ac:chgData name="Roman Zhigalov" userId="1f97e9fdf7779aa5" providerId="LiveId" clId="{45CD0111-53FD-4F5C-9E32-1A3E61CCE1B5}" dt="2022-08-05T15:41:06.762" v="2236" actId="26606"/>
          <ac:spMkLst>
            <pc:docMk/>
            <pc:sldMk cId="896985393" sldId="302"/>
            <ac:spMk id="3" creationId="{B3A79008-877F-3E25-0BAB-9D93D4F35833}"/>
          </ac:spMkLst>
        </pc:spChg>
        <pc:spChg chg="add">
          <ac:chgData name="Roman Zhigalov" userId="1f97e9fdf7779aa5" providerId="LiveId" clId="{45CD0111-53FD-4F5C-9E32-1A3E61CCE1B5}" dt="2022-08-05T15:41:06.762" v="2236" actId="26606"/>
          <ac:spMkLst>
            <pc:docMk/>
            <pc:sldMk cId="896985393" sldId="302"/>
            <ac:spMk id="8" creationId="{DBF61EA3-B236-439E-9C0B-340980D56BEE}"/>
          </ac:spMkLst>
        </pc:spChg>
        <pc:spChg chg="add">
          <ac:chgData name="Roman Zhigalov" userId="1f97e9fdf7779aa5" providerId="LiveId" clId="{45CD0111-53FD-4F5C-9E32-1A3E61CCE1B5}" dt="2022-08-05T15:41:06.762" v="2236" actId="26606"/>
          <ac:spMkLst>
            <pc:docMk/>
            <pc:sldMk cId="896985393" sldId="302"/>
            <ac:spMk id="14" creationId="{E659831F-0D9A-4C63-9EBB-8435B85A440F}"/>
          </ac:spMkLst>
        </pc:spChg>
        <pc:grpChg chg="add">
          <ac:chgData name="Roman Zhigalov" userId="1f97e9fdf7779aa5" providerId="LiveId" clId="{45CD0111-53FD-4F5C-9E32-1A3E61CCE1B5}" dt="2022-08-05T15:41:06.762" v="2236" actId="26606"/>
          <ac:grpSpMkLst>
            <pc:docMk/>
            <pc:sldMk cId="896985393" sldId="302"/>
            <ac:grpSpMk id="10" creationId="{28FAF094-D087-493F-8DF9-A486C2D6BBAA}"/>
          </ac:grpSpMkLst>
        </pc:grpChg>
      </pc:sldChg>
      <pc:sldChg chg="add">
        <pc:chgData name="Roman Zhigalov" userId="1f97e9fdf7779aa5" providerId="LiveId" clId="{45CD0111-53FD-4F5C-9E32-1A3E61CCE1B5}" dt="2022-08-05T15:41:30.741" v="2237"/>
        <pc:sldMkLst>
          <pc:docMk/>
          <pc:sldMk cId="2693992686" sldId="30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B98F1-8D24-975E-6CDF-3B52EC9B7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E99FE1-6803-DD23-2421-5E7B33D0D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F1B0C-C523-547F-AC98-940D9E94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385CE-BDB2-F7EC-D47E-5003DE54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338693-AA24-129C-4031-174EFA5F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7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CA5EC-A012-7148-6529-5B9B66D4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13AF0-67DB-1242-DEA5-8698615AA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A09A3-E3AA-2310-A559-20BB0CB3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0032DE-CA47-EA77-896C-EDD7B04A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0E049E-AAFA-5618-E8FB-F7FE235C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6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A9C34-C5C0-FD2B-B070-1CB3EC3C8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37F2CD-1389-9CFE-A2AE-5DCCF4C9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0B226A-77D3-61C0-E690-6D8389F1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BD6F6-519B-C989-5584-0C7674BD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0F6740-5A40-A224-B0D8-1B5771A5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EAF7B-E5D5-AE92-7300-D83C91C6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92CF6C-75EB-BCE4-2CB7-7174D426F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6F730-33C2-D3F6-3A11-D8DA1888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38C44-3FEA-2AB6-3A5D-B6DCBC72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D51C8-7368-3734-A389-3E164262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1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E8C41-5456-A0F4-8F34-BE321EB6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CD5EF4-D58D-C766-701F-87A96E6E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38639-FD2F-FD8C-62C7-F029606F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0E508-D27A-95DC-3A6D-1EC4EAB5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D0F894-8251-7FC0-82BA-AC4B1294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99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1220E-13BE-55A1-DB19-B3ACB81D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85A86-888D-5819-92DA-C4E3AE16C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1176D3-A3FF-88CB-6B0E-7278F41CE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3DD3D-C5C5-F866-304D-A5E1E3E6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1121CA-A2B0-0B37-D5D8-814A7B96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C91998-1951-8D24-9AAC-9CB1040E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15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10483-88DB-141D-FAEB-4AB99A0C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CDBED0-9FD0-219C-5AE3-989E10175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52A143-6AF3-4A78-0524-39FF7FDFE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E4887A-8BE3-C2AF-C3EF-CD1506C15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C9FFB8-8403-314F-674F-6C4124E58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74739A-0779-EB4F-4C37-6417D23B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3124FF-F27B-B2AC-57EC-CE493EDB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4CFB64-981F-8491-8A7B-6FD70E04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05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FF9C9-442C-19DC-4401-107C9431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D70F62-D129-ADA7-9A81-D7C4CA4D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60B91A-B92F-132C-66E7-9CF9C2DA1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986C18-B143-AB67-3C73-2FDACA58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5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A931EE-75FC-5D9B-1F40-EEBB0F50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68FA50-FC5E-5E8B-291A-5C5FF6747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F89D26-D307-2343-E0F7-2B6DA327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5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635C8-53C2-0059-6BEE-04E37DEF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2C62C-2C01-39E0-1F5F-C54391D98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078F90-EBE0-040A-CA3C-E81031BC5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A1DA08-0DE3-7336-619F-3F81973B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CF6CF8-22EE-D7FB-F651-6AA19CDE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05D58B-44F0-9753-EF72-90639E29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24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D29C6-0AE5-CB36-A78D-FEE1DBB6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1E8B2E-717B-1F62-9B17-AFA5A2380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E9B4F1-B318-12A9-260C-7C7EABB62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A7BD19-8B0B-066C-714C-765944B3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32AB29-B9FC-62E7-60AE-EEDA4227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11FFEE-4A11-991E-9B3C-ED28BD8D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076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6B9F2-47A4-5E3B-5F7C-B8C45899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6B28BE-A2A0-124B-BD5F-88F085AED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E94DFA-07B7-9FA8-16D1-656E6E005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303B9-9371-4E7C-A553-6E18433C4858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0226E-0B98-F64E-A50E-0BBE7C0B6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60BB2-6D7D-FFA3-7ABA-F0E2E9F39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30036-5748-447B-A2E5-E512D2228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42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2C150-6395-C737-3884-10410BD1EB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11. Коренной перелом в Великой Отечественной войне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834C2D-EFEA-679E-1DA1-A0AEB7FB6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89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Неизвестному шофёру. Часть мемориала «Героям Ладоги», Дусьево">
            <a:extLst>
              <a:ext uri="{FF2B5EF4-FFF2-40B4-BE49-F238E27FC236}">
                <a16:creationId xmlns:a16="http://schemas.microsoft.com/office/drawing/2014/main" id="{8A0C1372-1FCA-AD99-DAAF-8F46428F5C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 b="1369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283DA-061B-3223-B778-9F61370C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en-US" sz="36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Неизвестному шофёру»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671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8E15BCC-32A5-975A-A3F0-E6D5CC7F91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7CE68-0CCE-7F07-7ECE-2853C93E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4 июля 1942 г. – падение Севастополя</a:t>
            </a:r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5" name="Rectangle 615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6A2B0-49B2-9380-BC9E-6FA19CD8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Харьковская операция (1942)</a:t>
            </a:r>
          </a:p>
        </p:txBody>
      </p:sp>
      <p:sp>
        <p:nvSpPr>
          <p:cNvPr id="6176" name="Rectangle 615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77A18C-C46D-B0E8-DFAE-9ABF7F2A3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крупное сражение Великой Отечественной войны. Наступление советских войск началось как попытка стратегического наступления, но завершилось окружением и практически полным уничтожением наступавших сил Красной армии</a:t>
            </a:r>
          </a:p>
        </p:txBody>
      </p:sp>
      <p:sp>
        <p:nvSpPr>
          <p:cNvPr id="6177" name="Rectangle 615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8" name="Rectangle 615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9" name="Rectangle 615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2AE0F3B-3DF6-1A57-2339-DCDA348168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202058"/>
            <a:ext cx="5628018" cy="42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0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8001F-1C3A-1C6D-90C7-5769900A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Основные положения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C7AD49-A930-0D0B-5C75-31CBA3CF6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Красная Армия планировала нанести поражение 6-й армии Вермахта и выйти к Харькову </a:t>
            </a:r>
          </a:p>
          <a:p>
            <a:r>
              <a:rPr lang="ru-RU" sz="2400"/>
              <a:t>Однако план реализовать не удалось и наступление забуксовало </a:t>
            </a:r>
          </a:p>
          <a:p>
            <a:r>
              <a:rPr lang="ru-RU" sz="2400"/>
              <a:t>Немецкое командование разработало и реализовало план контрудара</a:t>
            </a:r>
          </a:p>
          <a:p>
            <a:r>
              <a:rPr lang="ru-RU" sz="2400"/>
              <a:t>В результате контрудара большинство советских полков и дивизий попали в окружение, вырваться из которого смогли немногие</a:t>
            </a:r>
          </a:p>
          <a:p>
            <a:r>
              <a:rPr lang="ru-RU" sz="2400"/>
              <a:t>Положение на южном крыле советско-германского фронта изменилось в пользу вермахта</a:t>
            </a:r>
          </a:p>
        </p:txBody>
      </p:sp>
    </p:spTree>
    <p:extLst>
      <p:ext uri="{BB962C8B-B14F-4D97-AF65-F5344CB8AC3E}">
        <p14:creationId xmlns:p14="http://schemas.microsoft.com/office/powerpoint/2010/main" val="235787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CA8F1-101B-08A2-3482-C4D1AAB21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Битва за Кавказ</a:t>
            </a:r>
          </a:p>
        </p:txBody>
      </p:sp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178" name="Rectangle 71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9" name="Rectangle 71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630C56-50BE-62F2-4CDC-0407BFD0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сражение вооружённых сил нацистской Германии, Румынии и Словакии против СССР во время Великой Отечественной войны за контроль над Кавказом. Делится на два этапа: наступление немецко-румынских войск (25 июля — 31 декабря 1942) и контрнаступление советских войск (1 января — 9 октября 1943).</a:t>
            </a:r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A9BA0FE-2AC7-1C71-6675-02BDFB0B0A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r="1833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4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Изображение выглядит как внешний, гора, трава, поле&#10;&#10;Автоматически созданное описание">
            <a:extLst>
              <a:ext uri="{FF2B5EF4-FFF2-40B4-BE49-F238E27FC236}">
                <a16:creationId xmlns:a16="http://schemas.microsoft.com/office/drawing/2014/main" id="{4022E983-504A-24D2-CFE9-E445198AE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64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Rectangle 922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C9354-0A55-5925-70C1-0EA791CA7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Немецкие войска на Кавказе</a:t>
            </a:r>
          </a:p>
        </p:txBody>
      </p:sp>
      <p:sp>
        <p:nvSpPr>
          <p:cNvPr id="923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FDD1F28-B290-62AD-3438-31F8499650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5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0EDF50-9D9B-B323-9378-33CCE4EA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Основные положения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A29B2FA-2970-085A-AE6C-3C83513B1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ru-RU" sz="2400"/>
              <a:t>Бои велись на огромной территории  — 320— 1000  км по фронтовой линии и  400—800 км в  глубь от нее</a:t>
            </a:r>
          </a:p>
          <a:p>
            <a:r>
              <a:rPr lang="ru-RU" sz="2400"/>
              <a:t>Немцы планировали захватить нефтедобывающие районы Кавказа и Закавказье</a:t>
            </a:r>
          </a:p>
          <a:p>
            <a:r>
              <a:rPr lang="ru-RU" sz="2400"/>
              <a:t>В результате кровопролитных боев враг был разгромлен</a:t>
            </a:r>
          </a:p>
          <a:p>
            <a:r>
              <a:rPr lang="ru-RU" sz="2400"/>
              <a:t> Его потери только в  период наступательной операции Красной Армии составили около 300 тыс. солдат и офицеров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127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10FC2-E79D-D6B4-EB56-0A50E6C1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Сталинградская битва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44DA9A-D7E1-BDBD-28D1-78F127D7B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3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74291-1A5F-BBE2-A3A2-968D5A25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Сталинградская битва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E92845-1FA3-EDC6-4F22-7B3F8188E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Одно из важнейших и крупнейших генеральных сражений Второй мировой и Великой Отечественной войн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Битва происходила с 17 июля 1942 года по 2 февраля 1943 года на территории современных Воронежской, Ростовской, Волгоградской областей и Республики Калмыкия.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92047C4-951A-0B44-0B7A-DD993554F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96" r="1253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7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B9CB7-C93C-C26F-9D94-B15FA215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E92AE8-7EE5-7DFB-7C8B-326DFFCE8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От Москвы до Сталинграда</a:t>
            </a:r>
          </a:p>
          <a:p>
            <a:r>
              <a:rPr lang="ru-RU" sz="2400" dirty="0"/>
              <a:t>Сталинградская битва</a:t>
            </a:r>
          </a:p>
          <a:p>
            <a:r>
              <a:rPr lang="ru-RU" sz="2400" dirty="0"/>
              <a:t>Курская битва</a:t>
            </a:r>
          </a:p>
          <a:p>
            <a:r>
              <a:rPr lang="ru-RU" sz="2400" dirty="0"/>
              <a:t>Проблемы открытия второго фронта</a:t>
            </a:r>
          </a:p>
          <a:p>
            <a:r>
              <a:rPr lang="ru-RU" sz="2400" dirty="0"/>
              <a:t>Тегеранская конференция</a:t>
            </a:r>
          </a:p>
          <a:p>
            <a:r>
              <a:rPr lang="ru-RU" sz="2400" dirty="0"/>
              <a:t>Начало освобождения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139506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3DAFA-EDB8-12E1-E9DE-71535AE0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Битва на реке Дон</a:t>
            </a:r>
          </a:p>
        </p:txBody>
      </p:sp>
      <p:sp>
        <p:nvSpPr>
          <p:cNvPr id="10247" name="Freeform: Shape 1024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2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0D6B334-D386-A9C7-5D6F-9E8BC328EB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r="-1" b="16828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94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61F9787-82C4-2A5C-A65A-27BD0430E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" b="1395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88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C795747-9194-25C7-D318-7704B2BE0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b="152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61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4" name="Rectangle 133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EC3348-675D-761F-3361-AD489AAB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Операция Уран</a:t>
            </a:r>
          </a:p>
        </p:txBody>
      </p:sp>
      <p:grpSp>
        <p:nvGrpSpPr>
          <p:cNvPr id="13326" name="Group 133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322" name="Rectangle 133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3" name="Rectangle 133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F783E2-EDE0-4228-631F-B2B822DA1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(19 ноября 1942 года — 2 февраля 1943 года) — контрнаступление во время Великой Отечественной войны войск трёх фронтов: Юго-Западного (командующий — генерал Н. Ф. Ватутин), Сталинградского (командующий — генерал А. И. Ерёменко) и Донского (командующий — генерал К. К. Рокоссовский) с целью окружения и уничтожения вражеской группировки войск в районе города Сталинграда. Координирование действий трёх фронтов осуществлял начальник Генерального штаба А. М. Василевский.</a:t>
            </a:r>
          </a:p>
        </p:txBody>
      </p:sp>
      <p:sp>
        <p:nvSpPr>
          <p:cNvPr id="13327" name="Rectangle 133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9" name="Rectangle 133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39476E3-9B15-3787-2CA5-3084593117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" r="-1" b="871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182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Объект 5" descr="Изображение выглядит как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7391D9A8-48BB-9EB1-FB47-3A799B8A6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55" b="163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14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55B9F-1273-0A4F-0269-476FB2AA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Итоги операции «Уран»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04D429-116D-7A6A-6F7A-EA2BECA4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 b="0" i="0" dirty="0">
                <a:effectLst/>
              </a:rPr>
              <a:t>В ходе Сталинградской наступательной операции были уничтожены две немецкие, разгромлены две румынские и одна итальянская армии. Уничтожено 32 дивизии и три бригады, разгромлены 16 дивизий</a:t>
            </a:r>
          </a:p>
          <a:p>
            <a:r>
              <a:rPr lang="ru-RU" sz="2400" dirty="0"/>
              <a:t>Войска стран «Оси» потеряли более восьмисот тысяч человек</a:t>
            </a:r>
          </a:p>
          <a:p>
            <a:r>
              <a:rPr lang="ru-RU" sz="2400" dirty="0"/>
              <a:t>Окружённая группировка, не предпринимавшая попыток прорыва внутреннего фронта окружения, была уничтожена полностью, вплоть до последнего подразделения.</a:t>
            </a:r>
          </a:p>
        </p:txBody>
      </p:sp>
    </p:spTree>
    <p:extLst>
      <p:ext uri="{BB962C8B-B14F-4D97-AF65-F5344CB8AC3E}">
        <p14:creationId xmlns:p14="http://schemas.microsoft.com/office/powerpoint/2010/main" val="1659771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9D264-D031-3B2E-20B1-114FE86C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Итоги Сталинградской битвы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DC5DFD-ED95-9C3A-7D84-C7C15A9B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Красная Армия перехватила у противника стратегическую инициативу и удерживала ее до конца войны</a:t>
            </a:r>
          </a:p>
          <a:p>
            <a:r>
              <a:rPr lang="ru-RU" sz="2400"/>
              <a:t>Контрнаступление трех фронтов под Сталинградом стало исходным пунктом для нанесения дальнейших ударов по врагу, переросших в  начале 1943  г. в  стратегическое наступление Красной Армии </a:t>
            </a:r>
          </a:p>
          <a:p>
            <a:r>
              <a:rPr lang="ru-RU" sz="2400"/>
              <a:t>Поражение под Сталинградом обострило внутриполитическое положение Германии и  ее сателлитов. Япония и Турция были вынуждены отказаться от намерения вступить в войну против СССР</a:t>
            </a:r>
          </a:p>
        </p:txBody>
      </p:sp>
    </p:spTree>
    <p:extLst>
      <p:ext uri="{BB962C8B-B14F-4D97-AF65-F5344CB8AC3E}">
        <p14:creationId xmlns:p14="http://schemas.microsoft.com/office/powerpoint/2010/main" val="3379163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DA45A-50AF-3C64-67DD-D989E52A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Курская Битва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B8C261-917D-5D91-114C-A5C95ADCB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300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6" name="Rectangle 1536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89F3C88-74AF-6F5A-8B56-C3AB4177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Курская битва</a:t>
            </a:r>
          </a:p>
        </p:txBody>
      </p:sp>
      <p:grpSp>
        <p:nvGrpSpPr>
          <p:cNvPr id="15371" name="Group 1537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368" name="Rectangle 1537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0" name="Rectangle 1537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76" name="Rectangle 1537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DF159B-2810-97D8-202E-E5D90CD23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совокупность стратегических оборонительной (5—23 июля) и наступательных (12 июля — 23 августа) операций Красной армии в Великой Отечественной войне с целью сорвать крупное наступление сил вермахта и разгромить его стратегическую группировку</a:t>
            </a:r>
          </a:p>
        </p:txBody>
      </p:sp>
      <p:sp>
        <p:nvSpPr>
          <p:cNvPr id="15382" name="Rectangle 1537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3" name="Rectangle 1537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C0C1762-E73F-711F-FA34-8431F2A4B0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r="3" b="8287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31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56FF1-0149-EE6F-83AF-320A1D37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Планы сторон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B49E4A-8C02-197C-92ED-B0293AA90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Немецкое командование планировало двумя встречными ударами с севера и юга на Курск окружить и уничтожить советские войска, а затем двинуться в тыл Юго-Западного фронта и там их разгромить</a:t>
            </a:r>
          </a:p>
          <a:p>
            <a:r>
              <a:rPr lang="ru-RU" sz="2400"/>
              <a:t>Советское командование планировало не допустить окружения советской группировки, остановить наступление противника, а затем перейти в наступление</a:t>
            </a:r>
          </a:p>
        </p:txBody>
      </p:sp>
    </p:spTree>
    <p:extLst>
      <p:ext uri="{BB962C8B-B14F-4D97-AF65-F5344CB8AC3E}">
        <p14:creationId xmlns:p14="http://schemas.microsoft.com/office/powerpoint/2010/main" val="289566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2F708-0706-2855-29E8-005C45CD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От Москвы до Сталинграда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2C2034-BD23-FC65-783B-A0B17EB34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044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11073-5959-CBFC-F975-E963022C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12 июля 1943 г. – танковая битва под Прохоровкой </a:t>
            </a:r>
          </a:p>
        </p:txBody>
      </p:sp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Изображение выглядит как текст, долина&#10;&#10;Автоматически созданное описание">
            <a:extLst>
              <a:ext uri="{FF2B5EF4-FFF2-40B4-BE49-F238E27FC236}">
                <a16:creationId xmlns:a16="http://schemas.microsoft.com/office/drawing/2014/main" id="{F86477F2-0406-6995-8E20-D426FA079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r="13719" b="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84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4DFB045-EE80-BFA3-35B5-B6AFC1AEA2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r="-2" b="4702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3" name="Rectangle 17414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34F6B-503F-0BCE-23B1-2B55D792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Контрнаступление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советских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войск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73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2" name="Rectangle 1843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E9782-B960-09D4-49AF-0FB1A6EB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 августа 1943 г. – освобождение Орла и Белгорода</a:t>
            </a:r>
          </a:p>
        </p:txBody>
      </p:sp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Изображение выглядит как внешний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D6B4AFE-42DC-DD71-E87F-ACCFA8BBFE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1324642"/>
            <a:ext cx="7608304" cy="427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5" name="Rectangle 1844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57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7B26E-CE1F-BB63-4F7F-5D4A7130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/>
              <a:t>23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августа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1943 г. –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освобождение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Харькова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271AAD2-2224-F59F-21CE-A6A05B21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1181987"/>
            <a:ext cx="7608304" cy="456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11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2E1C0-CDD7-221C-95FC-57C1DA67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Итоги Курской битвы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125256-9C25-02EF-C779-E3B3AB782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Победа советских войск под Курском и выход их к реке Днепр ознаменовали завершение коренного перелома в  ходе Великой Отечественной войны</a:t>
            </a:r>
          </a:p>
          <a:p>
            <a:r>
              <a:rPr lang="ru-RU" sz="2400"/>
              <a:t> Германия и  ее союзники были вынуждены перейти к  обороне на всех театрах военных действий</a:t>
            </a:r>
          </a:p>
          <a:p>
            <a:r>
              <a:rPr lang="ru-RU" sz="2400"/>
              <a:t>Крушение всех планов нацистской Германии</a:t>
            </a:r>
          </a:p>
        </p:txBody>
      </p:sp>
    </p:spTree>
    <p:extLst>
      <p:ext uri="{BB962C8B-B14F-4D97-AF65-F5344CB8AC3E}">
        <p14:creationId xmlns:p14="http://schemas.microsoft.com/office/powerpoint/2010/main" val="421542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C3F12-F222-922A-FDCC-A55722AB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05744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Проблемы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открытия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второго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фронта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85AC8C-61E0-C119-877B-1E40628FF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820338"/>
            <a:ext cx="9144000" cy="15636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521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93740-0F19-F9BD-195D-59BC1B10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Касабланкская конференция</a:t>
            </a:r>
          </a:p>
        </p:txBody>
      </p:sp>
      <p:grpSp>
        <p:nvGrpSpPr>
          <p:cNvPr id="20489" name="Group 2048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490" name="Rectangle 2048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1" name="Rectangle 2049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493" name="Rectangle 2049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08636B-94BF-2A24-37D9-DB1CB90DD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Секретные переговоры, проходившие во время Второй мировой войны в период с 14 по 24 января 1943 года в марокканской Касабланке между президентом США Франклином Д. Рузвельтом, премьер-министром Великобритании, генералом де Голлем и членами Объединённого комитета начальников штабов США и Великобритании.</a:t>
            </a:r>
          </a:p>
        </p:txBody>
      </p:sp>
      <p:sp>
        <p:nvSpPr>
          <p:cNvPr id="20495" name="Rectangle 2049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7" name="Rectangle 2049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Ф. Д. Рузвельт и У. Черчилль на Касабланкской конференции в окружении членов Объединённого комитета начальников штабов">
            <a:extLst>
              <a:ext uri="{FF2B5EF4-FFF2-40B4-BE49-F238E27FC236}">
                <a16:creationId xmlns:a16="http://schemas.microsoft.com/office/drawing/2014/main" id="{9310C8A8-D87E-EB79-ADBC-EB4C1FAD0B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r="2" b="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8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Британские войска на сицилийском побережье. 10 июля 1943 г.">
            <a:extLst>
              <a:ext uri="{FF2B5EF4-FFF2-40B4-BE49-F238E27FC236}">
                <a16:creationId xmlns:a16="http://schemas.microsoft.com/office/drawing/2014/main" id="{12B59D20-4F5B-AF63-036B-5A911063E6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5DF08-6C39-6ABB-E049-D15FC57E7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Июль-август 1943 г. – освобождение Сицилии</a:t>
            </a:r>
          </a:p>
        </p:txBody>
      </p:sp>
      <p:cxnSp>
        <p:nvCxnSpPr>
          <p:cNvPr id="21513" name="Straight Connector 215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5" name="Straight Connector 215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153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38F9-959A-20E7-B58F-7156F7AC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0" i="0">
                <a:effectLst/>
              </a:rPr>
              <a:t>Квебекская конференция</a:t>
            </a:r>
            <a:br>
              <a:rPr lang="en-US" sz="3100" b="0" i="0">
                <a:effectLst/>
              </a:rPr>
            </a:br>
            <a:endParaRPr lang="en-US" sz="3100"/>
          </a:p>
        </p:txBody>
      </p:sp>
      <p:grpSp>
        <p:nvGrpSpPr>
          <p:cNvPr id="22537" name="Group 225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538" name="Rectangle 225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39" name="Rectangle 225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541" name="Rectangle 2254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7825B0-D264-47DE-DE27-ACBA13457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встреча на высшем уровне между США и Великобританией, проходившая в Квебеке с 17 по 24 августа 1943 года.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На конференции было подтверждено намерение США и Великобритании открыть второй фронт в Европе не ранее мая 1944 года</a:t>
            </a:r>
          </a:p>
        </p:txBody>
      </p:sp>
      <p:sp>
        <p:nvSpPr>
          <p:cNvPr id="22543" name="Rectangle 2254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5" name="Rectangle 225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Маккензи Кинг, Франклин Д. Рузвельт, Уинстон Черчилль и граф Атлон в La Citadelle">
            <a:extLst>
              <a:ext uri="{FF2B5EF4-FFF2-40B4-BE49-F238E27FC236}">
                <a16:creationId xmlns:a16="http://schemas.microsoft.com/office/drawing/2014/main" id="{91DAB99F-64FA-B7D2-714A-6E64029A26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r="3200" b="-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532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CE591-EA0E-0691-0FCE-4A8276D4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Тегеранская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конференция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43914A-F7B8-B4C3-47DF-264CEF2A0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2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72FDD-2B08-743B-5203-7D14ED1E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/>
              <a:t>План советского командования на 1942 г.</a:t>
            </a:r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887F73-6020-FEF1-F976-5CBC91D22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dirty="0"/>
              <a:t>Снять блокаду Ленинграда </a:t>
            </a:r>
          </a:p>
          <a:p>
            <a:r>
              <a:rPr lang="ru-RU" dirty="0"/>
              <a:t>Разгромить соединения группы армии Центр под Ржевом и Вязьмой </a:t>
            </a:r>
          </a:p>
          <a:p>
            <a:r>
              <a:rPr lang="ru-RU" dirty="0"/>
              <a:t>Освободить Донбасс и Крым</a:t>
            </a:r>
          </a:p>
        </p:txBody>
      </p:sp>
    </p:spTree>
    <p:extLst>
      <p:ext uri="{BB962C8B-B14F-4D97-AF65-F5344CB8AC3E}">
        <p14:creationId xmlns:p14="http://schemas.microsoft.com/office/powerpoint/2010/main" val="2680136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71" name="Rectangle 2355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BA0E0-5FB7-8906-8AAE-2B48CA2B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Тегеранская конференция</a:t>
            </a:r>
            <a:b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572" name="Rectangle 2356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3186E9-A710-9DC3-553B-FD8D3525D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первая за годы Второй мировой войны конференция «большой тройки» — лидеров трёх стран: И. В. Сталина (СССР), Ф. Д. Рузвельта (США), У. Черчилля (Великобритания), состоявшаяся в Тегеране 28 ноября — 1 декабря 1943 года.</a:t>
            </a:r>
          </a:p>
        </p:txBody>
      </p:sp>
      <p:sp>
        <p:nvSpPr>
          <p:cNvPr id="23573" name="Rectangle 2356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74" name="Rectangle 2356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75" name="Rectangle 2356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И. В. Сталин, Ф. Д. Рузвельт У. Черчилль в Тегеране">
            <a:extLst>
              <a:ext uri="{FF2B5EF4-FFF2-40B4-BE49-F238E27FC236}">
                <a16:creationId xmlns:a16="http://schemas.microsoft.com/office/drawing/2014/main" id="{231C54D0-171C-8045-0617-F84B429CC5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026183"/>
            <a:ext cx="5628018" cy="457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31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CAED0-44DB-24BE-2B84-B3DB4EEF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Основные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8303F1-494A-CD07-F2E7-F46C48DF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ru-RU" sz="2200" b="0" i="0">
                <a:effectLst/>
                <a:latin typeface="YS Text"/>
              </a:rPr>
              <a:t>Решен вопрос об открытии второго фронта на севере Франции 1 мая 1944 г</a:t>
            </a:r>
          </a:p>
          <a:p>
            <a:r>
              <a:rPr lang="ru-RU" sz="2200" b="0" i="0">
                <a:effectLst/>
                <a:latin typeface="YS Text"/>
              </a:rPr>
              <a:t>Получено принципиальное согласие западных союзников на территориальные интересы Сталина</a:t>
            </a:r>
          </a:p>
          <a:p>
            <a:r>
              <a:rPr lang="ru-RU" sz="2200" b="0" i="0">
                <a:effectLst/>
                <a:latin typeface="YS Text"/>
              </a:rPr>
              <a:t>Принята Декларация о совместных действиях антигитлеровской коалиции в войне против Германии и послевоенном сотрудничестве</a:t>
            </a:r>
          </a:p>
          <a:p>
            <a:r>
              <a:rPr lang="ru-RU" sz="2200" b="0" i="0">
                <a:effectLst/>
                <a:latin typeface="YS Text"/>
              </a:rPr>
              <a:t>Сталин дал обещание о вступлении СССР в войну против Японии через 3 месяца после разгрома Германии</a:t>
            </a:r>
          </a:p>
          <a:p>
            <a:r>
              <a:rPr lang="ru-RU" sz="2200" b="0" i="0">
                <a:effectLst/>
                <a:latin typeface="YS Text"/>
              </a:rPr>
              <a:t>Состоялся дипломатический триумф СССР</a:t>
            </a:r>
          </a:p>
          <a:p>
            <a:endParaRPr lang="ru-RU" sz="2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388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B914-2E31-4CE6-CA90-73B74A52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6700" dirty="0"/>
              <a:t>6</a:t>
            </a:r>
            <a:r>
              <a:rPr lang="en-US" sz="6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6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Начало</a:t>
            </a:r>
            <a:r>
              <a:rPr lang="en-US" sz="6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освобождения</a:t>
            </a:r>
            <a:r>
              <a:rPr lang="en-US" sz="6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Беларуси</a:t>
            </a:r>
            <a:br>
              <a:rPr lang="en-US" sz="6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C698BC-804B-97DC-B1FD-441E61CC0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622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863F9-B4C6-BDFF-1326-C2692041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23 сентября 1943 – освобождение г.п. Комарин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3E05C5-D3D7-290D-89E8-38670257F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324642"/>
            <a:ext cx="7608304" cy="4279671"/>
          </a:xfrm>
          <a:prstGeom prst="rect">
            <a:avLst/>
          </a:prstGeom>
        </p:spPr>
      </p:pic>
      <p:sp>
        <p:nvSpPr>
          <p:cNvPr id="34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69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0A928-9774-F934-E78D-944337BE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Дальнейшее освобождение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99ADE4-11FE-213A-76A3-B5A157B81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26 сентября 1943 г. освободили районный центр Хотимск </a:t>
            </a:r>
          </a:p>
          <a:p>
            <a:r>
              <a:rPr lang="ru-RU" sz="2400"/>
              <a:t>27 сентября овладели райцентром Тереховка Гомельской области </a:t>
            </a:r>
          </a:p>
          <a:p>
            <a:r>
              <a:rPr lang="ru-RU" sz="2400"/>
              <a:t>28 сентября освободили Мстиславль и вышли на реку Проню В этот же день красное знамя взвилось над райцентрами Костюковичи и Климовичи</a:t>
            </a:r>
          </a:p>
          <a:p>
            <a:r>
              <a:rPr lang="ru-RU" sz="2400"/>
              <a:t> 29 сентября гитлеровцы были выбиты из Кричева, а 2 октября — из Дрибина</a:t>
            </a:r>
          </a:p>
        </p:txBody>
      </p:sp>
    </p:spTree>
    <p:extLst>
      <p:ext uri="{BB962C8B-B14F-4D97-AF65-F5344CB8AC3E}">
        <p14:creationId xmlns:p14="http://schemas.microsoft.com/office/powerpoint/2010/main" val="4070673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8AA32-8B90-41F1-B1FF-3CACBD379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26 ноября 1943 г. – освобождение Гомеля</a:t>
            </a:r>
          </a:p>
        </p:txBody>
      </p:sp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11" name="Rectangle 2561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651B865F-C60E-7909-11EC-8762AD8763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35" y="858525"/>
            <a:ext cx="7213710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Rectangle 2561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32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1986E-26A7-7F2D-4B43-557BA924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Дальнейшее освобождение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CA92F-1076-D834-4CE7-1C253FBB6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16 октября 1943  г. войска Красной Армии форсировали реку Днепр и на следующий день освободили Лоев</a:t>
            </a:r>
          </a:p>
          <a:p>
            <a:r>
              <a:rPr lang="ru-RU" sz="2400"/>
              <a:t> 18 ноября 1943  г. враг был изгнан из Речицы</a:t>
            </a:r>
          </a:p>
          <a:p>
            <a:r>
              <a:rPr lang="ru-RU" sz="2400"/>
              <a:t>14 января 1944 г. освобождены Мозырь и Калинковичи</a:t>
            </a:r>
          </a:p>
          <a:p>
            <a:r>
              <a:rPr lang="ru-RU" sz="2400"/>
              <a:t>24 февраля 1944 г. советские войска овладели Рогачевом.</a:t>
            </a:r>
          </a:p>
        </p:txBody>
      </p:sp>
    </p:spTree>
    <p:extLst>
      <p:ext uri="{BB962C8B-B14F-4D97-AF65-F5344CB8AC3E}">
        <p14:creationId xmlns:p14="http://schemas.microsoft.com/office/powerpoint/2010/main" val="1688803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5F81D-23C2-8EE1-6706-895F9216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/>
              <a:t>Положение освобожденной территории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A79008-877F-3E25-0BAB-9D93D4F35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Осенью и  зимой 1943—1944 гг. войска Красной Армии полностью или частично освободили 36 районов Беларуси, 36 районных и 2 областных центра: Гомель и Мозырь</a:t>
            </a:r>
          </a:p>
          <a:p>
            <a:r>
              <a:rPr lang="ru-RU" sz="2400"/>
              <a:t>Весной 1944 г. началось восстановление более 100 промышленных предприятий. На них было занято свыше 40 тыс. рабочих</a:t>
            </a:r>
          </a:p>
          <a:p>
            <a:r>
              <a:rPr lang="ru-RU" sz="2400"/>
              <a:t>На освобожденных территориях стали действовать больницы, сельские врачебные участки, фельдшерско-акушерские пункты, аптеки и  другие медико-санитарные учреждения, детские дома</a:t>
            </a:r>
          </a:p>
        </p:txBody>
      </p:sp>
    </p:spTree>
    <p:extLst>
      <p:ext uri="{BB962C8B-B14F-4D97-AF65-F5344CB8AC3E}">
        <p14:creationId xmlns:p14="http://schemas.microsoft.com/office/powerpoint/2010/main" val="896985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7ECD-FD66-4CB9-B9DF-4E8AF41F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Дополнительные материалы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C0BF12-6138-4019-BF3F-45D92DF4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1858169"/>
            <a:ext cx="4286250" cy="4286250"/>
          </a:xfrm>
        </p:spPr>
      </p:pic>
    </p:spTree>
    <p:extLst>
      <p:ext uri="{BB962C8B-B14F-4D97-AF65-F5344CB8AC3E}">
        <p14:creationId xmlns:p14="http://schemas.microsoft.com/office/powerpoint/2010/main" val="269399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1EF3F-8351-E148-1E42-42C334F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Ржевская наступательная операция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9359824-EF95-33D3-7925-19C3365506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925207"/>
            <a:ext cx="7608304" cy="50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CBC87-9028-C96A-2468-DE9D69A4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 dirty="0"/>
              <a:t>Основные положения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39F94A-5390-195F-7668-08D6D0EA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Боевые действия проходили с 5 января 1942 года по 21 марта 1943 года</a:t>
            </a:r>
          </a:p>
          <a:p>
            <a:r>
              <a:rPr lang="ru-RU" sz="2400" b="0" i="0" dirty="0">
                <a:effectLst/>
              </a:rPr>
              <a:t>Битва за Ржев надолго сковала крупные силы группы армий «Центр», обескровила их, притягивала немецкие резервы с других фронтов. Активные действия советской стороны срывали некоторые подготовленные немцами операции</a:t>
            </a:r>
          </a:p>
          <a:p>
            <a:r>
              <a:rPr lang="ru-RU" sz="2400" b="0" i="0" dirty="0">
                <a:effectLst/>
              </a:rPr>
              <a:t>Бои под Ржевом стали одним из самых кровавых эпизодов Великой Отечественной войны</a:t>
            </a:r>
            <a:endParaRPr lang="ru-RU" sz="2400" dirty="0"/>
          </a:p>
          <a:p>
            <a:r>
              <a:rPr lang="ru-RU" sz="2400" dirty="0"/>
              <a:t>С</a:t>
            </a:r>
            <a:r>
              <a:rPr lang="ru-RU" sz="2400" b="0" i="0" dirty="0">
                <a:effectLst/>
              </a:rPr>
              <a:t> января 1942 года по март 1943 года составили: безвозвратные — 392 554 человека; санитарные — 768 233 человека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9819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Изображение выглядит как текст, стары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DCE85EC0-17AE-5841-8F8A-37B5E4E044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1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B3BBC82-02B1-B042-89EC-4A76CF9B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Дорога жизни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E7E47FE-B1C9-AD8A-BABD-707C8BBF1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во время Великой Отечественной войны единственная транспортная магистраль через Ладожское озеро. В периоды навигации — по воде, зимой — по льду. Связывала с 12 сентября 1941 по март 1943 года блокадный Ленинград со страной.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5629053-15D5-5D7B-2CAE-A019A6598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083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Изображение выглядит как внешний, белы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35D3249A-B23D-F29A-025A-EFE63A617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85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1233</Words>
  <Application>Microsoft Office PowerPoint</Application>
  <PresentationFormat>Широкоэкранный</PresentationFormat>
  <Paragraphs>102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YS Text</vt:lpstr>
      <vt:lpstr>Тема Office</vt:lpstr>
      <vt:lpstr>§ 11. Коренной перелом в Великой Отечественной войне</vt:lpstr>
      <vt:lpstr>План урока</vt:lpstr>
      <vt:lpstr>1. От Москвы до Сталинграда</vt:lpstr>
      <vt:lpstr>План советского командования на 1942 г.</vt:lpstr>
      <vt:lpstr>Ржевская наступательная операция</vt:lpstr>
      <vt:lpstr>Основные положения</vt:lpstr>
      <vt:lpstr>Презентация PowerPoint</vt:lpstr>
      <vt:lpstr>Дорога жизни</vt:lpstr>
      <vt:lpstr>Презентация PowerPoint</vt:lpstr>
      <vt:lpstr>«Неизвестному шофёру»</vt:lpstr>
      <vt:lpstr>4 июля 1942 г. – падение Севастополя</vt:lpstr>
      <vt:lpstr>Харьковская операция (1942)</vt:lpstr>
      <vt:lpstr>Основные положения</vt:lpstr>
      <vt:lpstr>Битва за Кавказ</vt:lpstr>
      <vt:lpstr>Презентация PowerPoint</vt:lpstr>
      <vt:lpstr>Немецкие войска на Кавказе</vt:lpstr>
      <vt:lpstr>Основные положения</vt:lpstr>
      <vt:lpstr>2. Сталинградская битва</vt:lpstr>
      <vt:lpstr>Сталинградская битва</vt:lpstr>
      <vt:lpstr>Битва на реке Дон</vt:lpstr>
      <vt:lpstr>Презентация PowerPoint</vt:lpstr>
      <vt:lpstr>Презентация PowerPoint</vt:lpstr>
      <vt:lpstr>Операция Уран</vt:lpstr>
      <vt:lpstr>Презентация PowerPoint</vt:lpstr>
      <vt:lpstr>Итоги операции «Уран»</vt:lpstr>
      <vt:lpstr>Итоги Сталинградской битвы</vt:lpstr>
      <vt:lpstr>3. Курская Битва</vt:lpstr>
      <vt:lpstr>Курская битва</vt:lpstr>
      <vt:lpstr>Планы сторон</vt:lpstr>
      <vt:lpstr>12 июля 1943 г. – танковая битва под Прохоровкой </vt:lpstr>
      <vt:lpstr>Контрнаступление советских войск</vt:lpstr>
      <vt:lpstr>5 августа 1943 г. – освобождение Орла и Белгорода</vt:lpstr>
      <vt:lpstr>23 августа 1943 г. – освобождение Харькова</vt:lpstr>
      <vt:lpstr>Итоги Курской битвы</vt:lpstr>
      <vt:lpstr>4. Проблемы открытия второго фронта </vt:lpstr>
      <vt:lpstr>Касабланкская конференция</vt:lpstr>
      <vt:lpstr>Июль-август 1943 г. – освобождение Сицилии</vt:lpstr>
      <vt:lpstr>Квебекская конференция </vt:lpstr>
      <vt:lpstr>5. Тегеранская конференция </vt:lpstr>
      <vt:lpstr>Тегеранская конференция </vt:lpstr>
      <vt:lpstr>Основные решения</vt:lpstr>
      <vt:lpstr>6. Начало освобождения Беларуси </vt:lpstr>
      <vt:lpstr>23 сентября 1943 – освобождение г.п. Комарин</vt:lpstr>
      <vt:lpstr>Дальнейшее освобождение</vt:lpstr>
      <vt:lpstr>26 ноября 1943 г. – освобождение Гомеля</vt:lpstr>
      <vt:lpstr>Дальнейшее освобождение</vt:lpstr>
      <vt:lpstr>Положение освобожденной территории</vt:lpstr>
      <vt:lpstr>Дополнительные материалы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11. Коренной перелом в Великой Отечественной войне</dc:title>
  <dc:creator>Роман Жигалов</dc:creator>
  <cp:lastModifiedBy>Роман Жигалов</cp:lastModifiedBy>
  <cp:revision>1</cp:revision>
  <dcterms:created xsi:type="dcterms:W3CDTF">2022-08-05T13:36:25Z</dcterms:created>
  <dcterms:modified xsi:type="dcterms:W3CDTF">2022-08-05T15:41:31Z</dcterms:modified>
</cp:coreProperties>
</file>