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1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4CBB6-ADDF-4346-BFA0-C825CDAA419B}" v="254" dt="2022-01-15T09:34:40.928"/>
    <p1510:client id="{EC25D242-25D2-4185-B477-BD12564A67E3}" v="588" dt="2022-01-15T09:04:31.383"/>
    <p1510:client id="{F83A3226-A33F-45AD-AB7D-A0DE04721E13}" v="1" dt="2022-01-22T09:27:33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Жигалов Роман" userId="0d3bd4b38cf0220e" providerId="Windows Live" clId="Web-{D8A4CBB6-ADDF-4346-BFA0-C825CDAA419B}"/>
    <pc:docChg chg="addSld modSld">
      <pc:chgData name="Жигалов Роман" userId="0d3bd4b38cf0220e" providerId="Windows Live" clId="Web-{D8A4CBB6-ADDF-4346-BFA0-C825CDAA419B}" dt="2022-01-15T09:34:40.600" v="252" actId="20577"/>
      <pc:docMkLst>
        <pc:docMk/>
      </pc:docMkLst>
      <pc:sldChg chg="addSp delSp modSp new mod setBg setClrOvrMap">
        <pc:chgData name="Жигалов Роман" userId="0d3bd4b38cf0220e" providerId="Windows Live" clId="Web-{D8A4CBB6-ADDF-4346-BFA0-C825CDAA419B}" dt="2022-01-15T09:28:32.403" v="26"/>
        <pc:sldMkLst>
          <pc:docMk/>
          <pc:sldMk cId="166957943" sldId="267"/>
        </pc:sldMkLst>
        <pc:spChg chg="mod">
          <ac:chgData name="Жигалов Роман" userId="0d3bd4b38cf0220e" providerId="Windows Live" clId="Web-{D8A4CBB6-ADDF-4346-BFA0-C825CDAA419B}" dt="2022-01-15T09:28:32.403" v="26"/>
          <ac:spMkLst>
            <pc:docMk/>
            <pc:sldMk cId="166957943" sldId="267"/>
            <ac:spMk id="2" creationId="{6486B466-C698-4FC6-AED8-D42C0856F64A}"/>
          </ac:spMkLst>
        </pc:spChg>
        <pc:spChg chg="del">
          <ac:chgData name="Жигалов Роман" userId="0d3bd4b38cf0220e" providerId="Windows Live" clId="Web-{D8A4CBB6-ADDF-4346-BFA0-C825CDAA419B}" dt="2022-01-15T09:26:43.822" v="1"/>
          <ac:spMkLst>
            <pc:docMk/>
            <pc:sldMk cId="166957943" sldId="267"/>
            <ac:spMk id="3" creationId="{6CE38A86-5074-48F2-B4C8-8E99EBDD74A8}"/>
          </ac:spMkLst>
        </pc:spChg>
        <pc:spChg chg="mod">
          <ac:chgData name="Жигалов Роман" userId="0d3bd4b38cf0220e" providerId="Windows Live" clId="Web-{D8A4CBB6-ADDF-4346-BFA0-C825CDAA419B}" dt="2022-01-15T09:28:32.403" v="26"/>
          <ac:spMkLst>
            <pc:docMk/>
            <pc:sldMk cId="166957943" sldId="267"/>
            <ac:spMk id="4" creationId="{E2B0B16B-8CDD-459F-A795-1F2EA57B7533}"/>
          </ac:spMkLst>
        </pc:spChg>
        <pc:spChg chg="add">
          <ac:chgData name="Жигалов Роман" userId="0d3bd4b38cf0220e" providerId="Windows Live" clId="Web-{D8A4CBB6-ADDF-4346-BFA0-C825CDAA419B}" dt="2022-01-15T09:28:32.403" v="26"/>
          <ac:spMkLst>
            <pc:docMk/>
            <pc:sldMk cId="166957943" sldId="267"/>
            <ac:spMk id="10" creationId="{E49CC64F-7275-4E33-961B-0C5CDC439875}"/>
          </ac:spMkLst>
        </pc:spChg>
        <pc:picChg chg="add mod ord">
          <ac:chgData name="Жигалов Роман" userId="0d3bd4b38cf0220e" providerId="Windows Live" clId="Web-{D8A4CBB6-ADDF-4346-BFA0-C825CDAA419B}" dt="2022-01-15T09:28:32.403" v="26"/>
          <ac:picMkLst>
            <pc:docMk/>
            <pc:sldMk cId="166957943" sldId="267"/>
            <ac:picMk id="5" creationId="{21477DC2-C1A5-47B0-B80F-E0F13DA9248C}"/>
          </ac:picMkLst>
        </pc:picChg>
      </pc:sldChg>
      <pc:sldChg chg="addSp delSp modSp new mod setBg">
        <pc:chgData name="Жигалов Роман" userId="0d3bd4b38cf0220e" providerId="Windows Live" clId="Web-{D8A4CBB6-ADDF-4346-BFA0-C825CDAA419B}" dt="2022-01-15T09:31:23.845" v="169"/>
        <pc:sldMkLst>
          <pc:docMk/>
          <pc:sldMk cId="2834327263" sldId="268"/>
        </pc:sldMkLst>
        <pc:spChg chg="mod">
          <ac:chgData name="Жигалов Роман" userId="0d3bd4b38cf0220e" providerId="Windows Live" clId="Web-{D8A4CBB6-ADDF-4346-BFA0-C825CDAA419B}" dt="2022-01-15T09:31:23.845" v="169"/>
          <ac:spMkLst>
            <pc:docMk/>
            <pc:sldMk cId="2834327263" sldId="268"/>
            <ac:spMk id="2" creationId="{F3DB5945-7670-4DFD-9983-0F856429CABC}"/>
          </ac:spMkLst>
        </pc:spChg>
        <pc:spChg chg="del mod">
          <ac:chgData name="Жигалов Роман" userId="0d3bd4b38cf0220e" providerId="Windows Live" clId="Web-{D8A4CBB6-ADDF-4346-BFA0-C825CDAA419B}" dt="2022-01-15T09:31:23.845" v="169"/>
          <ac:spMkLst>
            <pc:docMk/>
            <pc:sldMk cId="2834327263" sldId="268"/>
            <ac:spMk id="3" creationId="{0FCDB45D-9475-4FB2-8F5E-5CDF455D0653}"/>
          </ac:spMkLst>
        </pc:spChg>
        <pc:spChg chg="add">
          <ac:chgData name="Жигалов Роман" userId="0d3bd4b38cf0220e" providerId="Windows Live" clId="Web-{D8A4CBB6-ADDF-4346-BFA0-C825CDAA419B}" dt="2022-01-15T09:31:23.845" v="169"/>
          <ac:spMkLst>
            <pc:docMk/>
            <pc:sldMk cId="2834327263" sldId="268"/>
            <ac:spMk id="9" creationId="{2E442304-DDBD-4F7B-8017-36BCC863FB40}"/>
          </ac:spMkLst>
        </pc:spChg>
        <pc:spChg chg="add">
          <ac:chgData name="Жигалов Роман" userId="0d3bd4b38cf0220e" providerId="Windows Live" clId="Web-{D8A4CBB6-ADDF-4346-BFA0-C825CDAA419B}" dt="2022-01-15T09:31:23.845" v="169"/>
          <ac:spMkLst>
            <pc:docMk/>
            <pc:sldMk cId="2834327263" sldId="268"/>
            <ac:spMk id="11" creationId="{5E107275-3853-46FD-A241-DE4355A42675}"/>
          </ac:spMkLst>
        </pc:spChg>
        <pc:graphicFrameChg chg="add">
          <ac:chgData name="Жигалов Роман" userId="0d3bd4b38cf0220e" providerId="Windows Live" clId="Web-{D8A4CBB6-ADDF-4346-BFA0-C825CDAA419B}" dt="2022-01-15T09:31:23.845" v="169"/>
          <ac:graphicFrameMkLst>
            <pc:docMk/>
            <pc:sldMk cId="2834327263" sldId="268"/>
            <ac:graphicFrameMk id="5" creationId="{2685D232-5AB5-4CDD-A073-E5019124CFB5}"/>
          </ac:graphicFrameMkLst>
        </pc:graphicFrameChg>
      </pc:sldChg>
      <pc:sldChg chg="addSp delSp modSp new mod setBg">
        <pc:chgData name="Жигалов Роман" userId="0d3bd4b38cf0220e" providerId="Windows Live" clId="Web-{D8A4CBB6-ADDF-4346-BFA0-C825CDAA419B}" dt="2022-01-15T09:33:33.442" v="236"/>
        <pc:sldMkLst>
          <pc:docMk/>
          <pc:sldMk cId="1619765500" sldId="269"/>
        </pc:sldMkLst>
        <pc:spChg chg="mod">
          <ac:chgData name="Жигалов Роман" userId="0d3bd4b38cf0220e" providerId="Windows Live" clId="Web-{D8A4CBB6-ADDF-4346-BFA0-C825CDAA419B}" dt="2022-01-15T09:33:33.442" v="236"/>
          <ac:spMkLst>
            <pc:docMk/>
            <pc:sldMk cId="1619765500" sldId="269"/>
            <ac:spMk id="2" creationId="{205F0539-1B0A-42CF-860D-FB4388AFB240}"/>
          </ac:spMkLst>
        </pc:spChg>
        <pc:spChg chg="del">
          <ac:chgData name="Жигалов Роман" userId="0d3bd4b38cf0220e" providerId="Windows Live" clId="Web-{D8A4CBB6-ADDF-4346-BFA0-C825CDAA419B}" dt="2022-01-15T09:33:22.676" v="231"/>
          <ac:spMkLst>
            <pc:docMk/>
            <pc:sldMk cId="1619765500" sldId="269"/>
            <ac:spMk id="3" creationId="{597CA46B-4C57-4C0C-9E85-BE566F202C91}"/>
          </ac:spMkLst>
        </pc:spChg>
        <pc:spChg chg="mod">
          <ac:chgData name="Жигалов Роман" userId="0d3bd4b38cf0220e" providerId="Windows Live" clId="Web-{D8A4CBB6-ADDF-4346-BFA0-C825CDAA419B}" dt="2022-01-15T09:33:33.442" v="236"/>
          <ac:spMkLst>
            <pc:docMk/>
            <pc:sldMk cId="1619765500" sldId="269"/>
            <ac:spMk id="4" creationId="{407B35EB-38C6-46F6-8B1C-4D20065B449A}"/>
          </ac:spMkLst>
        </pc:spChg>
        <pc:spChg chg="add del">
          <ac:chgData name="Жигалов Роман" userId="0d3bd4b38cf0220e" providerId="Windows Live" clId="Web-{D8A4CBB6-ADDF-4346-BFA0-C825CDAA419B}" dt="2022-01-15T09:33:33.426" v="235"/>
          <ac:spMkLst>
            <pc:docMk/>
            <pc:sldMk cId="1619765500" sldId="269"/>
            <ac:spMk id="7" creationId="{2C61293E-6EBE-43EF-A52C-9BEBFD7679D4}"/>
          </ac:spMkLst>
        </pc:spChg>
        <pc:spChg chg="add">
          <ac:chgData name="Жигалов Роман" userId="0d3bd4b38cf0220e" providerId="Windows Live" clId="Web-{D8A4CBB6-ADDF-4346-BFA0-C825CDAA419B}" dt="2022-01-15T09:33:33.442" v="236"/>
          <ac:spMkLst>
            <pc:docMk/>
            <pc:sldMk cId="1619765500" sldId="269"/>
            <ac:spMk id="8" creationId="{F13C74B1-5B17-4795-BED0-7140497B445A}"/>
          </ac:spMkLst>
        </pc:spChg>
        <pc:spChg chg="add">
          <ac:chgData name="Жигалов Роман" userId="0d3bd4b38cf0220e" providerId="Windows Live" clId="Web-{D8A4CBB6-ADDF-4346-BFA0-C825CDAA419B}" dt="2022-01-15T09:33:33.442" v="236"/>
          <ac:spMkLst>
            <pc:docMk/>
            <pc:sldMk cId="1619765500" sldId="269"/>
            <ac:spMk id="9" creationId="{D4974D33-8DC5-464E-8C6D-BE58F0669C17}"/>
          </ac:spMkLst>
        </pc:spChg>
        <pc:spChg chg="add del">
          <ac:chgData name="Жигалов Роман" userId="0d3bd4b38cf0220e" providerId="Windows Live" clId="Web-{D8A4CBB6-ADDF-4346-BFA0-C825CDAA419B}" dt="2022-01-15T09:33:30.598" v="233"/>
          <ac:spMkLst>
            <pc:docMk/>
            <pc:sldMk cId="1619765500" sldId="269"/>
            <ac:spMk id="10" creationId="{D009D6D5-DAC2-4A8B-A17A-E206B9012D09}"/>
          </ac:spMkLst>
        </pc:spChg>
        <pc:spChg chg="add del">
          <ac:chgData name="Жигалов Роман" userId="0d3bd4b38cf0220e" providerId="Windows Live" clId="Web-{D8A4CBB6-ADDF-4346-BFA0-C825CDAA419B}" dt="2022-01-15T09:33:33.426" v="235"/>
          <ac:spMkLst>
            <pc:docMk/>
            <pc:sldMk cId="1619765500" sldId="269"/>
            <ac:spMk id="12" creationId="{21540236-BFD5-4A9D-8840-4703E7F76825}"/>
          </ac:spMkLst>
        </pc:spChg>
        <pc:picChg chg="add mod ord">
          <ac:chgData name="Жигалов Роман" userId="0d3bd4b38cf0220e" providerId="Windows Live" clId="Web-{D8A4CBB6-ADDF-4346-BFA0-C825CDAA419B}" dt="2022-01-15T09:33:33.442" v="236"/>
          <ac:picMkLst>
            <pc:docMk/>
            <pc:sldMk cId="1619765500" sldId="269"/>
            <ac:picMk id="5" creationId="{5AC670C2-5AEB-4355-80FE-9671E8A57AF9}"/>
          </ac:picMkLst>
        </pc:picChg>
      </pc:sldChg>
      <pc:sldChg chg="modSp new">
        <pc:chgData name="Жигалов Роман" userId="0d3bd4b38cf0220e" providerId="Windows Live" clId="Web-{D8A4CBB6-ADDF-4346-BFA0-C825CDAA419B}" dt="2022-01-15T09:34:25.959" v="249" actId="20577"/>
        <pc:sldMkLst>
          <pc:docMk/>
          <pc:sldMk cId="3783943228" sldId="270"/>
        </pc:sldMkLst>
        <pc:spChg chg="mod">
          <ac:chgData name="Жигалов Роман" userId="0d3bd4b38cf0220e" providerId="Windows Live" clId="Web-{D8A4CBB6-ADDF-4346-BFA0-C825CDAA419B}" dt="2022-01-15T09:34:25.959" v="249" actId="20577"/>
          <ac:spMkLst>
            <pc:docMk/>
            <pc:sldMk cId="3783943228" sldId="270"/>
            <ac:spMk id="2" creationId="{049EB517-0E52-4486-9B94-4D59A5713539}"/>
          </ac:spMkLst>
        </pc:spChg>
      </pc:sldChg>
      <pc:sldChg chg="modSp new">
        <pc:chgData name="Жигалов Роман" userId="0d3bd4b38cf0220e" providerId="Windows Live" clId="Web-{D8A4CBB6-ADDF-4346-BFA0-C825CDAA419B}" dt="2022-01-15T09:34:40.600" v="252" actId="20577"/>
        <pc:sldMkLst>
          <pc:docMk/>
          <pc:sldMk cId="841403031" sldId="271"/>
        </pc:sldMkLst>
        <pc:spChg chg="mod">
          <ac:chgData name="Жигалов Роман" userId="0d3bd4b38cf0220e" providerId="Windows Live" clId="Web-{D8A4CBB6-ADDF-4346-BFA0-C825CDAA419B}" dt="2022-01-15T09:34:40.600" v="252" actId="20577"/>
          <ac:spMkLst>
            <pc:docMk/>
            <pc:sldMk cId="841403031" sldId="271"/>
            <ac:spMk id="2" creationId="{601A8501-F553-4D68-A80F-82C993FAECF2}"/>
          </ac:spMkLst>
        </pc:spChg>
      </pc:sldChg>
    </pc:docChg>
  </pc:docChgLst>
  <pc:docChgLst>
    <pc:chgData name="Жигалов Роман" userId="0d3bd4b38cf0220e" providerId="Windows Live" clId="Web-{EC25D242-25D2-4185-B477-BD12564A67E3}"/>
    <pc:docChg chg="addSld delSld modSld">
      <pc:chgData name="Жигалов Роман" userId="0d3bd4b38cf0220e" providerId="Windows Live" clId="Web-{EC25D242-25D2-4185-B477-BD12564A67E3}" dt="2022-01-15T09:04:31.383" v="588"/>
      <pc:docMkLst>
        <pc:docMk/>
      </pc:docMkLst>
      <pc:sldChg chg="modSp new">
        <pc:chgData name="Жигалов Роман" userId="0d3bd4b38cf0220e" providerId="Windows Live" clId="Web-{EC25D242-25D2-4185-B477-BD12564A67E3}" dt="2022-01-15T08:47:04.305" v="7" actId="20577"/>
        <pc:sldMkLst>
          <pc:docMk/>
          <pc:sldMk cId="2542088528" sldId="257"/>
        </pc:sldMkLst>
        <pc:spChg chg="mod">
          <ac:chgData name="Жигалов Роман" userId="0d3bd4b38cf0220e" providerId="Windows Live" clId="Web-{EC25D242-25D2-4185-B477-BD12564A67E3}" dt="2022-01-15T08:47:04.305" v="7" actId="20577"/>
          <ac:spMkLst>
            <pc:docMk/>
            <pc:sldMk cId="2542088528" sldId="257"/>
            <ac:spMk id="2" creationId="{A9FB47ED-9C8E-4195-A026-824695669F12}"/>
          </ac:spMkLst>
        </pc:spChg>
      </pc:sldChg>
      <pc:sldChg chg="addSp delSp modSp new mod setBg">
        <pc:chgData name="Жигалов Роман" userId="0d3bd4b38cf0220e" providerId="Windows Live" clId="Web-{EC25D242-25D2-4185-B477-BD12564A67E3}" dt="2022-01-15T08:47:52.199" v="89"/>
        <pc:sldMkLst>
          <pc:docMk/>
          <pc:sldMk cId="4225980081" sldId="258"/>
        </pc:sldMkLst>
        <pc:spChg chg="mod">
          <ac:chgData name="Жигалов Роман" userId="0d3bd4b38cf0220e" providerId="Windows Live" clId="Web-{EC25D242-25D2-4185-B477-BD12564A67E3}" dt="2022-01-15T08:47:52.199" v="89"/>
          <ac:spMkLst>
            <pc:docMk/>
            <pc:sldMk cId="4225980081" sldId="258"/>
            <ac:spMk id="2" creationId="{ED44486F-2A1D-4938-9439-5A5F79F7EF74}"/>
          </ac:spMkLst>
        </pc:spChg>
        <pc:spChg chg="del mod">
          <ac:chgData name="Жигалов Роман" userId="0d3bd4b38cf0220e" providerId="Windows Live" clId="Web-{EC25D242-25D2-4185-B477-BD12564A67E3}" dt="2022-01-15T08:47:52.199" v="89"/>
          <ac:spMkLst>
            <pc:docMk/>
            <pc:sldMk cId="4225980081" sldId="258"/>
            <ac:spMk id="3" creationId="{8C9F9AA0-30F9-4133-A33A-8869D6633BF9}"/>
          </ac:spMkLst>
        </pc:spChg>
        <pc:spChg chg="add">
          <ac:chgData name="Жигалов Роман" userId="0d3bd4b38cf0220e" providerId="Windows Live" clId="Web-{EC25D242-25D2-4185-B477-BD12564A67E3}" dt="2022-01-15T08:47:52.199" v="89"/>
          <ac:spMkLst>
            <pc:docMk/>
            <pc:sldMk cId="4225980081" sldId="258"/>
            <ac:spMk id="9" creationId="{B819A166-7571-4003-A6B8-B62034C3ED30}"/>
          </ac:spMkLst>
        </pc:spChg>
        <pc:graphicFrameChg chg="add">
          <ac:chgData name="Жигалов Роман" userId="0d3bd4b38cf0220e" providerId="Windows Live" clId="Web-{EC25D242-25D2-4185-B477-BD12564A67E3}" dt="2022-01-15T08:47:52.199" v="89"/>
          <ac:graphicFrameMkLst>
            <pc:docMk/>
            <pc:sldMk cId="4225980081" sldId="258"/>
            <ac:graphicFrameMk id="5" creationId="{2A58A92A-6F31-45E1-982C-477CF3E325F6}"/>
          </ac:graphicFrameMkLst>
        </pc:graphicFrameChg>
      </pc:sldChg>
      <pc:sldChg chg="addSp modSp new mod setBg modClrScheme chgLayout">
        <pc:chgData name="Жигалов Роман" userId="0d3bd4b38cf0220e" providerId="Windows Live" clId="Web-{EC25D242-25D2-4185-B477-BD12564A67E3}" dt="2022-01-15T08:48:28.780" v="135"/>
        <pc:sldMkLst>
          <pc:docMk/>
          <pc:sldMk cId="1216656887" sldId="259"/>
        </pc:sldMkLst>
        <pc:spChg chg="mod ord">
          <ac:chgData name="Жигалов Роман" userId="0d3bd4b38cf0220e" providerId="Windows Live" clId="Web-{EC25D242-25D2-4185-B477-BD12564A67E3}" dt="2022-01-15T08:48:28.780" v="135"/>
          <ac:spMkLst>
            <pc:docMk/>
            <pc:sldMk cId="1216656887" sldId="259"/>
            <ac:spMk id="2" creationId="{11928038-0238-43C1-951E-B226B9ECA2A4}"/>
          </ac:spMkLst>
        </pc:spChg>
        <pc:spChg chg="mod ord">
          <ac:chgData name="Жигалов Роман" userId="0d3bd4b38cf0220e" providerId="Windows Live" clId="Web-{EC25D242-25D2-4185-B477-BD12564A67E3}" dt="2022-01-15T08:48:28.780" v="135"/>
          <ac:spMkLst>
            <pc:docMk/>
            <pc:sldMk cId="1216656887" sldId="259"/>
            <ac:spMk id="3" creationId="{378936B3-D986-4E48-BF36-C44040C5F531}"/>
          </ac:spMkLst>
        </pc:spChg>
        <pc:spChg chg="add">
          <ac:chgData name="Жигалов Роман" userId="0d3bd4b38cf0220e" providerId="Windows Live" clId="Web-{EC25D242-25D2-4185-B477-BD12564A67E3}" dt="2022-01-15T08:48:28.780" v="135"/>
          <ac:spMkLst>
            <pc:docMk/>
            <pc:sldMk cId="1216656887" sldId="259"/>
            <ac:spMk id="8" creationId="{4522B21E-B2B9-4C72-9A71-C87EFD137480}"/>
          </ac:spMkLst>
        </pc:spChg>
        <pc:spChg chg="add">
          <ac:chgData name="Жигалов Роман" userId="0d3bd4b38cf0220e" providerId="Windows Live" clId="Web-{EC25D242-25D2-4185-B477-BD12564A67E3}" dt="2022-01-15T08:48:28.780" v="135"/>
          <ac:spMkLst>
            <pc:docMk/>
            <pc:sldMk cId="1216656887" sldId="259"/>
            <ac:spMk id="10" creationId="{5EB7D2A2-F448-44D4-938C-DC84CBCB3B1E}"/>
          </ac:spMkLst>
        </pc:spChg>
        <pc:spChg chg="add">
          <ac:chgData name="Жигалов Роман" userId="0d3bd4b38cf0220e" providerId="Windows Live" clId="Web-{EC25D242-25D2-4185-B477-BD12564A67E3}" dt="2022-01-15T08:48:28.780" v="135"/>
          <ac:spMkLst>
            <pc:docMk/>
            <pc:sldMk cId="1216656887" sldId="259"/>
            <ac:spMk id="12" creationId="{871AEA07-1E14-44B4-8E55-64EF049CD66F}"/>
          </ac:spMkLst>
        </pc:spChg>
        <pc:cxnChg chg="add">
          <ac:chgData name="Жигалов Роман" userId="0d3bd4b38cf0220e" providerId="Windows Live" clId="Web-{EC25D242-25D2-4185-B477-BD12564A67E3}" dt="2022-01-15T08:48:28.780" v="135"/>
          <ac:cxnSpMkLst>
            <pc:docMk/>
            <pc:sldMk cId="1216656887" sldId="259"/>
            <ac:cxnSpMk id="14" creationId="{F7C8EA93-3210-4C62-99E9-153C275E3A87}"/>
          </ac:cxnSpMkLst>
        </pc:cxnChg>
      </pc:sldChg>
      <pc:sldChg chg="addSp modSp new mod setBg">
        <pc:chgData name="Жигалов Роман" userId="0d3bd4b38cf0220e" providerId="Windows Live" clId="Web-{EC25D242-25D2-4185-B477-BD12564A67E3}" dt="2022-01-15T08:48:57.032" v="162"/>
        <pc:sldMkLst>
          <pc:docMk/>
          <pc:sldMk cId="45280339" sldId="260"/>
        </pc:sldMkLst>
        <pc:spChg chg="mod">
          <ac:chgData name="Жигалов Роман" userId="0d3bd4b38cf0220e" providerId="Windows Live" clId="Web-{EC25D242-25D2-4185-B477-BD12564A67E3}" dt="2022-01-15T08:48:57.032" v="162"/>
          <ac:spMkLst>
            <pc:docMk/>
            <pc:sldMk cId="45280339" sldId="260"/>
            <ac:spMk id="2" creationId="{3C42DAA1-B927-4188-9FC6-60E574EC2D7C}"/>
          </ac:spMkLst>
        </pc:spChg>
        <pc:spChg chg="mod">
          <ac:chgData name="Жигалов Роман" userId="0d3bd4b38cf0220e" providerId="Windows Live" clId="Web-{EC25D242-25D2-4185-B477-BD12564A67E3}" dt="2022-01-15T08:48:57.032" v="162"/>
          <ac:spMkLst>
            <pc:docMk/>
            <pc:sldMk cId="45280339" sldId="260"/>
            <ac:spMk id="3" creationId="{531E9C88-C3D0-472E-BAE4-871558292282}"/>
          </ac:spMkLst>
        </pc:spChg>
        <pc:spChg chg="add">
          <ac:chgData name="Жигалов Роман" userId="0d3bd4b38cf0220e" providerId="Windows Live" clId="Web-{EC25D242-25D2-4185-B477-BD12564A67E3}" dt="2022-01-15T08:48:57.032" v="162"/>
          <ac:spMkLst>
            <pc:docMk/>
            <pc:sldMk cId="45280339" sldId="260"/>
            <ac:spMk id="8" creationId="{4522B21E-B2B9-4C72-9A71-C87EFD137480}"/>
          </ac:spMkLst>
        </pc:spChg>
        <pc:spChg chg="add">
          <ac:chgData name="Жигалов Роман" userId="0d3bd4b38cf0220e" providerId="Windows Live" clId="Web-{EC25D242-25D2-4185-B477-BD12564A67E3}" dt="2022-01-15T08:48:57.032" v="162"/>
          <ac:spMkLst>
            <pc:docMk/>
            <pc:sldMk cId="45280339" sldId="260"/>
            <ac:spMk id="10" creationId="{5EB7D2A2-F448-44D4-938C-DC84CBCB3B1E}"/>
          </ac:spMkLst>
        </pc:spChg>
        <pc:spChg chg="add">
          <ac:chgData name="Жигалов Роман" userId="0d3bd4b38cf0220e" providerId="Windows Live" clId="Web-{EC25D242-25D2-4185-B477-BD12564A67E3}" dt="2022-01-15T08:48:57.032" v="162"/>
          <ac:spMkLst>
            <pc:docMk/>
            <pc:sldMk cId="45280339" sldId="260"/>
            <ac:spMk id="12" creationId="{871AEA07-1E14-44B4-8E55-64EF049CD66F}"/>
          </ac:spMkLst>
        </pc:spChg>
        <pc:cxnChg chg="add">
          <ac:chgData name="Жигалов Роман" userId="0d3bd4b38cf0220e" providerId="Windows Live" clId="Web-{EC25D242-25D2-4185-B477-BD12564A67E3}" dt="2022-01-15T08:48:57.032" v="162"/>
          <ac:cxnSpMkLst>
            <pc:docMk/>
            <pc:sldMk cId="45280339" sldId="260"/>
            <ac:cxnSpMk id="14" creationId="{F7C8EA93-3210-4C62-99E9-153C275E3A87}"/>
          </ac:cxnSpMkLst>
        </pc:cxnChg>
      </pc:sldChg>
      <pc:sldChg chg="addSp modSp new mod setBg">
        <pc:chgData name="Жигалов Роман" userId="0d3bd4b38cf0220e" providerId="Windows Live" clId="Web-{EC25D242-25D2-4185-B477-BD12564A67E3}" dt="2022-01-15T08:49:14.314" v="186"/>
        <pc:sldMkLst>
          <pc:docMk/>
          <pc:sldMk cId="4014763727" sldId="261"/>
        </pc:sldMkLst>
        <pc:spChg chg="mod">
          <ac:chgData name="Жигалов Роман" userId="0d3bd4b38cf0220e" providerId="Windows Live" clId="Web-{EC25D242-25D2-4185-B477-BD12564A67E3}" dt="2022-01-15T08:49:14.314" v="186"/>
          <ac:spMkLst>
            <pc:docMk/>
            <pc:sldMk cId="4014763727" sldId="261"/>
            <ac:spMk id="2" creationId="{2DB2A6E9-84DD-4EE6-801C-F7155FA53E4B}"/>
          </ac:spMkLst>
        </pc:spChg>
        <pc:spChg chg="mod">
          <ac:chgData name="Жигалов Роман" userId="0d3bd4b38cf0220e" providerId="Windows Live" clId="Web-{EC25D242-25D2-4185-B477-BD12564A67E3}" dt="2022-01-15T08:49:14.314" v="186"/>
          <ac:spMkLst>
            <pc:docMk/>
            <pc:sldMk cId="4014763727" sldId="261"/>
            <ac:spMk id="3" creationId="{9FC47D4D-3F22-4C8D-A380-A0A3082DAD2B}"/>
          </ac:spMkLst>
        </pc:spChg>
        <pc:spChg chg="add">
          <ac:chgData name="Жигалов Роман" userId="0d3bd4b38cf0220e" providerId="Windows Live" clId="Web-{EC25D242-25D2-4185-B477-BD12564A67E3}" dt="2022-01-15T08:49:14.314" v="186"/>
          <ac:spMkLst>
            <pc:docMk/>
            <pc:sldMk cId="4014763727" sldId="261"/>
            <ac:spMk id="8" creationId="{4522B21E-B2B9-4C72-9A71-C87EFD137480}"/>
          </ac:spMkLst>
        </pc:spChg>
        <pc:spChg chg="add">
          <ac:chgData name="Жигалов Роман" userId="0d3bd4b38cf0220e" providerId="Windows Live" clId="Web-{EC25D242-25D2-4185-B477-BD12564A67E3}" dt="2022-01-15T08:49:14.314" v="186"/>
          <ac:spMkLst>
            <pc:docMk/>
            <pc:sldMk cId="4014763727" sldId="261"/>
            <ac:spMk id="10" creationId="{5EB7D2A2-F448-44D4-938C-DC84CBCB3B1E}"/>
          </ac:spMkLst>
        </pc:spChg>
        <pc:spChg chg="add">
          <ac:chgData name="Жигалов Роман" userId="0d3bd4b38cf0220e" providerId="Windows Live" clId="Web-{EC25D242-25D2-4185-B477-BD12564A67E3}" dt="2022-01-15T08:49:14.314" v="186"/>
          <ac:spMkLst>
            <pc:docMk/>
            <pc:sldMk cId="4014763727" sldId="261"/>
            <ac:spMk id="12" creationId="{871AEA07-1E14-44B4-8E55-64EF049CD66F}"/>
          </ac:spMkLst>
        </pc:spChg>
        <pc:cxnChg chg="add">
          <ac:chgData name="Жигалов Роман" userId="0d3bd4b38cf0220e" providerId="Windows Live" clId="Web-{EC25D242-25D2-4185-B477-BD12564A67E3}" dt="2022-01-15T08:49:14.314" v="186"/>
          <ac:cxnSpMkLst>
            <pc:docMk/>
            <pc:sldMk cId="4014763727" sldId="261"/>
            <ac:cxnSpMk id="14" creationId="{F7C8EA93-3210-4C62-99E9-153C275E3A87}"/>
          </ac:cxnSpMkLst>
        </pc:cxnChg>
      </pc:sldChg>
      <pc:sldChg chg="addSp modSp new mod setBg">
        <pc:chgData name="Жигалов Роман" userId="0d3bd4b38cf0220e" providerId="Windows Live" clId="Web-{EC25D242-25D2-4185-B477-BD12564A67E3}" dt="2022-01-15T08:53:53.989" v="331"/>
        <pc:sldMkLst>
          <pc:docMk/>
          <pc:sldMk cId="3056482987" sldId="262"/>
        </pc:sldMkLst>
        <pc:spChg chg="mod">
          <ac:chgData name="Жигалов Роман" userId="0d3bd4b38cf0220e" providerId="Windows Live" clId="Web-{EC25D242-25D2-4185-B477-BD12564A67E3}" dt="2022-01-15T08:53:53.989" v="331"/>
          <ac:spMkLst>
            <pc:docMk/>
            <pc:sldMk cId="3056482987" sldId="262"/>
            <ac:spMk id="2" creationId="{984D5964-3047-4550-B251-6D5571EC1101}"/>
          </ac:spMkLst>
        </pc:spChg>
        <pc:spChg chg="mod">
          <ac:chgData name="Жигалов Роман" userId="0d3bd4b38cf0220e" providerId="Windows Live" clId="Web-{EC25D242-25D2-4185-B477-BD12564A67E3}" dt="2022-01-15T08:53:53.989" v="331"/>
          <ac:spMkLst>
            <pc:docMk/>
            <pc:sldMk cId="3056482987" sldId="262"/>
            <ac:spMk id="3" creationId="{2628B107-B443-44EA-9C26-7BBE0B3962E9}"/>
          </ac:spMkLst>
        </pc:spChg>
        <pc:spChg chg="add">
          <ac:chgData name="Жигалов Роман" userId="0d3bd4b38cf0220e" providerId="Windows Live" clId="Web-{EC25D242-25D2-4185-B477-BD12564A67E3}" dt="2022-01-15T08:53:53.989" v="331"/>
          <ac:spMkLst>
            <pc:docMk/>
            <pc:sldMk cId="3056482987" sldId="262"/>
            <ac:spMk id="8" creationId="{DBF61EA3-B236-439E-9C0B-340980D56BEE}"/>
          </ac:spMkLst>
        </pc:spChg>
        <pc:spChg chg="add">
          <ac:chgData name="Жигалов Роман" userId="0d3bd4b38cf0220e" providerId="Windows Live" clId="Web-{EC25D242-25D2-4185-B477-BD12564A67E3}" dt="2022-01-15T08:53:53.989" v="331"/>
          <ac:spMkLst>
            <pc:docMk/>
            <pc:sldMk cId="3056482987" sldId="262"/>
            <ac:spMk id="14" creationId="{E659831F-0D9A-4C63-9EBB-8435B85A440F}"/>
          </ac:spMkLst>
        </pc:spChg>
        <pc:grpChg chg="add">
          <ac:chgData name="Жигалов Роман" userId="0d3bd4b38cf0220e" providerId="Windows Live" clId="Web-{EC25D242-25D2-4185-B477-BD12564A67E3}" dt="2022-01-15T08:53:53.989" v="331"/>
          <ac:grpSpMkLst>
            <pc:docMk/>
            <pc:sldMk cId="3056482987" sldId="262"/>
            <ac:grpSpMk id="10" creationId="{28FAF094-D087-493F-8DF9-A486C2D6BBAA}"/>
          </ac:grpSpMkLst>
        </pc:grpChg>
      </pc:sldChg>
      <pc:sldChg chg="addSp delSp modSp new mod setBg">
        <pc:chgData name="Жигалов Роман" userId="0d3bd4b38cf0220e" providerId="Windows Live" clId="Web-{EC25D242-25D2-4185-B477-BD12564A67E3}" dt="2022-01-15T08:54:36.008" v="337"/>
        <pc:sldMkLst>
          <pc:docMk/>
          <pc:sldMk cId="1860972819" sldId="263"/>
        </pc:sldMkLst>
        <pc:spChg chg="mod">
          <ac:chgData name="Жигалов Роман" userId="0d3bd4b38cf0220e" providerId="Windows Live" clId="Web-{EC25D242-25D2-4185-B477-BD12564A67E3}" dt="2022-01-15T08:54:36.008" v="337"/>
          <ac:spMkLst>
            <pc:docMk/>
            <pc:sldMk cId="1860972819" sldId="263"/>
            <ac:spMk id="2" creationId="{738AFEEA-B403-431B-A2C9-CDB755A0B676}"/>
          </ac:spMkLst>
        </pc:spChg>
        <pc:spChg chg="del">
          <ac:chgData name="Жигалов Роман" userId="0d3bd4b38cf0220e" providerId="Windows Live" clId="Web-{EC25D242-25D2-4185-B477-BD12564A67E3}" dt="2022-01-15T08:54:25.632" v="333"/>
          <ac:spMkLst>
            <pc:docMk/>
            <pc:sldMk cId="1860972819" sldId="263"/>
            <ac:spMk id="3" creationId="{45801E34-C2FD-49F9-9783-344BA4F707F4}"/>
          </ac:spMkLst>
        </pc:spChg>
        <pc:spChg chg="add">
          <ac:chgData name="Жигалов Роман" userId="0d3bd4b38cf0220e" providerId="Windows Live" clId="Web-{EC25D242-25D2-4185-B477-BD12564A67E3}" dt="2022-01-15T08:54:36.008" v="337"/>
          <ac:spMkLst>
            <pc:docMk/>
            <pc:sldMk cId="1860972819" sldId="263"/>
            <ac:spMk id="6" creationId="{BA79A7CF-01AF-4178-9369-94E0C90EB046}"/>
          </ac:spMkLst>
        </pc:spChg>
        <pc:spChg chg="add">
          <ac:chgData name="Жигалов Роман" userId="0d3bd4b38cf0220e" providerId="Windows Live" clId="Web-{EC25D242-25D2-4185-B477-BD12564A67E3}" dt="2022-01-15T08:54:36.008" v="337"/>
          <ac:spMkLst>
            <pc:docMk/>
            <pc:sldMk cId="1860972819" sldId="263"/>
            <ac:spMk id="7" creationId="{99413ED5-9ED4-4772-BCE4-2BCAE6B12E35}"/>
          </ac:spMkLst>
        </pc:spChg>
        <pc:spChg chg="add del">
          <ac:chgData name="Жигалов Роман" userId="0d3bd4b38cf0220e" providerId="Windows Live" clId="Web-{EC25D242-25D2-4185-B477-BD12564A67E3}" dt="2022-01-15T08:54:36.008" v="336"/>
          <ac:spMkLst>
            <pc:docMk/>
            <pc:sldMk cId="1860972819" sldId="263"/>
            <ac:spMk id="9" creationId="{665DBBEF-238B-476B-96AB-8AAC3224ECEA}"/>
          </ac:spMkLst>
        </pc:spChg>
        <pc:spChg chg="add del">
          <ac:chgData name="Жигалов Роман" userId="0d3bd4b38cf0220e" providerId="Windows Live" clId="Web-{EC25D242-25D2-4185-B477-BD12564A67E3}" dt="2022-01-15T08:54:36.008" v="336"/>
          <ac:spMkLst>
            <pc:docMk/>
            <pc:sldMk cId="1860972819" sldId="263"/>
            <ac:spMk id="11" creationId="{3FCFB1DE-0B7E-48CC-BA90-B2AB0889F9D6}"/>
          </ac:spMkLst>
        </pc:spChg>
        <pc:spChg chg="add">
          <ac:chgData name="Жигалов Роман" userId="0d3bd4b38cf0220e" providerId="Windows Live" clId="Web-{EC25D242-25D2-4185-B477-BD12564A67E3}" dt="2022-01-15T08:54:36.008" v="337"/>
          <ac:spMkLst>
            <pc:docMk/>
            <pc:sldMk cId="1860972819" sldId="263"/>
            <ac:spMk id="13" creationId="{04357C93-F0CB-4A1C-8F77-4E9063789819}"/>
          </ac:spMkLst>
        </pc:spChg>
        <pc:spChg chg="add">
          <ac:chgData name="Жигалов Роман" userId="0d3bd4b38cf0220e" providerId="Windows Live" clId="Web-{EC25D242-25D2-4185-B477-BD12564A67E3}" dt="2022-01-15T08:54:36.008" v="337"/>
          <ac:spMkLst>
            <pc:docMk/>
            <pc:sldMk cId="1860972819" sldId="263"/>
            <ac:spMk id="15" creationId="{90F533E9-6690-41A8-A372-4C6C622D028D}"/>
          </ac:spMkLst>
        </pc:spChg>
        <pc:picChg chg="add mod ord">
          <ac:chgData name="Жигалов Роман" userId="0d3bd4b38cf0220e" providerId="Windows Live" clId="Web-{EC25D242-25D2-4185-B477-BD12564A67E3}" dt="2022-01-15T08:54:36.008" v="337"/>
          <ac:picMkLst>
            <pc:docMk/>
            <pc:sldMk cId="1860972819" sldId="263"/>
            <ac:picMk id="4" creationId="{C16A1B3B-8300-4910-B77D-6A6DB3C7D831}"/>
          </ac:picMkLst>
        </pc:picChg>
      </pc:sldChg>
      <pc:sldChg chg="new del">
        <pc:chgData name="Жигалов Роман" userId="0d3bd4b38cf0220e" providerId="Windows Live" clId="Web-{EC25D242-25D2-4185-B477-BD12564A67E3}" dt="2022-01-15T08:55:18.323" v="339"/>
        <pc:sldMkLst>
          <pc:docMk/>
          <pc:sldMk cId="251099650" sldId="264"/>
        </pc:sldMkLst>
      </pc:sldChg>
      <pc:sldChg chg="addSp modSp new mod setBg">
        <pc:chgData name="Жигалов Роман" userId="0d3bd4b38cf0220e" providerId="Windows Live" clId="Web-{EC25D242-25D2-4185-B477-BD12564A67E3}" dt="2022-01-15T09:00:00.489" v="433"/>
        <pc:sldMkLst>
          <pc:docMk/>
          <pc:sldMk cId="1355598337" sldId="264"/>
        </pc:sldMkLst>
        <pc:spChg chg="mod">
          <ac:chgData name="Жигалов Роман" userId="0d3bd4b38cf0220e" providerId="Windows Live" clId="Web-{EC25D242-25D2-4185-B477-BD12564A67E3}" dt="2022-01-15T09:00:00.489" v="433"/>
          <ac:spMkLst>
            <pc:docMk/>
            <pc:sldMk cId="1355598337" sldId="264"/>
            <ac:spMk id="2" creationId="{B2594627-0025-42F0-BB03-62C700099BFD}"/>
          </ac:spMkLst>
        </pc:spChg>
        <pc:spChg chg="mod">
          <ac:chgData name="Жигалов Роман" userId="0d3bd4b38cf0220e" providerId="Windows Live" clId="Web-{EC25D242-25D2-4185-B477-BD12564A67E3}" dt="2022-01-15T09:00:00.489" v="433"/>
          <ac:spMkLst>
            <pc:docMk/>
            <pc:sldMk cId="1355598337" sldId="264"/>
            <ac:spMk id="3" creationId="{DC8B2044-D2D8-4C60-BC08-A51FE9184563}"/>
          </ac:spMkLst>
        </pc:spChg>
        <pc:spChg chg="add">
          <ac:chgData name="Жигалов Роман" userId="0d3bd4b38cf0220e" providerId="Windows Live" clId="Web-{EC25D242-25D2-4185-B477-BD12564A67E3}" dt="2022-01-15T09:00:00.489" v="433"/>
          <ac:spMkLst>
            <pc:docMk/>
            <pc:sldMk cId="1355598337" sldId="264"/>
            <ac:spMk id="8" creationId="{DBF61EA3-B236-439E-9C0B-340980D56BEE}"/>
          </ac:spMkLst>
        </pc:spChg>
        <pc:spChg chg="add">
          <ac:chgData name="Жигалов Роман" userId="0d3bd4b38cf0220e" providerId="Windows Live" clId="Web-{EC25D242-25D2-4185-B477-BD12564A67E3}" dt="2022-01-15T09:00:00.489" v="433"/>
          <ac:spMkLst>
            <pc:docMk/>
            <pc:sldMk cId="1355598337" sldId="264"/>
            <ac:spMk id="14" creationId="{E659831F-0D9A-4C63-9EBB-8435B85A440F}"/>
          </ac:spMkLst>
        </pc:spChg>
        <pc:grpChg chg="add">
          <ac:chgData name="Жигалов Роман" userId="0d3bd4b38cf0220e" providerId="Windows Live" clId="Web-{EC25D242-25D2-4185-B477-BD12564A67E3}" dt="2022-01-15T09:00:00.489" v="433"/>
          <ac:grpSpMkLst>
            <pc:docMk/>
            <pc:sldMk cId="1355598337" sldId="264"/>
            <ac:grpSpMk id="10" creationId="{28FAF094-D087-493F-8DF9-A486C2D6BBAA}"/>
          </ac:grpSpMkLst>
        </pc:grpChg>
      </pc:sldChg>
      <pc:sldChg chg="addSp delSp modSp new mod setBg">
        <pc:chgData name="Жигалов Роман" userId="0d3bd4b38cf0220e" providerId="Windows Live" clId="Web-{EC25D242-25D2-4185-B477-BD12564A67E3}" dt="2022-01-15T09:03:04.799" v="517"/>
        <pc:sldMkLst>
          <pc:docMk/>
          <pc:sldMk cId="3284870484" sldId="265"/>
        </pc:sldMkLst>
        <pc:spChg chg="mod">
          <ac:chgData name="Жигалов Роман" userId="0d3bd4b38cf0220e" providerId="Windows Live" clId="Web-{EC25D242-25D2-4185-B477-BD12564A67E3}" dt="2022-01-15T09:03:04.799" v="517"/>
          <ac:spMkLst>
            <pc:docMk/>
            <pc:sldMk cId="3284870484" sldId="265"/>
            <ac:spMk id="2" creationId="{C65E800B-0F27-4BAB-9C09-068E0B44BAE1}"/>
          </ac:spMkLst>
        </pc:spChg>
        <pc:spChg chg="del">
          <ac:chgData name="Жигалов Роман" userId="0d3bd4b38cf0220e" providerId="Windows Live" clId="Web-{EC25D242-25D2-4185-B477-BD12564A67E3}" dt="2022-01-15T09:02:53.548" v="514"/>
          <ac:spMkLst>
            <pc:docMk/>
            <pc:sldMk cId="3284870484" sldId="265"/>
            <ac:spMk id="3" creationId="{C474A077-182C-4C85-A079-74FD2B270418}"/>
          </ac:spMkLst>
        </pc:spChg>
        <pc:spChg chg="mod">
          <ac:chgData name="Жигалов Роман" userId="0d3bd4b38cf0220e" providerId="Windows Live" clId="Web-{EC25D242-25D2-4185-B477-BD12564A67E3}" dt="2022-01-15T09:03:04.799" v="517"/>
          <ac:spMkLst>
            <pc:docMk/>
            <pc:sldMk cId="3284870484" sldId="265"/>
            <ac:spMk id="4" creationId="{D68348F7-9A12-4FD8-A6CD-10D60DCF0504}"/>
          </ac:spMkLst>
        </pc:spChg>
        <pc:spChg chg="add">
          <ac:chgData name="Жигалов Роман" userId="0d3bd4b38cf0220e" providerId="Windows Live" clId="Web-{EC25D242-25D2-4185-B477-BD12564A67E3}" dt="2022-01-15T09:03:04.799" v="517"/>
          <ac:spMkLst>
            <pc:docMk/>
            <pc:sldMk cId="3284870484" sldId="265"/>
            <ac:spMk id="7" creationId="{058A14AF-9FB5-4CC7-BA35-E8E85D3EDF0E}"/>
          </ac:spMkLst>
        </pc:spChg>
        <pc:spChg chg="add">
          <ac:chgData name="Жигалов Роман" userId="0d3bd4b38cf0220e" providerId="Windows Live" clId="Web-{EC25D242-25D2-4185-B477-BD12564A67E3}" dt="2022-01-15T09:03:04.799" v="517"/>
          <ac:spMkLst>
            <pc:docMk/>
            <pc:sldMk cId="3284870484" sldId="265"/>
            <ac:spMk id="8" creationId="{3A9A4357-BD1D-4622-A4FE-766E6AB8DE84}"/>
          </ac:spMkLst>
        </pc:spChg>
        <pc:spChg chg="add">
          <ac:chgData name="Жигалов Роман" userId="0d3bd4b38cf0220e" providerId="Windows Live" clId="Web-{EC25D242-25D2-4185-B477-BD12564A67E3}" dt="2022-01-15T09:03:04.799" v="517"/>
          <ac:spMkLst>
            <pc:docMk/>
            <pc:sldMk cId="3284870484" sldId="265"/>
            <ac:spMk id="9" creationId="{E6995CE5-F890-4ABA-82A2-26507CE8D2A3}"/>
          </ac:spMkLst>
        </pc:spChg>
        <pc:spChg chg="add del">
          <ac:chgData name="Жигалов Роман" userId="0d3bd4b38cf0220e" providerId="Windows Live" clId="Web-{EC25D242-25D2-4185-B477-BD12564A67E3}" dt="2022-01-15T09:03:04.799" v="516"/>
          <ac:spMkLst>
            <pc:docMk/>
            <pc:sldMk cId="3284870484" sldId="265"/>
            <ac:spMk id="10" creationId="{201CC55D-ED54-4C5C-95E6-10947BD1103B}"/>
          </ac:spMkLst>
        </pc:spChg>
        <pc:spChg chg="add">
          <ac:chgData name="Жигалов Роман" userId="0d3bd4b38cf0220e" providerId="Windows Live" clId="Web-{EC25D242-25D2-4185-B477-BD12564A67E3}" dt="2022-01-15T09:03:04.799" v="517"/>
          <ac:spMkLst>
            <pc:docMk/>
            <pc:sldMk cId="3284870484" sldId="265"/>
            <ac:spMk id="14" creationId="{E659831F-0D9A-4C63-9EBB-8435B85A440F}"/>
          </ac:spMkLst>
        </pc:spChg>
        <pc:spChg chg="add del">
          <ac:chgData name="Жигалов Роман" userId="0d3bd4b38cf0220e" providerId="Windows Live" clId="Web-{EC25D242-25D2-4185-B477-BD12564A67E3}" dt="2022-01-15T09:03:04.799" v="516"/>
          <ac:spMkLst>
            <pc:docMk/>
            <pc:sldMk cId="3284870484" sldId="265"/>
            <ac:spMk id="16" creationId="{3873B707-463F-40B0-8227-E8CC6C67EB25}"/>
          </ac:spMkLst>
        </pc:spChg>
        <pc:spChg chg="add del">
          <ac:chgData name="Жигалов Роман" userId="0d3bd4b38cf0220e" providerId="Windows Live" clId="Web-{EC25D242-25D2-4185-B477-BD12564A67E3}" dt="2022-01-15T09:03:04.799" v="516"/>
          <ac:spMkLst>
            <pc:docMk/>
            <pc:sldMk cId="3284870484" sldId="265"/>
            <ac:spMk id="18" creationId="{C13237C8-E62C-4F0D-A318-BD6FB6C2D138}"/>
          </ac:spMkLst>
        </pc:spChg>
        <pc:spChg chg="add del">
          <ac:chgData name="Жигалов Роман" userId="0d3bd4b38cf0220e" providerId="Windows Live" clId="Web-{EC25D242-25D2-4185-B477-BD12564A67E3}" dt="2022-01-15T09:03:04.799" v="516"/>
          <ac:spMkLst>
            <pc:docMk/>
            <pc:sldMk cId="3284870484" sldId="265"/>
            <ac:spMk id="20" creationId="{19C9EAEA-39D0-4B0E-A0EB-51E7B26740B1}"/>
          </ac:spMkLst>
        </pc:spChg>
        <pc:grpChg chg="add del">
          <ac:chgData name="Жигалов Роман" userId="0d3bd4b38cf0220e" providerId="Windows Live" clId="Web-{EC25D242-25D2-4185-B477-BD12564A67E3}" dt="2022-01-15T09:03:04.799" v="516"/>
          <ac:grpSpMkLst>
            <pc:docMk/>
            <pc:sldMk cId="3284870484" sldId="265"/>
            <ac:grpSpMk id="12" creationId="{1DE889C7-FAD6-4397-98E2-05D503484459}"/>
          </ac:grpSpMkLst>
        </pc:grpChg>
        <pc:picChg chg="add mod ord">
          <ac:chgData name="Жигалов Роман" userId="0d3bd4b38cf0220e" providerId="Windows Live" clId="Web-{EC25D242-25D2-4185-B477-BD12564A67E3}" dt="2022-01-15T09:03:04.799" v="517"/>
          <ac:picMkLst>
            <pc:docMk/>
            <pc:sldMk cId="3284870484" sldId="265"/>
            <ac:picMk id="5" creationId="{616959F5-1BAB-4A63-917C-D765443C61CF}"/>
          </ac:picMkLst>
        </pc:picChg>
      </pc:sldChg>
      <pc:sldChg chg="addSp delSp modSp new mod setBg addAnim">
        <pc:chgData name="Жигалов Роман" userId="0d3bd4b38cf0220e" providerId="Windows Live" clId="Web-{EC25D242-25D2-4185-B477-BD12564A67E3}" dt="2022-01-15T09:04:31.383" v="588"/>
        <pc:sldMkLst>
          <pc:docMk/>
          <pc:sldMk cId="1375589942" sldId="266"/>
        </pc:sldMkLst>
        <pc:spChg chg="mod">
          <ac:chgData name="Жигалов Роман" userId="0d3bd4b38cf0220e" providerId="Windows Live" clId="Web-{EC25D242-25D2-4185-B477-BD12564A67E3}" dt="2022-01-15T09:04:31.383" v="587"/>
          <ac:spMkLst>
            <pc:docMk/>
            <pc:sldMk cId="1375589942" sldId="266"/>
            <ac:spMk id="2" creationId="{05A85FB4-BF5A-4631-8AA9-4EE5143AA245}"/>
          </ac:spMkLst>
        </pc:spChg>
        <pc:spChg chg="del">
          <ac:chgData name="Жигалов Роман" userId="0d3bd4b38cf0220e" providerId="Windows Live" clId="Web-{EC25D242-25D2-4185-B477-BD12564A67E3}" dt="2022-01-15T09:04:16.960" v="582"/>
          <ac:spMkLst>
            <pc:docMk/>
            <pc:sldMk cId="1375589942" sldId="266"/>
            <ac:spMk id="3" creationId="{34EB911D-A180-492D-BD09-3D99B3C3F436}"/>
          </ac:spMkLst>
        </pc:spChg>
        <pc:spChg chg="mod">
          <ac:chgData name="Жигалов Роман" userId="0d3bd4b38cf0220e" providerId="Windows Live" clId="Web-{EC25D242-25D2-4185-B477-BD12564A67E3}" dt="2022-01-15T09:04:31.383" v="587"/>
          <ac:spMkLst>
            <pc:docMk/>
            <pc:sldMk cId="1375589942" sldId="266"/>
            <ac:spMk id="4" creationId="{6030B108-C28D-404C-8E50-A7A6D3B34297}"/>
          </ac:spMkLst>
        </pc:spChg>
        <pc:spChg chg="add del">
          <ac:chgData name="Жигалов Роман" userId="0d3bd4b38cf0220e" providerId="Windows Live" clId="Web-{EC25D242-25D2-4185-B477-BD12564A67E3}" dt="2022-01-15T09:04:31.367" v="586"/>
          <ac:spMkLst>
            <pc:docMk/>
            <pc:sldMk cId="1375589942" sldId="266"/>
            <ac:spMk id="7" creationId="{91DC6ABD-215C-4EA8-A483-CEF5B99AB385}"/>
          </ac:spMkLst>
        </pc:spChg>
        <pc:spChg chg="add">
          <ac:chgData name="Жигалов Роман" userId="0d3bd4b38cf0220e" providerId="Windows Live" clId="Web-{EC25D242-25D2-4185-B477-BD12564A67E3}" dt="2022-01-15T09:04:31.383" v="587"/>
          <ac:spMkLst>
            <pc:docMk/>
            <pc:sldMk cId="1375589942" sldId="266"/>
            <ac:spMk id="9" creationId="{20D5D19D-0789-4518-B5DC-D47ADF69D25A}"/>
          </ac:spMkLst>
        </pc:spChg>
        <pc:spChg chg="add del">
          <ac:chgData name="Жигалов Роман" userId="0d3bd4b38cf0220e" providerId="Windows Live" clId="Web-{EC25D242-25D2-4185-B477-BD12564A67E3}" dt="2022-01-15T09:04:25.554" v="584"/>
          <ac:spMkLst>
            <pc:docMk/>
            <pc:sldMk cId="1375589942" sldId="266"/>
            <ac:spMk id="10" creationId="{BA79A7CF-01AF-4178-9369-94E0C90EB046}"/>
          </ac:spMkLst>
        </pc:spChg>
        <pc:spChg chg="add del">
          <ac:chgData name="Жигалов Роман" userId="0d3bd4b38cf0220e" providerId="Windows Live" clId="Web-{EC25D242-25D2-4185-B477-BD12564A67E3}" dt="2022-01-15T09:04:31.367" v="586"/>
          <ac:spMkLst>
            <pc:docMk/>
            <pc:sldMk cId="1375589942" sldId="266"/>
            <ac:spMk id="11" creationId="{04357C93-F0CB-4A1C-8F77-4E9063789819}"/>
          </ac:spMkLst>
        </pc:spChg>
        <pc:spChg chg="add del">
          <ac:chgData name="Жигалов Роман" userId="0d3bd4b38cf0220e" providerId="Windows Live" clId="Web-{EC25D242-25D2-4185-B477-BD12564A67E3}" dt="2022-01-15T09:04:25.554" v="584"/>
          <ac:spMkLst>
            <pc:docMk/>
            <pc:sldMk cId="1375589942" sldId="266"/>
            <ac:spMk id="12" creationId="{99413ED5-9ED4-4772-BCE4-2BCAE6B12E35}"/>
          </ac:spMkLst>
        </pc:spChg>
        <pc:spChg chg="add del">
          <ac:chgData name="Жигалов Роман" userId="0d3bd4b38cf0220e" providerId="Windows Live" clId="Web-{EC25D242-25D2-4185-B477-BD12564A67E3}" dt="2022-01-15T09:04:25.554" v="584"/>
          <ac:spMkLst>
            <pc:docMk/>
            <pc:sldMk cId="1375589942" sldId="266"/>
            <ac:spMk id="14" creationId="{04357C93-F0CB-4A1C-8F77-4E9063789819}"/>
          </ac:spMkLst>
        </pc:spChg>
        <pc:spChg chg="add del">
          <ac:chgData name="Жигалов Роман" userId="0d3bd4b38cf0220e" providerId="Windows Live" clId="Web-{EC25D242-25D2-4185-B477-BD12564A67E3}" dt="2022-01-15T09:04:25.554" v="584"/>
          <ac:spMkLst>
            <pc:docMk/>
            <pc:sldMk cId="1375589942" sldId="266"/>
            <ac:spMk id="16" creationId="{90F533E9-6690-41A8-A372-4C6C622D028D}"/>
          </ac:spMkLst>
        </pc:spChg>
        <pc:spChg chg="add">
          <ac:chgData name="Жигалов Роман" userId="0d3bd4b38cf0220e" providerId="Windows Live" clId="Web-{EC25D242-25D2-4185-B477-BD12564A67E3}" dt="2022-01-15T09:04:31.383" v="587"/>
          <ac:spMkLst>
            <pc:docMk/>
            <pc:sldMk cId="1375589942" sldId="266"/>
            <ac:spMk id="17" creationId="{B81933D1-5615-42C7-9C0B-4EB7105CCE2D}"/>
          </ac:spMkLst>
        </pc:spChg>
        <pc:spChg chg="add">
          <ac:chgData name="Жигалов Роман" userId="0d3bd4b38cf0220e" providerId="Windows Live" clId="Web-{EC25D242-25D2-4185-B477-BD12564A67E3}" dt="2022-01-15T09:04:31.383" v="587"/>
          <ac:spMkLst>
            <pc:docMk/>
            <pc:sldMk cId="1375589942" sldId="266"/>
            <ac:spMk id="19" creationId="{19C9EAEA-39D0-4B0E-A0EB-51E7B26740B1}"/>
          </ac:spMkLst>
        </pc:spChg>
        <pc:grpChg chg="add del">
          <ac:chgData name="Жигалов Роман" userId="0d3bd4b38cf0220e" providerId="Windows Live" clId="Web-{EC25D242-25D2-4185-B477-BD12564A67E3}" dt="2022-01-15T09:04:31.367" v="586"/>
          <ac:grpSpMkLst>
            <pc:docMk/>
            <pc:sldMk cId="1375589942" sldId="266"/>
            <ac:grpSpMk id="8" creationId="{3AF6A671-C637-4547-85F4-51B6D1881399}"/>
          </ac:grpSpMkLst>
        </pc:grpChg>
        <pc:grpChg chg="add">
          <ac:chgData name="Жигалов Роман" userId="0d3bd4b38cf0220e" providerId="Windows Live" clId="Web-{EC25D242-25D2-4185-B477-BD12564A67E3}" dt="2022-01-15T09:04:31.383" v="587"/>
          <ac:grpSpMkLst>
            <pc:docMk/>
            <pc:sldMk cId="1375589942" sldId="266"/>
            <ac:grpSpMk id="18" creationId="{032D8612-31EB-44CF-A1D0-14FD4C705424}"/>
          </ac:grpSpMkLst>
        </pc:grpChg>
        <pc:picChg chg="add mod ord">
          <ac:chgData name="Жигалов Роман" userId="0d3bd4b38cf0220e" providerId="Windows Live" clId="Web-{EC25D242-25D2-4185-B477-BD12564A67E3}" dt="2022-01-15T09:04:31.383" v="587"/>
          <ac:picMkLst>
            <pc:docMk/>
            <pc:sldMk cId="1375589942" sldId="266"/>
            <ac:picMk id="5" creationId="{37E03F69-7CDF-490D-96A6-4F22624EA6AE}"/>
          </ac:picMkLst>
        </pc:picChg>
      </pc:sldChg>
    </pc:docChg>
  </pc:docChgLst>
  <pc:docChgLst>
    <pc:chgData clId="Web-{EC25D242-25D2-4185-B477-BD12564A67E3}"/>
    <pc:docChg chg="modSld">
      <pc:chgData name="" userId="" providerId="" clId="Web-{EC25D242-25D2-4185-B477-BD12564A67E3}" dt="2022-01-15T08:46:42.194" v="1" actId="20577"/>
      <pc:docMkLst>
        <pc:docMk/>
      </pc:docMkLst>
      <pc:sldChg chg="modSp">
        <pc:chgData name="" userId="" providerId="" clId="Web-{EC25D242-25D2-4185-B477-BD12564A67E3}" dt="2022-01-15T08:46:42.194" v="1" actId="20577"/>
        <pc:sldMkLst>
          <pc:docMk/>
          <pc:sldMk cId="1351651579" sldId="256"/>
        </pc:sldMkLst>
        <pc:spChg chg="mod">
          <ac:chgData name="" userId="" providerId="" clId="Web-{EC25D242-25D2-4185-B477-BD12564A67E3}" dt="2022-01-15T08:46:42.194" v="1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Zhigalov Roman" userId="1f97e9fdf7779aa5" providerId="Windows Live" clId="Web-{F83A3226-A33F-45AD-AB7D-A0DE04721E13}"/>
    <pc:docChg chg="addSld addMainMaster modMainMaster">
      <pc:chgData name="Zhigalov Roman" userId="1f97e9fdf7779aa5" providerId="Windows Live" clId="Web-{F83A3226-A33F-45AD-AB7D-A0DE04721E13}" dt="2022-01-22T09:27:33.826" v="0"/>
      <pc:docMkLst>
        <pc:docMk/>
      </pc:docMkLst>
      <pc:sldChg chg="add">
        <pc:chgData name="Zhigalov Roman" userId="1f97e9fdf7779aa5" providerId="Windows Live" clId="Web-{F83A3226-A33F-45AD-AB7D-A0DE04721E13}" dt="2022-01-22T09:27:33.826" v="0"/>
        <pc:sldMkLst>
          <pc:docMk/>
          <pc:sldMk cId="3371550126" sldId="272"/>
        </pc:sldMkLst>
      </pc:sldChg>
      <pc:sldMasterChg chg="add addSldLayout">
        <pc:chgData name="Zhigalov Roman" userId="1f97e9fdf7779aa5" providerId="Windows Live" clId="Web-{F83A3226-A33F-45AD-AB7D-A0DE04721E13}" dt="2022-01-22T09:27:33.826" v="0"/>
        <pc:sldMasterMkLst>
          <pc:docMk/>
          <pc:sldMasterMk cId="301945449" sldId="2147483648"/>
        </pc:sldMasterMkLst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358799684" sldId="2147483649"/>
          </pc:sldLayoutMkLst>
        </pc:sldLayoutChg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1527312051" sldId="2147483650"/>
          </pc:sldLayoutMkLst>
        </pc:sldLayoutChg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2229222145" sldId="2147483651"/>
          </pc:sldLayoutMkLst>
        </pc:sldLayoutChg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3189454823" sldId="2147483652"/>
          </pc:sldLayoutMkLst>
        </pc:sldLayoutChg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3299706961" sldId="2147483653"/>
          </pc:sldLayoutMkLst>
        </pc:sldLayoutChg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1887191609" sldId="2147483654"/>
          </pc:sldLayoutMkLst>
        </pc:sldLayoutChg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3121693427" sldId="2147483655"/>
          </pc:sldLayoutMkLst>
        </pc:sldLayoutChg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138014167" sldId="2147483656"/>
          </pc:sldLayoutMkLst>
        </pc:sldLayoutChg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1676204354" sldId="2147483657"/>
          </pc:sldLayoutMkLst>
        </pc:sldLayoutChg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197691469" sldId="2147483658"/>
          </pc:sldLayoutMkLst>
        </pc:sldLayoutChg>
        <pc:sldLayoutChg chg="add">
          <pc:chgData name="Zhigalov Roman" userId="1f97e9fdf7779aa5" providerId="Windows Live" clId="Web-{F83A3226-A33F-45AD-AB7D-A0DE04721E13}" dt="2022-01-22T09:27:33.826" v="0"/>
          <pc:sldLayoutMkLst>
            <pc:docMk/>
            <pc:sldMasterMk cId="301945449" sldId="2147483648"/>
            <pc:sldLayoutMk cId="3321597111" sldId="2147483659"/>
          </pc:sldLayoutMkLst>
        </pc:sldLayoutChg>
      </pc:sldMasterChg>
      <pc:sldMasterChg chg="replId modSldLayout">
        <pc:chgData name="Zhigalov Roman" userId="1f97e9fdf7779aa5" providerId="Windows Live" clId="Web-{F83A3226-A33F-45AD-AB7D-A0DE04721E13}" dt="2022-01-22T09:27:33.826" v="0"/>
        <pc:sldMasterMkLst>
          <pc:docMk/>
          <pc:sldMasterMk cId="3154979492" sldId="2147483660"/>
        </pc:sldMasterMkLst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161079921" sldId="2147483661"/>
          </pc:sldLayoutMkLst>
        </pc:sldLayoutChg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2703711724" sldId="2147483662"/>
          </pc:sldLayoutMkLst>
        </pc:sldLayoutChg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4076369896" sldId="2147483663"/>
          </pc:sldLayoutMkLst>
        </pc:sldLayoutChg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2625762208" sldId="2147483664"/>
          </pc:sldLayoutMkLst>
        </pc:sldLayoutChg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188002762" sldId="2147483665"/>
          </pc:sldLayoutMkLst>
        </pc:sldLayoutChg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2295335545" sldId="2147483666"/>
          </pc:sldLayoutMkLst>
        </pc:sldLayoutChg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1988754143" sldId="2147483667"/>
          </pc:sldLayoutMkLst>
        </pc:sldLayoutChg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3665695281" sldId="2147483668"/>
          </pc:sldLayoutMkLst>
        </pc:sldLayoutChg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2134169247" sldId="2147483669"/>
          </pc:sldLayoutMkLst>
        </pc:sldLayoutChg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2065727480" sldId="2147483670"/>
          </pc:sldLayoutMkLst>
        </pc:sldLayoutChg>
        <pc:sldLayoutChg chg="replId">
          <pc:chgData name="Zhigalov Roman" userId="1f97e9fdf7779aa5" providerId="Windows Live" clId="Web-{F83A3226-A33F-45AD-AB7D-A0DE04721E13}" dt="2022-01-22T09:27:33.826" v="0"/>
          <pc:sldLayoutMkLst>
            <pc:docMk/>
            <pc:sldMasterMk cId="3154979492" sldId="2147483660"/>
            <pc:sldLayoutMk cId="812261758" sldId="214748367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6F4C1-D488-45E3-843D-58A67B298E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91C678-9645-4289-8A7E-843066227DFC}">
      <dgm:prSet/>
      <dgm:spPr/>
      <dgm:t>
        <a:bodyPr/>
        <a:lstStyle/>
        <a:p>
          <a:r>
            <a:rPr lang="ru-RU"/>
            <a:t>Особенности развития белорусских губерний после восстания</a:t>
          </a:r>
          <a:endParaRPr lang="en-US"/>
        </a:p>
      </dgm:t>
    </dgm:pt>
    <dgm:pt modelId="{D7CD3E77-4145-4E33-BD78-2C986B2B89C7}" type="parTrans" cxnId="{EF22BD4A-C046-4B1E-92C2-FB2F59BA23BF}">
      <dgm:prSet/>
      <dgm:spPr/>
      <dgm:t>
        <a:bodyPr/>
        <a:lstStyle/>
        <a:p>
          <a:endParaRPr lang="en-US"/>
        </a:p>
      </dgm:t>
    </dgm:pt>
    <dgm:pt modelId="{9895620B-9329-4715-B4EE-FDD4CC680582}" type="sibTrans" cxnId="{EF22BD4A-C046-4B1E-92C2-FB2F59BA23BF}">
      <dgm:prSet/>
      <dgm:spPr/>
      <dgm:t>
        <a:bodyPr/>
        <a:lstStyle/>
        <a:p>
          <a:endParaRPr lang="en-US"/>
        </a:p>
      </dgm:t>
    </dgm:pt>
    <dgm:pt modelId="{64AC689C-3478-475F-8CA1-F16E7D074DEA}">
      <dgm:prSet/>
      <dgm:spPr/>
      <dgm:t>
        <a:bodyPr/>
        <a:lstStyle/>
        <a:p>
          <a:r>
            <a:rPr lang="ru-RU"/>
            <a:t>Буржуазные реформы на территории Беларуси</a:t>
          </a:r>
          <a:endParaRPr lang="en-US"/>
        </a:p>
      </dgm:t>
    </dgm:pt>
    <dgm:pt modelId="{DA70DF77-1D48-47B3-A87F-A4E77100EDBB}" type="parTrans" cxnId="{B8A5BC01-7BDB-4584-9F5C-3322E21C9401}">
      <dgm:prSet/>
      <dgm:spPr/>
      <dgm:t>
        <a:bodyPr/>
        <a:lstStyle/>
        <a:p>
          <a:endParaRPr lang="en-US"/>
        </a:p>
      </dgm:t>
    </dgm:pt>
    <dgm:pt modelId="{7922695A-A9EC-4D03-B314-5BCCABDEEC6E}" type="sibTrans" cxnId="{B8A5BC01-7BDB-4584-9F5C-3322E21C9401}">
      <dgm:prSet/>
      <dgm:spPr/>
      <dgm:t>
        <a:bodyPr/>
        <a:lstStyle/>
        <a:p>
          <a:endParaRPr lang="en-US"/>
        </a:p>
      </dgm:t>
    </dgm:pt>
    <dgm:pt modelId="{4A9F79E6-5FAF-4461-89AA-7042A62ACC30}">
      <dgm:prSet/>
      <dgm:spPr/>
      <dgm:t>
        <a:bodyPr/>
        <a:lstStyle/>
        <a:p>
          <a:r>
            <a:rPr lang="ru-RU"/>
            <a:t>Национально-религиозная политика</a:t>
          </a:r>
          <a:endParaRPr lang="en-US"/>
        </a:p>
      </dgm:t>
    </dgm:pt>
    <dgm:pt modelId="{98870AA3-A772-4461-845C-275BBF906447}" type="parTrans" cxnId="{8A5B5719-E0B1-4CCC-BCCF-7032AA8F2392}">
      <dgm:prSet/>
      <dgm:spPr/>
      <dgm:t>
        <a:bodyPr/>
        <a:lstStyle/>
        <a:p>
          <a:endParaRPr lang="en-US"/>
        </a:p>
      </dgm:t>
    </dgm:pt>
    <dgm:pt modelId="{1FA40E69-C9AD-45F2-A590-D680FD7F3753}" type="sibTrans" cxnId="{8A5B5719-E0B1-4CCC-BCCF-7032AA8F2392}">
      <dgm:prSet/>
      <dgm:spPr/>
      <dgm:t>
        <a:bodyPr/>
        <a:lstStyle/>
        <a:p>
          <a:endParaRPr lang="en-US"/>
        </a:p>
      </dgm:t>
    </dgm:pt>
    <dgm:pt modelId="{83582BC0-26F5-4DEE-8F08-BA049A623606}" type="pres">
      <dgm:prSet presAssocID="{7926F4C1-D488-45E3-843D-58A67B298E52}" presName="root" presStyleCnt="0">
        <dgm:presLayoutVars>
          <dgm:dir/>
          <dgm:resizeHandles val="exact"/>
        </dgm:presLayoutVars>
      </dgm:prSet>
      <dgm:spPr/>
    </dgm:pt>
    <dgm:pt modelId="{6128C02F-7DF7-4F32-9D9E-1A088C7E1263}" type="pres">
      <dgm:prSet presAssocID="{0D91C678-9645-4289-8A7E-843066227DFC}" presName="compNode" presStyleCnt="0"/>
      <dgm:spPr/>
    </dgm:pt>
    <dgm:pt modelId="{6A888357-9D8E-45E0-9BC2-18F2882656C3}" type="pres">
      <dgm:prSet presAssocID="{0D91C678-9645-4289-8A7E-843066227DFC}" presName="bgRect" presStyleLbl="bgShp" presStyleIdx="0" presStyleCnt="3"/>
      <dgm:spPr/>
    </dgm:pt>
    <dgm:pt modelId="{BB7E55E9-763E-40E0-9AF1-D21EC3720142}" type="pres">
      <dgm:prSet presAssocID="{0D91C678-9645-4289-8A7E-843066227D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5715D759-E939-4905-85C1-66134DEBB653}" type="pres">
      <dgm:prSet presAssocID="{0D91C678-9645-4289-8A7E-843066227DFC}" presName="spaceRect" presStyleCnt="0"/>
      <dgm:spPr/>
    </dgm:pt>
    <dgm:pt modelId="{23DA56C2-EFF7-4B1F-BC4B-E2418690979D}" type="pres">
      <dgm:prSet presAssocID="{0D91C678-9645-4289-8A7E-843066227DFC}" presName="parTx" presStyleLbl="revTx" presStyleIdx="0" presStyleCnt="3">
        <dgm:presLayoutVars>
          <dgm:chMax val="0"/>
          <dgm:chPref val="0"/>
        </dgm:presLayoutVars>
      </dgm:prSet>
      <dgm:spPr/>
    </dgm:pt>
    <dgm:pt modelId="{723574A9-C93A-4F47-A9B0-561DECF61074}" type="pres">
      <dgm:prSet presAssocID="{9895620B-9329-4715-B4EE-FDD4CC680582}" presName="sibTrans" presStyleCnt="0"/>
      <dgm:spPr/>
    </dgm:pt>
    <dgm:pt modelId="{A0CACC7C-29E0-4FEA-BC0D-F60D1CF5246C}" type="pres">
      <dgm:prSet presAssocID="{64AC689C-3478-475F-8CA1-F16E7D074DEA}" presName="compNode" presStyleCnt="0"/>
      <dgm:spPr/>
    </dgm:pt>
    <dgm:pt modelId="{8F459C2D-98FC-424C-9F3D-1A66A45412FC}" type="pres">
      <dgm:prSet presAssocID="{64AC689C-3478-475F-8CA1-F16E7D074DEA}" presName="bgRect" presStyleLbl="bgShp" presStyleIdx="1" presStyleCnt="3"/>
      <dgm:spPr/>
    </dgm:pt>
    <dgm:pt modelId="{3B8D3E88-5E26-427D-9DF6-B4443EB382DF}" type="pres">
      <dgm:prSet presAssocID="{64AC689C-3478-475F-8CA1-F16E7D074DE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975E2D2A-CE61-41AE-8BF8-D5633389E3FA}" type="pres">
      <dgm:prSet presAssocID="{64AC689C-3478-475F-8CA1-F16E7D074DEA}" presName="spaceRect" presStyleCnt="0"/>
      <dgm:spPr/>
    </dgm:pt>
    <dgm:pt modelId="{8562796D-A2E7-4DA8-8629-02D69D7BD4B3}" type="pres">
      <dgm:prSet presAssocID="{64AC689C-3478-475F-8CA1-F16E7D074DEA}" presName="parTx" presStyleLbl="revTx" presStyleIdx="1" presStyleCnt="3">
        <dgm:presLayoutVars>
          <dgm:chMax val="0"/>
          <dgm:chPref val="0"/>
        </dgm:presLayoutVars>
      </dgm:prSet>
      <dgm:spPr/>
    </dgm:pt>
    <dgm:pt modelId="{F1AD5F23-1B01-47E3-BB83-2824F39CFEB5}" type="pres">
      <dgm:prSet presAssocID="{7922695A-A9EC-4D03-B314-5BCCABDEEC6E}" presName="sibTrans" presStyleCnt="0"/>
      <dgm:spPr/>
    </dgm:pt>
    <dgm:pt modelId="{A426F462-9001-4AB2-9D59-34B99303291A}" type="pres">
      <dgm:prSet presAssocID="{4A9F79E6-5FAF-4461-89AA-7042A62ACC30}" presName="compNode" presStyleCnt="0"/>
      <dgm:spPr/>
    </dgm:pt>
    <dgm:pt modelId="{E9D63A1D-014F-4ED3-8399-995AE44C63CD}" type="pres">
      <dgm:prSet presAssocID="{4A9F79E6-5FAF-4461-89AA-7042A62ACC30}" presName="bgRect" presStyleLbl="bgShp" presStyleIdx="2" presStyleCnt="3"/>
      <dgm:spPr/>
    </dgm:pt>
    <dgm:pt modelId="{3474E302-E95D-4D09-BF05-EFE5A2694DD7}" type="pres">
      <dgm:prSet presAssocID="{4A9F79E6-5FAF-4461-89AA-7042A62ACC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ектор"/>
        </a:ext>
      </dgm:extLst>
    </dgm:pt>
    <dgm:pt modelId="{0AB6C6CC-31AD-47CC-888E-BD0D3BECE87E}" type="pres">
      <dgm:prSet presAssocID="{4A9F79E6-5FAF-4461-89AA-7042A62ACC30}" presName="spaceRect" presStyleCnt="0"/>
      <dgm:spPr/>
    </dgm:pt>
    <dgm:pt modelId="{5976FFB7-ACD3-4189-9E61-57A787563B60}" type="pres">
      <dgm:prSet presAssocID="{4A9F79E6-5FAF-4461-89AA-7042A62ACC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8A5BC01-7BDB-4584-9F5C-3322E21C9401}" srcId="{7926F4C1-D488-45E3-843D-58A67B298E52}" destId="{64AC689C-3478-475F-8CA1-F16E7D074DEA}" srcOrd="1" destOrd="0" parTransId="{DA70DF77-1D48-47B3-A87F-A4E77100EDBB}" sibTransId="{7922695A-A9EC-4D03-B314-5BCCABDEEC6E}"/>
    <dgm:cxn modelId="{ADE4AB03-476B-4579-9FE5-2040D550D857}" type="presOf" srcId="{7926F4C1-D488-45E3-843D-58A67B298E52}" destId="{83582BC0-26F5-4DEE-8F08-BA049A623606}" srcOrd="0" destOrd="0" presId="urn:microsoft.com/office/officeart/2018/2/layout/IconVerticalSolidList"/>
    <dgm:cxn modelId="{8A5B5719-E0B1-4CCC-BCCF-7032AA8F2392}" srcId="{7926F4C1-D488-45E3-843D-58A67B298E52}" destId="{4A9F79E6-5FAF-4461-89AA-7042A62ACC30}" srcOrd="2" destOrd="0" parTransId="{98870AA3-A772-4461-845C-275BBF906447}" sibTransId="{1FA40E69-C9AD-45F2-A590-D680FD7F3753}"/>
    <dgm:cxn modelId="{ED8EBB2E-0BCB-4F47-AB1A-9517C09EB6AF}" type="presOf" srcId="{4A9F79E6-5FAF-4461-89AA-7042A62ACC30}" destId="{5976FFB7-ACD3-4189-9E61-57A787563B60}" srcOrd="0" destOrd="0" presId="urn:microsoft.com/office/officeart/2018/2/layout/IconVerticalSolidList"/>
    <dgm:cxn modelId="{B1433B31-5568-490F-B11B-188D6B577CEE}" type="presOf" srcId="{0D91C678-9645-4289-8A7E-843066227DFC}" destId="{23DA56C2-EFF7-4B1F-BC4B-E2418690979D}" srcOrd="0" destOrd="0" presId="urn:microsoft.com/office/officeart/2018/2/layout/IconVerticalSolidList"/>
    <dgm:cxn modelId="{EF22BD4A-C046-4B1E-92C2-FB2F59BA23BF}" srcId="{7926F4C1-D488-45E3-843D-58A67B298E52}" destId="{0D91C678-9645-4289-8A7E-843066227DFC}" srcOrd="0" destOrd="0" parTransId="{D7CD3E77-4145-4E33-BD78-2C986B2B89C7}" sibTransId="{9895620B-9329-4715-B4EE-FDD4CC680582}"/>
    <dgm:cxn modelId="{48F0F5B4-79F1-4FF2-91AD-736EFCBAB341}" type="presOf" srcId="{64AC689C-3478-475F-8CA1-F16E7D074DEA}" destId="{8562796D-A2E7-4DA8-8629-02D69D7BD4B3}" srcOrd="0" destOrd="0" presId="urn:microsoft.com/office/officeart/2018/2/layout/IconVerticalSolidList"/>
    <dgm:cxn modelId="{14694AB5-2859-4ECF-831C-448A5C0683AF}" type="presParOf" srcId="{83582BC0-26F5-4DEE-8F08-BA049A623606}" destId="{6128C02F-7DF7-4F32-9D9E-1A088C7E1263}" srcOrd="0" destOrd="0" presId="urn:microsoft.com/office/officeart/2018/2/layout/IconVerticalSolidList"/>
    <dgm:cxn modelId="{8C4DC29E-8034-45F8-84FB-DE33D7AD332F}" type="presParOf" srcId="{6128C02F-7DF7-4F32-9D9E-1A088C7E1263}" destId="{6A888357-9D8E-45E0-9BC2-18F2882656C3}" srcOrd="0" destOrd="0" presId="urn:microsoft.com/office/officeart/2018/2/layout/IconVerticalSolidList"/>
    <dgm:cxn modelId="{CB074AB2-ADB1-4A42-BDBC-CE6630624E9F}" type="presParOf" srcId="{6128C02F-7DF7-4F32-9D9E-1A088C7E1263}" destId="{BB7E55E9-763E-40E0-9AF1-D21EC3720142}" srcOrd="1" destOrd="0" presId="urn:microsoft.com/office/officeart/2018/2/layout/IconVerticalSolidList"/>
    <dgm:cxn modelId="{DEF5E8E7-35D5-474E-AE78-55988FD07F05}" type="presParOf" srcId="{6128C02F-7DF7-4F32-9D9E-1A088C7E1263}" destId="{5715D759-E939-4905-85C1-66134DEBB653}" srcOrd="2" destOrd="0" presId="urn:microsoft.com/office/officeart/2018/2/layout/IconVerticalSolidList"/>
    <dgm:cxn modelId="{4746C04D-8EC8-4B92-A777-AC758849BE7E}" type="presParOf" srcId="{6128C02F-7DF7-4F32-9D9E-1A088C7E1263}" destId="{23DA56C2-EFF7-4B1F-BC4B-E2418690979D}" srcOrd="3" destOrd="0" presId="urn:microsoft.com/office/officeart/2018/2/layout/IconVerticalSolidList"/>
    <dgm:cxn modelId="{188F068B-8721-413C-A9F2-7FB361ECB985}" type="presParOf" srcId="{83582BC0-26F5-4DEE-8F08-BA049A623606}" destId="{723574A9-C93A-4F47-A9B0-561DECF61074}" srcOrd="1" destOrd="0" presId="urn:microsoft.com/office/officeart/2018/2/layout/IconVerticalSolidList"/>
    <dgm:cxn modelId="{2CD6FE98-A9A8-4FD4-A734-27DCC1D0C056}" type="presParOf" srcId="{83582BC0-26F5-4DEE-8F08-BA049A623606}" destId="{A0CACC7C-29E0-4FEA-BC0D-F60D1CF5246C}" srcOrd="2" destOrd="0" presId="urn:microsoft.com/office/officeart/2018/2/layout/IconVerticalSolidList"/>
    <dgm:cxn modelId="{9C1B9608-A263-4DB1-A312-DDAE895D881C}" type="presParOf" srcId="{A0CACC7C-29E0-4FEA-BC0D-F60D1CF5246C}" destId="{8F459C2D-98FC-424C-9F3D-1A66A45412FC}" srcOrd="0" destOrd="0" presId="urn:microsoft.com/office/officeart/2018/2/layout/IconVerticalSolidList"/>
    <dgm:cxn modelId="{B92A3D55-EF37-4CFE-9541-DDFCA463D56F}" type="presParOf" srcId="{A0CACC7C-29E0-4FEA-BC0D-F60D1CF5246C}" destId="{3B8D3E88-5E26-427D-9DF6-B4443EB382DF}" srcOrd="1" destOrd="0" presId="urn:microsoft.com/office/officeart/2018/2/layout/IconVerticalSolidList"/>
    <dgm:cxn modelId="{58AE0B03-75F6-4249-9A52-05C4906E19FD}" type="presParOf" srcId="{A0CACC7C-29E0-4FEA-BC0D-F60D1CF5246C}" destId="{975E2D2A-CE61-41AE-8BF8-D5633389E3FA}" srcOrd="2" destOrd="0" presId="urn:microsoft.com/office/officeart/2018/2/layout/IconVerticalSolidList"/>
    <dgm:cxn modelId="{EF0ADB4E-8649-41AB-9CD8-157269EE37C3}" type="presParOf" srcId="{A0CACC7C-29E0-4FEA-BC0D-F60D1CF5246C}" destId="{8562796D-A2E7-4DA8-8629-02D69D7BD4B3}" srcOrd="3" destOrd="0" presId="urn:microsoft.com/office/officeart/2018/2/layout/IconVerticalSolidList"/>
    <dgm:cxn modelId="{FB751EA1-FFAB-4C4B-AE6F-3DFAF0C743E1}" type="presParOf" srcId="{83582BC0-26F5-4DEE-8F08-BA049A623606}" destId="{F1AD5F23-1B01-47E3-BB83-2824F39CFEB5}" srcOrd="3" destOrd="0" presId="urn:microsoft.com/office/officeart/2018/2/layout/IconVerticalSolidList"/>
    <dgm:cxn modelId="{7E74B544-82DC-44EA-90F8-BC79A6C0F143}" type="presParOf" srcId="{83582BC0-26F5-4DEE-8F08-BA049A623606}" destId="{A426F462-9001-4AB2-9D59-34B99303291A}" srcOrd="4" destOrd="0" presId="urn:microsoft.com/office/officeart/2018/2/layout/IconVerticalSolidList"/>
    <dgm:cxn modelId="{8B350B21-A1E8-497F-BFAA-B55C15288E16}" type="presParOf" srcId="{A426F462-9001-4AB2-9D59-34B99303291A}" destId="{E9D63A1D-014F-4ED3-8399-995AE44C63CD}" srcOrd="0" destOrd="0" presId="urn:microsoft.com/office/officeart/2018/2/layout/IconVerticalSolidList"/>
    <dgm:cxn modelId="{CCADB776-7DF2-4C3F-B291-F8299E7CA378}" type="presParOf" srcId="{A426F462-9001-4AB2-9D59-34B99303291A}" destId="{3474E302-E95D-4D09-BF05-EFE5A2694DD7}" srcOrd="1" destOrd="0" presId="urn:microsoft.com/office/officeart/2018/2/layout/IconVerticalSolidList"/>
    <dgm:cxn modelId="{8AA5CA7C-0715-4495-8E37-BCF4AF53E67E}" type="presParOf" srcId="{A426F462-9001-4AB2-9D59-34B99303291A}" destId="{0AB6C6CC-31AD-47CC-888E-BD0D3BECE87E}" srcOrd="2" destOrd="0" presId="urn:microsoft.com/office/officeart/2018/2/layout/IconVerticalSolidList"/>
    <dgm:cxn modelId="{E9E46367-61DB-45C6-B699-5313C4892CAD}" type="presParOf" srcId="{A426F462-9001-4AB2-9D59-34B99303291A}" destId="{5976FFB7-ACD3-4189-9E61-57A787563B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B8AD3C-5265-49F7-A96A-FFFFA81769A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565D9F-4802-4658-A0B8-71AD8CBB21BA}">
      <dgm:prSet/>
      <dgm:spPr/>
      <dgm:t>
        <a:bodyPr/>
        <a:lstStyle/>
        <a:p>
          <a:r>
            <a:rPr lang="ru-RU"/>
            <a:t>Ограничивали влияние и возможности польской шляхты</a:t>
          </a:r>
          <a:endParaRPr lang="en-US"/>
        </a:p>
      </dgm:t>
    </dgm:pt>
    <dgm:pt modelId="{E4A88A04-C075-426E-89D3-1B2EE5F7166D}" type="parTrans" cxnId="{09512CEC-23DD-41B4-95A0-5CC2D9F9B197}">
      <dgm:prSet/>
      <dgm:spPr/>
      <dgm:t>
        <a:bodyPr/>
        <a:lstStyle/>
        <a:p>
          <a:endParaRPr lang="en-US"/>
        </a:p>
      </dgm:t>
    </dgm:pt>
    <dgm:pt modelId="{7DCC35D6-4494-44E7-A14E-C79E005341AC}" type="sibTrans" cxnId="{09512CEC-23DD-41B4-95A0-5CC2D9F9B197}">
      <dgm:prSet/>
      <dgm:spPr/>
      <dgm:t>
        <a:bodyPr/>
        <a:lstStyle/>
        <a:p>
          <a:endParaRPr lang="en-US"/>
        </a:p>
      </dgm:t>
    </dgm:pt>
    <dgm:pt modelId="{A4C2E1D6-D7DD-453E-8038-6773ECAC525F}">
      <dgm:prSet/>
      <dgm:spPr/>
      <dgm:t>
        <a:bodyPr/>
        <a:lstStyle/>
        <a:p>
          <a:r>
            <a:rPr lang="ru-RU"/>
            <a:t>Укрепление позиций православных</a:t>
          </a:r>
          <a:endParaRPr lang="en-US"/>
        </a:p>
      </dgm:t>
    </dgm:pt>
    <dgm:pt modelId="{B3793425-9B6A-4D56-AABE-B5AD1009A7DA}" type="parTrans" cxnId="{B02E342A-B32D-4D6D-B970-E4A77E0F47E8}">
      <dgm:prSet/>
      <dgm:spPr/>
      <dgm:t>
        <a:bodyPr/>
        <a:lstStyle/>
        <a:p>
          <a:endParaRPr lang="en-US"/>
        </a:p>
      </dgm:t>
    </dgm:pt>
    <dgm:pt modelId="{CA3F94C7-5491-4273-9AD1-95932269F5F0}" type="sibTrans" cxnId="{B02E342A-B32D-4D6D-B970-E4A77E0F47E8}">
      <dgm:prSet/>
      <dgm:spPr/>
      <dgm:t>
        <a:bodyPr/>
        <a:lstStyle/>
        <a:p>
          <a:endParaRPr lang="en-US"/>
        </a:p>
      </dgm:t>
    </dgm:pt>
    <dgm:pt modelId="{47455A0D-3C63-49EC-94B4-032620746FE4}">
      <dgm:prSet/>
      <dgm:spPr/>
      <dgm:t>
        <a:bodyPr/>
        <a:lstStyle/>
        <a:p>
          <a:r>
            <a:rPr lang="ru-RU"/>
            <a:t>Закрытие католических костёлов, массовое открытие православных церквей</a:t>
          </a:r>
          <a:endParaRPr lang="en-US"/>
        </a:p>
      </dgm:t>
    </dgm:pt>
    <dgm:pt modelId="{B36C8F03-001F-437D-B336-3F286F3CF0D9}" type="parTrans" cxnId="{F7F5BA72-4BA8-4230-9F4B-6997E15BE070}">
      <dgm:prSet/>
      <dgm:spPr/>
      <dgm:t>
        <a:bodyPr/>
        <a:lstStyle/>
        <a:p>
          <a:endParaRPr lang="en-US"/>
        </a:p>
      </dgm:t>
    </dgm:pt>
    <dgm:pt modelId="{F42AC1F0-C714-4DC9-935A-4D8F716BFEF3}" type="sibTrans" cxnId="{F7F5BA72-4BA8-4230-9F4B-6997E15BE070}">
      <dgm:prSet/>
      <dgm:spPr/>
      <dgm:t>
        <a:bodyPr/>
        <a:lstStyle/>
        <a:p>
          <a:endParaRPr lang="en-US"/>
        </a:p>
      </dgm:t>
    </dgm:pt>
    <dgm:pt modelId="{A3061711-7CCF-45BA-BDFC-488E94D8E16C}">
      <dgm:prSet/>
      <dgm:spPr/>
      <dgm:t>
        <a:bodyPr/>
        <a:lstStyle/>
        <a:p>
          <a:r>
            <a:rPr lang="ru-RU"/>
            <a:t>Ограничения в отношении евреев</a:t>
          </a:r>
          <a:endParaRPr lang="en-US"/>
        </a:p>
      </dgm:t>
    </dgm:pt>
    <dgm:pt modelId="{A1408E1A-A9AB-495F-BEEE-3E2EE6363E7D}" type="parTrans" cxnId="{DA7D7D7A-DD09-4375-B208-F7524E750E98}">
      <dgm:prSet/>
      <dgm:spPr/>
      <dgm:t>
        <a:bodyPr/>
        <a:lstStyle/>
        <a:p>
          <a:endParaRPr lang="en-US"/>
        </a:p>
      </dgm:t>
    </dgm:pt>
    <dgm:pt modelId="{427E0487-B45D-4568-8C4D-E855C37A1E66}" type="sibTrans" cxnId="{DA7D7D7A-DD09-4375-B208-F7524E750E98}">
      <dgm:prSet/>
      <dgm:spPr/>
      <dgm:t>
        <a:bodyPr/>
        <a:lstStyle/>
        <a:p>
          <a:endParaRPr lang="en-US"/>
        </a:p>
      </dgm:t>
    </dgm:pt>
    <dgm:pt modelId="{16816D39-7D18-4A29-B913-621D0E776567}" type="pres">
      <dgm:prSet presAssocID="{D3B8AD3C-5265-49F7-A96A-FFFFA81769A4}" presName="vert0" presStyleCnt="0">
        <dgm:presLayoutVars>
          <dgm:dir/>
          <dgm:animOne val="branch"/>
          <dgm:animLvl val="lvl"/>
        </dgm:presLayoutVars>
      </dgm:prSet>
      <dgm:spPr/>
    </dgm:pt>
    <dgm:pt modelId="{96476368-0C52-4B7A-9614-08B86BB8F34A}" type="pres">
      <dgm:prSet presAssocID="{03565D9F-4802-4658-A0B8-71AD8CBB21BA}" presName="thickLine" presStyleLbl="alignNode1" presStyleIdx="0" presStyleCnt="4"/>
      <dgm:spPr/>
    </dgm:pt>
    <dgm:pt modelId="{8F3102BC-5FC5-4288-AD84-E7F3B4384345}" type="pres">
      <dgm:prSet presAssocID="{03565D9F-4802-4658-A0B8-71AD8CBB21BA}" presName="horz1" presStyleCnt="0"/>
      <dgm:spPr/>
    </dgm:pt>
    <dgm:pt modelId="{D7CE1713-98F9-45C0-9E69-E4E1740EFEB0}" type="pres">
      <dgm:prSet presAssocID="{03565D9F-4802-4658-A0B8-71AD8CBB21BA}" presName="tx1" presStyleLbl="revTx" presStyleIdx="0" presStyleCnt="4"/>
      <dgm:spPr/>
    </dgm:pt>
    <dgm:pt modelId="{1DAB2A6C-1FB7-48ED-986D-CBD2FD61AC5B}" type="pres">
      <dgm:prSet presAssocID="{03565D9F-4802-4658-A0B8-71AD8CBB21BA}" presName="vert1" presStyleCnt="0"/>
      <dgm:spPr/>
    </dgm:pt>
    <dgm:pt modelId="{C9C9F65D-90B1-4079-A5E3-E9604E7FC027}" type="pres">
      <dgm:prSet presAssocID="{A4C2E1D6-D7DD-453E-8038-6773ECAC525F}" presName="thickLine" presStyleLbl="alignNode1" presStyleIdx="1" presStyleCnt="4"/>
      <dgm:spPr/>
    </dgm:pt>
    <dgm:pt modelId="{31019581-718E-4E54-8E24-47A5E681D06B}" type="pres">
      <dgm:prSet presAssocID="{A4C2E1D6-D7DD-453E-8038-6773ECAC525F}" presName="horz1" presStyleCnt="0"/>
      <dgm:spPr/>
    </dgm:pt>
    <dgm:pt modelId="{8C58FA41-BC2E-4DF5-9C13-B7F6F1D8FD78}" type="pres">
      <dgm:prSet presAssocID="{A4C2E1D6-D7DD-453E-8038-6773ECAC525F}" presName="tx1" presStyleLbl="revTx" presStyleIdx="1" presStyleCnt="4"/>
      <dgm:spPr/>
    </dgm:pt>
    <dgm:pt modelId="{AD1EA768-C3C8-4560-AE34-C676AAEF8F78}" type="pres">
      <dgm:prSet presAssocID="{A4C2E1D6-D7DD-453E-8038-6773ECAC525F}" presName="vert1" presStyleCnt="0"/>
      <dgm:spPr/>
    </dgm:pt>
    <dgm:pt modelId="{B9EF5DD5-6F77-4AB4-8BA0-2EE4B3C70017}" type="pres">
      <dgm:prSet presAssocID="{47455A0D-3C63-49EC-94B4-032620746FE4}" presName="thickLine" presStyleLbl="alignNode1" presStyleIdx="2" presStyleCnt="4"/>
      <dgm:spPr/>
    </dgm:pt>
    <dgm:pt modelId="{6B5C8738-2923-4162-BF8B-A61FF447FB42}" type="pres">
      <dgm:prSet presAssocID="{47455A0D-3C63-49EC-94B4-032620746FE4}" presName="horz1" presStyleCnt="0"/>
      <dgm:spPr/>
    </dgm:pt>
    <dgm:pt modelId="{B16BE7A9-084F-4A86-BBFD-FB0F2BB46843}" type="pres">
      <dgm:prSet presAssocID="{47455A0D-3C63-49EC-94B4-032620746FE4}" presName="tx1" presStyleLbl="revTx" presStyleIdx="2" presStyleCnt="4"/>
      <dgm:spPr/>
    </dgm:pt>
    <dgm:pt modelId="{E2C67F46-DA7B-4ECE-9565-11E700D12526}" type="pres">
      <dgm:prSet presAssocID="{47455A0D-3C63-49EC-94B4-032620746FE4}" presName="vert1" presStyleCnt="0"/>
      <dgm:spPr/>
    </dgm:pt>
    <dgm:pt modelId="{33CA13E8-60F3-4DE7-A214-FEF271650D5F}" type="pres">
      <dgm:prSet presAssocID="{A3061711-7CCF-45BA-BDFC-488E94D8E16C}" presName="thickLine" presStyleLbl="alignNode1" presStyleIdx="3" presStyleCnt="4"/>
      <dgm:spPr/>
    </dgm:pt>
    <dgm:pt modelId="{92E9E741-4564-4A59-8ADA-0AB55DE03747}" type="pres">
      <dgm:prSet presAssocID="{A3061711-7CCF-45BA-BDFC-488E94D8E16C}" presName="horz1" presStyleCnt="0"/>
      <dgm:spPr/>
    </dgm:pt>
    <dgm:pt modelId="{8D65B85A-C228-4CEC-BCB7-F311DF4C7F7C}" type="pres">
      <dgm:prSet presAssocID="{A3061711-7CCF-45BA-BDFC-488E94D8E16C}" presName="tx1" presStyleLbl="revTx" presStyleIdx="3" presStyleCnt="4"/>
      <dgm:spPr/>
    </dgm:pt>
    <dgm:pt modelId="{5BC1F8D4-7318-49B7-91AB-A60229501215}" type="pres">
      <dgm:prSet presAssocID="{A3061711-7CCF-45BA-BDFC-488E94D8E16C}" presName="vert1" presStyleCnt="0"/>
      <dgm:spPr/>
    </dgm:pt>
  </dgm:ptLst>
  <dgm:cxnLst>
    <dgm:cxn modelId="{B02E342A-B32D-4D6D-B970-E4A77E0F47E8}" srcId="{D3B8AD3C-5265-49F7-A96A-FFFFA81769A4}" destId="{A4C2E1D6-D7DD-453E-8038-6773ECAC525F}" srcOrd="1" destOrd="0" parTransId="{B3793425-9B6A-4D56-AABE-B5AD1009A7DA}" sibTransId="{CA3F94C7-5491-4273-9AD1-95932269F5F0}"/>
    <dgm:cxn modelId="{7242B94A-5959-4B03-A773-73799B46A40D}" type="presOf" srcId="{03565D9F-4802-4658-A0B8-71AD8CBB21BA}" destId="{D7CE1713-98F9-45C0-9E69-E4E1740EFEB0}" srcOrd="0" destOrd="0" presId="urn:microsoft.com/office/officeart/2008/layout/LinedList"/>
    <dgm:cxn modelId="{D2CF9F4B-3E6B-4CA6-964A-D534B729AAC2}" type="presOf" srcId="{A3061711-7CCF-45BA-BDFC-488E94D8E16C}" destId="{8D65B85A-C228-4CEC-BCB7-F311DF4C7F7C}" srcOrd="0" destOrd="0" presId="urn:microsoft.com/office/officeart/2008/layout/LinedList"/>
    <dgm:cxn modelId="{F7F5BA72-4BA8-4230-9F4B-6997E15BE070}" srcId="{D3B8AD3C-5265-49F7-A96A-FFFFA81769A4}" destId="{47455A0D-3C63-49EC-94B4-032620746FE4}" srcOrd="2" destOrd="0" parTransId="{B36C8F03-001F-437D-B336-3F286F3CF0D9}" sibTransId="{F42AC1F0-C714-4DC9-935A-4D8F716BFEF3}"/>
    <dgm:cxn modelId="{DA7D7D7A-DD09-4375-B208-F7524E750E98}" srcId="{D3B8AD3C-5265-49F7-A96A-FFFFA81769A4}" destId="{A3061711-7CCF-45BA-BDFC-488E94D8E16C}" srcOrd="3" destOrd="0" parTransId="{A1408E1A-A9AB-495F-BEEE-3E2EE6363E7D}" sibTransId="{427E0487-B45D-4568-8C4D-E855C37A1E66}"/>
    <dgm:cxn modelId="{2291867E-A0A1-449C-8E7C-5B0A1CC82F7C}" type="presOf" srcId="{D3B8AD3C-5265-49F7-A96A-FFFFA81769A4}" destId="{16816D39-7D18-4A29-B913-621D0E776567}" srcOrd="0" destOrd="0" presId="urn:microsoft.com/office/officeart/2008/layout/LinedList"/>
    <dgm:cxn modelId="{BFD3F28C-D4D3-4B8E-82DA-DCF587B3F9E9}" type="presOf" srcId="{A4C2E1D6-D7DD-453E-8038-6773ECAC525F}" destId="{8C58FA41-BC2E-4DF5-9C13-B7F6F1D8FD78}" srcOrd="0" destOrd="0" presId="urn:microsoft.com/office/officeart/2008/layout/LinedList"/>
    <dgm:cxn modelId="{5A47AF99-EC25-4DDA-93DC-C02E578A9BFB}" type="presOf" srcId="{47455A0D-3C63-49EC-94B4-032620746FE4}" destId="{B16BE7A9-084F-4A86-BBFD-FB0F2BB46843}" srcOrd="0" destOrd="0" presId="urn:microsoft.com/office/officeart/2008/layout/LinedList"/>
    <dgm:cxn modelId="{09512CEC-23DD-41B4-95A0-5CC2D9F9B197}" srcId="{D3B8AD3C-5265-49F7-A96A-FFFFA81769A4}" destId="{03565D9F-4802-4658-A0B8-71AD8CBB21BA}" srcOrd="0" destOrd="0" parTransId="{E4A88A04-C075-426E-89D3-1B2EE5F7166D}" sibTransId="{7DCC35D6-4494-44E7-A14E-C79E005341AC}"/>
    <dgm:cxn modelId="{E5908FBA-2EA6-4CED-804E-D82FBC32720B}" type="presParOf" srcId="{16816D39-7D18-4A29-B913-621D0E776567}" destId="{96476368-0C52-4B7A-9614-08B86BB8F34A}" srcOrd="0" destOrd="0" presId="urn:microsoft.com/office/officeart/2008/layout/LinedList"/>
    <dgm:cxn modelId="{F0FE0FBF-0E11-47E3-8180-B8CB3073B3E3}" type="presParOf" srcId="{16816D39-7D18-4A29-B913-621D0E776567}" destId="{8F3102BC-5FC5-4288-AD84-E7F3B4384345}" srcOrd="1" destOrd="0" presId="urn:microsoft.com/office/officeart/2008/layout/LinedList"/>
    <dgm:cxn modelId="{74006F54-5079-4F7B-9431-DB463CBA8B50}" type="presParOf" srcId="{8F3102BC-5FC5-4288-AD84-E7F3B4384345}" destId="{D7CE1713-98F9-45C0-9E69-E4E1740EFEB0}" srcOrd="0" destOrd="0" presId="urn:microsoft.com/office/officeart/2008/layout/LinedList"/>
    <dgm:cxn modelId="{0B846F5F-BFE9-42A3-912D-8DF0EFD44ED5}" type="presParOf" srcId="{8F3102BC-5FC5-4288-AD84-E7F3B4384345}" destId="{1DAB2A6C-1FB7-48ED-986D-CBD2FD61AC5B}" srcOrd="1" destOrd="0" presId="urn:microsoft.com/office/officeart/2008/layout/LinedList"/>
    <dgm:cxn modelId="{CEE91A26-A665-4CB5-9118-C1180DA6DFE2}" type="presParOf" srcId="{16816D39-7D18-4A29-B913-621D0E776567}" destId="{C9C9F65D-90B1-4079-A5E3-E9604E7FC027}" srcOrd="2" destOrd="0" presId="urn:microsoft.com/office/officeart/2008/layout/LinedList"/>
    <dgm:cxn modelId="{2620CCA6-064E-4C59-A12D-316BA48B0344}" type="presParOf" srcId="{16816D39-7D18-4A29-B913-621D0E776567}" destId="{31019581-718E-4E54-8E24-47A5E681D06B}" srcOrd="3" destOrd="0" presId="urn:microsoft.com/office/officeart/2008/layout/LinedList"/>
    <dgm:cxn modelId="{3774D2CA-E64F-4944-BB7A-107FBA2ACD3D}" type="presParOf" srcId="{31019581-718E-4E54-8E24-47A5E681D06B}" destId="{8C58FA41-BC2E-4DF5-9C13-B7F6F1D8FD78}" srcOrd="0" destOrd="0" presId="urn:microsoft.com/office/officeart/2008/layout/LinedList"/>
    <dgm:cxn modelId="{74743F43-D8D6-4A4A-B8A1-ED1FB97A041B}" type="presParOf" srcId="{31019581-718E-4E54-8E24-47A5E681D06B}" destId="{AD1EA768-C3C8-4560-AE34-C676AAEF8F78}" srcOrd="1" destOrd="0" presId="urn:microsoft.com/office/officeart/2008/layout/LinedList"/>
    <dgm:cxn modelId="{D64C2F9D-E66D-4D5F-B6A3-11E9D0C8F3A1}" type="presParOf" srcId="{16816D39-7D18-4A29-B913-621D0E776567}" destId="{B9EF5DD5-6F77-4AB4-8BA0-2EE4B3C70017}" srcOrd="4" destOrd="0" presId="urn:microsoft.com/office/officeart/2008/layout/LinedList"/>
    <dgm:cxn modelId="{F058CE8C-FA62-4104-90C4-38742A9EB1AD}" type="presParOf" srcId="{16816D39-7D18-4A29-B913-621D0E776567}" destId="{6B5C8738-2923-4162-BF8B-A61FF447FB42}" srcOrd="5" destOrd="0" presId="urn:microsoft.com/office/officeart/2008/layout/LinedList"/>
    <dgm:cxn modelId="{2025796F-DEDB-4E5A-A154-C05CF1EBB45C}" type="presParOf" srcId="{6B5C8738-2923-4162-BF8B-A61FF447FB42}" destId="{B16BE7A9-084F-4A86-BBFD-FB0F2BB46843}" srcOrd="0" destOrd="0" presId="urn:microsoft.com/office/officeart/2008/layout/LinedList"/>
    <dgm:cxn modelId="{6A0D2CEF-5C6F-4810-9025-6518AEE9148C}" type="presParOf" srcId="{6B5C8738-2923-4162-BF8B-A61FF447FB42}" destId="{E2C67F46-DA7B-4ECE-9565-11E700D12526}" srcOrd="1" destOrd="0" presId="urn:microsoft.com/office/officeart/2008/layout/LinedList"/>
    <dgm:cxn modelId="{5DD28D23-896F-4949-A179-8A0ABABA5650}" type="presParOf" srcId="{16816D39-7D18-4A29-B913-621D0E776567}" destId="{33CA13E8-60F3-4DE7-A214-FEF271650D5F}" srcOrd="6" destOrd="0" presId="urn:microsoft.com/office/officeart/2008/layout/LinedList"/>
    <dgm:cxn modelId="{76879A63-6092-45ED-9B74-E5EC413D2340}" type="presParOf" srcId="{16816D39-7D18-4A29-B913-621D0E776567}" destId="{92E9E741-4564-4A59-8ADA-0AB55DE03747}" srcOrd="7" destOrd="0" presId="urn:microsoft.com/office/officeart/2008/layout/LinedList"/>
    <dgm:cxn modelId="{9307AC98-E705-4E34-AD88-ACD175780557}" type="presParOf" srcId="{92E9E741-4564-4A59-8ADA-0AB55DE03747}" destId="{8D65B85A-C228-4CEC-BCB7-F311DF4C7F7C}" srcOrd="0" destOrd="0" presId="urn:microsoft.com/office/officeart/2008/layout/LinedList"/>
    <dgm:cxn modelId="{FE3C1FF8-390C-4FC7-AB15-3EA0BA701D79}" type="presParOf" srcId="{92E9E741-4564-4A59-8ADA-0AB55DE03747}" destId="{5BC1F8D4-7318-49B7-91AB-A602295012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88357-9D8E-45E0-9BC2-18F2882656C3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55E9-763E-40E0-9AF1-D21EC3720142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A56C2-EFF7-4B1F-BC4B-E2418690979D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Особенности развития белорусских губерний после восстания</a:t>
          </a:r>
          <a:endParaRPr lang="en-US" sz="2500" kern="1200"/>
        </a:p>
      </dsp:txBody>
      <dsp:txXfrm>
        <a:off x="1816103" y="671"/>
        <a:ext cx="4447536" cy="1572384"/>
      </dsp:txXfrm>
    </dsp:sp>
    <dsp:sp modelId="{8F459C2D-98FC-424C-9F3D-1A66A45412FC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D3E88-5E26-427D-9DF6-B4443EB382DF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2796D-A2E7-4DA8-8629-02D69D7BD4B3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Буржуазные реформы на территории Беларуси</a:t>
          </a:r>
          <a:endParaRPr lang="en-US" sz="2500" kern="1200"/>
        </a:p>
      </dsp:txBody>
      <dsp:txXfrm>
        <a:off x="1816103" y="1966151"/>
        <a:ext cx="4447536" cy="1572384"/>
      </dsp:txXfrm>
    </dsp:sp>
    <dsp:sp modelId="{E9D63A1D-014F-4ED3-8399-995AE44C63CD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4E302-E95D-4D09-BF05-EFE5A2694DD7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6FFB7-ACD3-4189-9E61-57A787563B60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Национально-религиозная политика</a:t>
          </a:r>
          <a:endParaRPr lang="en-US" sz="2500" kern="1200"/>
        </a:p>
      </dsp:txBody>
      <dsp:txXfrm>
        <a:off x="1816103" y="3931632"/>
        <a:ext cx="444753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76368-0C52-4B7A-9614-08B86BB8F34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E1713-98F9-45C0-9E69-E4E1740EFEB0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Ограничивали влияние и возможности польской шляхты</a:t>
          </a:r>
          <a:endParaRPr lang="en-US" sz="2800" kern="1200"/>
        </a:p>
      </dsp:txBody>
      <dsp:txXfrm>
        <a:off x="0" y="0"/>
        <a:ext cx="6900512" cy="1384035"/>
      </dsp:txXfrm>
    </dsp:sp>
    <dsp:sp modelId="{C9C9F65D-90B1-4079-A5E3-E9604E7FC027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8FA41-BC2E-4DF5-9C13-B7F6F1D8FD78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Укрепление позиций православных</a:t>
          </a:r>
          <a:endParaRPr lang="en-US" sz="2800" kern="1200"/>
        </a:p>
      </dsp:txBody>
      <dsp:txXfrm>
        <a:off x="0" y="1384035"/>
        <a:ext cx="6900512" cy="1384035"/>
      </dsp:txXfrm>
    </dsp:sp>
    <dsp:sp modelId="{B9EF5DD5-6F77-4AB4-8BA0-2EE4B3C7001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E7A9-084F-4A86-BBFD-FB0F2BB46843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Закрытие католических костёлов, массовое открытие православных церквей</a:t>
          </a:r>
          <a:endParaRPr lang="en-US" sz="2800" kern="1200"/>
        </a:p>
      </dsp:txBody>
      <dsp:txXfrm>
        <a:off x="0" y="2768070"/>
        <a:ext cx="6900512" cy="1384035"/>
      </dsp:txXfrm>
    </dsp:sp>
    <dsp:sp modelId="{33CA13E8-60F3-4DE7-A214-FEF271650D5F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5B85A-C228-4CEC-BCB7-F311DF4C7F7C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Ограничения в отношении евреев</a:t>
          </a:r>
          <a:endParaRPr lang="en-US" sz="28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D2702-1174-46C4-8585-426FA122E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FDAFC3-9B6B-4807-993B-2B013E900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862F7-BBB0-4D79-812E-0D6F91B7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460C98-8F3C-4F79-A29E-AB8A5F0B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83B965-6E70-4F70-BAB0-937CA77D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FA349-7744-4EC0-9C83-85E7CF15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1B99F-5134-47B6-B4D5-938B9660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37E54-27E9-44A7-B554-C3FA55C8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73B93-FE2B-40E3-ABAC-C0DF0603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992B34-6392-4D6E-B2F4-F9089EFF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1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27C1C-C1AF-44E4-A44A-ABCEE2CE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F901C9-D36B-4CEE-B6FE-60B72D676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429A0-E01C-41A2-AB35-32D6D713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6D9B0-9DBD-446F-AE0F-253975C1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0D4CB-1AF3-4A7F-A730-640866B0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2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17570-0100-4C42-9174-B6DEEAB3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137AB-B3FA-48DD-8709-D624F72BE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04C95D-EF7F-4C54-B166-842F49969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9B8E32-1589-4DE9-862C-D8B2E15B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57D30B-D670-43A7-BB21-06B9066A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42CA16-17FC-4F5C-B769-5DE562DE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1AE1E-F4F4-4386-8BEC-C895D56A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C6DA50-601C-4D2E-8DC9-8A57391E8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BF77AA-E7AD-4DA8-A2BD-FF5F8BC4C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C3C2F3-A7C5-4FBF-AF2C-F552011AF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97F164-EB18-4B66-B001-5E347FD47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8C9879-D0DC-4ACD-A013-1007E198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7BE758-BA2C-48D7-836E-A6937CDC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6F4CE1-BFBC-4F61-BF20-B6FDA73A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0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0FD94-A4ED-45FB-95EA-D32868CB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F66E9-BB89-45A4-B015-009F351C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0A5B2E-8EB3-4E0A-8B93-C55AF936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4AB525-1215-45D8-8DC1-80000622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91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21A3D4-1830-43FB-8746-1A7B19C8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6E17CB-6C44-46EE-AC75-50A0CA17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DEB386-C695-4CD2-88C9-01360AE3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93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10FEF-20F7-4B11-9A69-4424DF42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40418-1BD8-4346-AE05-7B0DFB8D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03C0A5-F9E9-496C-BD8E-370229C1F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04E9F2-3DF5-4396-9B09-5E2BD750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0EAD22-3263-4395-B37D-13D202D2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3E67F3-B0CA-4A21-AC5E-1497841D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B07F1-55AC-412D-AE64-CBF0B68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FE16B5-575D-41ED-8552-8D5C9441E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D4BFDC-F03C-4FAA-A270-DEAE40AE0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97C1C-73DB-4549-9F57-90AADEE4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ED71B9-25D2-43A9-B9D6-4BE11C9B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24DB5C-7EB0-4572-A260-09B8834C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04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A7778-E3DE-4CBA-BF64-BC435278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3E0630-7D9B-4FC8-8A84-7DFFBD5F8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7D68C-05B5-4274-BC17-F7522582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E6115-27F4-4C3D-B8A4-17FBBA5F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FA28E-8FC8-48EA-82BF-937DB9FA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1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FC8667-3F5C-418A-9341-C2F9FCACE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F7332-BF9F-4C1A-8139-6BA3ABF5C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E740E-A7CB-4200-94F4-E2872CB4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4049B-B591-4CAA-A9FB-5001E8D6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71997-C673-4524-A848-AA12AAAD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9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58D70-8A94-4968-A762-E7999258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007579-9091-4576-B677-EB7CB821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1A0A5-5860-4AFC-8DC2-0227A330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135B-2C3C-4EF2-9425-1F49CBE1B01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3A39D-4492-4556-8EC8-F0E76D68A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7EE8AE-721B-4E7A-B888-D4D2654A7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a typeface="+mj-lt"/>
                <a:cs typeface="+mj-lt"/>
              </a:rPr>
              <a:t>§ 15. Правительственная политика в Беларуси в последней трети XIX 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85FB4-BF5A-4631-8AA9-4EE5143A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/>
              <a:t>Земская реформа (не проводилась)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30B108-C28D-404C-8E50-A7A6D3B34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/>
              <a:t>Создание выборных учреждений, занимающиеся вопросами образования, медицины, местного хозяйства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человек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id="{37E03F69-7CDF-490D-96A6-4F22624EA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05" r="9102" b="-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6B466-C698-4FC6-AED8-D42C0856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Александр III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B0B16B-8CDD-459F-A795-1F2EA57B7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Император Российской империи в 1881-1894 гг. Провел контрреформы 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музыка, фагот&#10;&#10;Автоматически созданное описание">
            <a:extLst>
              <a:ext uri="{FF2B5EF4-FFF2-40B4-BE49-F238E27FC236}">
                <a16:creationId xmlns:a16="http://schemas.microsoft.com/office/drawing/2014/main" id="{21477DC2-C1A5-47B0-B80F-E0F13DA92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169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95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2A6E9-84DD-4EE6-801C-F7155FA5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Национално-религиозная политика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47D4D-3F22-4C8D-A380-A0A3082DA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6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B5945-7670-4DFD-9983-0F856429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>
                <a:cs typeface="Calibri Light"/>
              </a:rPr>
              <a:t>Особенности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685D232-5AB5-4CDD-A073-E5019124C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26811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32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F0539-1B0A-42CF-860D-FB4388AF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Западноруссизм</a:t>
            </a:r>
          </a:p>
        </p:txBody>
      </p:sp>
      <p:sp>
        <p:nvSpPr>
          <p:cNvPr id="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B35EB-38C6-46F6-8B1C-4D20065B4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Признание белорусов как части общерусского этноса, но без признания за ними права на самостоятельность</a:t>
            </a:r>
          </a:p>
        </p:txBody>
      </p:sp>
      <p:pic>
        <p:nvPicPr>
          <p:cNvPr id="5" name="Рисунок 5" descr="Изображение выглядит как текст, мужчина, челове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5AC670C2-5AEB-4355-80FE-9671E8A57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047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976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EB517-0E52-4486-9B94-4D59A571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64E87-EA5A-495F-B363-1105179B0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4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A8501-F553-4D68-A80F-82C993FA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1400F-50AE-46D2-8BF8-56CCB49D7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0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B47ED-9C8E-4195-A026-82469566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53F08-63A4-4F39-89D1-2E994A808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8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4486F-2A1D-4938-9439-5A5F79F7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  <a:cs typeface="Calibri Light"/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A58A92A-6F31-45E1-982C-477CF3E32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9633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98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28038-0238-43C1-951E-B226B9EC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Особенности развития белорусских губерний после восстания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936B3-D986-4E48-BF36-C44040C5F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65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D5964-3047-4550-B251-6D5571EC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Особенности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8B107-B443-44EA-9C26-7BBE0B396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Сохранялось военное положение</a:t>
            </a:r>
          </a:p>
          <a:p>
            <a:r>
              <a:rPr lang="ru-RU" sz="2400">
                <a:cs typeface="Calibri"/>
              </a:rPr>
              <a:t>Политика, направленная на исключение польского влияния </a:t>
            </a:r>
          </a:p>
          <a:p>
            <a:r>
              <a:rPr lang="ru-RU" sz="2400">
                <a:cs typeface="Calibri"/>
              </a:rPr>
              <a:t>Действовали следственные и полевые суды</a:t>
            </a:r>
          </a:p>
          <a:p>
            <a:r>
              <a:rPr lang="ru-RU" sz="2400">
                <a:cs typeface="Calibri"/>
              </a:rPr>
              <a:t>Проведение политики "разбора шляхты"</a:t>
            </a:r>
          </a:p>
          <a:p>
            <a:r>
              <a:rPr lang="ru-RU" sz="2400">
                <a:cs typeface="Calibri"/>
              </a:rPr>
              <a:t>Чистки в рядах чиновников </a:t>
            </a:r>
          </a:p>
          <a:p>
            <a:r>
              <a:rPr lang="ru-RU" sz="2400" dirty="0">
                <a:cs typeface="Calibri"/>
              </a:rPr>
              <a:t>Назначение российских чиновников в Беларусь </a:t>
            </a:r>
          </a:p>
        </p:txBody>
      </p:sp>
    </p:spTree>
    <p:extLst>
      <p:ext uri="{BB962C8B-B14F-4D97-AF65-F5344CB8AC3E}">
        <p14:creationId xmlns:p14="http://schemas.microsoft.com/office/powerpoint/2010/main" val="305648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AFEEA-B403-431B-A2C9-CDB755A0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Шляхта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группа, люди, танцор&#10;&#10;Автоматически созданное описание">
            <a:extLst>
              <a:ext uri="{FF2B5EF4-FFF2-40B4-BE49-F238E27FC236}">
                <a16:creationId xmlns:a16="http://schemas.microsoft.com/office/drawing/2014/main" id="{C16A1B3B-8300-4910-B77D-6A6DB3C7D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934717"/>
            <a:ext cx="7608304" cy="50595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2DAA1-B927-4188-9FC6-60E574EC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Буржуазные реформы на территории Беларуси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1E9C88-C3D0-472E-BAE4-87155829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94627-0025-42F0-BB03-62C70009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>
                <a:cs typeface="Calibri Light"/>
              </a:rPr>
              <a:t>Буржуазные реформы в России в 60-е - 70-е гг.</a:t>
            </a:r>
            <a:endParaRPr lang="ru-RU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B2044-D2D8-4C60-BC08-A51FE918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Судебная реформа</a:t>
            </a:r>
          </a:p>
          <a:p>
            <a:r>
              <a:rPr lang="ru-RU" sz="2400">
                <a:cs typeface="Calibri"/>
              </a:rPr>
              <a:t>Земская реформа</a:t>
            </a:r>
          </a:p>
          <a:p>
            <a:r>
              <a:rPr lang="ru-RU" sz="2400">
                <a:cs typeface="Calibri"/>
              </a:rPr>
              <a:t>Образовательная реформа</a:t>
            </a:r>
          </a:p>
          <a:p>
            <a:r>
              <a:rPr lang="ru-RU" sz="2400">
                <a:cs typeface="Calibri"/>
              </a:rPr>
              <a:t>Военная реформа</a:t>
            </a:r>
          </a:p>
          <a:p>
            <a:r>
              <a:rPr lang="ru-RU" sz="2400">
                <a:cs typeface="Calibri"/>
              </a:rPr>
              <a:t>Городская реформа</a:t>
            </a:r>
          </a:p>
          <a:p>
            <a:r>
              <a:rPr lang="ru-RU" sz="2400" dirty="0">
                <a:cs typeface="Calibri"/>
              </a:rPr>
              <a:t>Финансовая реформа</a:t>
            </a:r>
          </a:p>
        </p:txBody>
      </p:sp>
    </p:spTree>
    <p:extLst>
      <p:ext uri="{BB962C8B-B14F-4D97-AF65-F5344CB8AC3E}">
        <p14:creationId xmlns:p14="http://schemas.microsoft.com/office/powerpoint/2010/main" val="135559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E800B-0F27-4BAB-9C09-068E0B44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Судебная реформа (1872 г.)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8348F7-9A12-4FD8-A6CD-10D60DCF0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-Создание мировых судов (для рассмотрение мелких дел)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-Введение должностей присяжных-заседателей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5" name="Рисунок 5" descr="Изображение выглядит как человек, в позе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616959F5-1BAB-4A63-917C-D765443C6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1532" y="2879986"/>
            <a:ext cx="5150277" cy="2922782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70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Тема Office</vt:lpstr>
      <vt:lpstr>§ 15. Правительственная политика в Беларуси в последней трети XIX в.</vt:lpstr>
      <vt:lpstr>Проверка д/з</vt:lpstr>
      <vt:lpstr>План урока</vt:lpstr>
      <vt:lpstr>1. Особенности развития белорусских губерний после восстания</vt:lpstr>
      <vt:lpstr>Особенности</vt:lpstr>
      <vt:lpstr>Шляхта</vt:lpstr>
      <vt:lpstr>2. Буржуазные реформы на территории Беларуси</vt:lpstr>
      <vt:lpstr>Буржуазные реформы в России в 60-е - 70-е гг.</vt:lpstr>
      <vt:lpstr>Судебная реформа (1872 г.)</vt:lpstr>
      <vt:lpstr>Земская реформа (не проводилась)</vt:lpstr>
      <vt:lpstr>Александр III</vt:lpstr>
      <vt:lpstr>3. Национално-религиозная политика</vt:lpstr>
      <vt:lpstr>Особенности</vt:lpstr>
      <vt:lpstr>Западноруссизм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15. Правительственная политика в Беларуси в последней трети XIX в.</dc:title>
  <dc:creator/>
  <cp:lastModifiedBy/>
  <cp:revision>114</cp:revision>
  <dcterms:created xsi:type="dcterms:W3CDTF">2022-01-15T08:46:35Z</dcterms:created>
  <dcterms:modified xsi:type="dcterms:W3CDTF">2022-01-22T09:27:34Z</dcterms:modified>
</cp:coreProperties>
</file>