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3" r:id="rId26"/>
    <p:sldId id="280" r:id="rId27"/>
    <p:sldId id="281" r:id="rId28"/>
    <p:sldId id="282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F5D1BB-1BC7-426D-B4C0-1CBA30CDD039}" v="928" dt="2022-02-04T19:52:14.843"/>
    <p1510:client id="{DA51D79A-499D-4A89-B67A-267B14C5C463}" v="86" dt="2022-02-04T19:55:25.9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DA51D79A-499D-4A89-B67A-267B14C5C463}"/>
    <pc:docChg chg="addSld modSld addMainMaster modMainMaster">
      <pc:chgData name="Zhigalov Roman" userId="1f97e9fdf7779aa5" providerId="Windows Live" clId="Web-{DA51D79A-499D-4A89-B67A-267B14C5C463}" dt="2022-02-04T19:55:25.949" v="83"/>
      <pc:docMkLst>
        <pc:docMk/>
      </pc:docMkLst>
      <pc:sldChg chg="addSp delSp modSp mod setBg">
        <pc:chgData name="Zhigalov Roman" userId="1f97e9fdf7779aa5" providerId="Windows Live" clId="Web-{DA51D79A-499D-4A89-B67A-267B14C5C463}" dt="2022-02-04T19:54:51.417" v="64"/>
        <pc:sldMkLst>
          <pc:docMk/>
          <pc:sldMk cId="3209995594" sldId="282"/>
        </pc:sldMkLst>
        <pc:spChg chg="mod">
          <ac:chgData name="Zhigalov Roman" userId="1f97e9fdf7779aa5" providerId="Windows Live" clId="Web-{DA51D79A-499D-4A89-B67A-267B14C5C463}" dt="2022-02-04T19:54:51.417" v="64"/>
          <ac:spMkLst>
            <pc:docMk/>
            <pc:sldMk cId="3209995594" sldId="282"/>
            <ac:spMk id="2" creationId="{0156E4A8-3273-4300-9B59-F9B7D2F0AABD}"/>
          </ac:spMkLst>
        </pc:spChg>
        <pc:spChg chg="del">
          <ac:chgData name="Zhigalov Roman" userId="1f97e9fdf7779aa5" providerId="Windows Live" clId="Web-{DA51D79A-499D-4A89-B67A-267B14C5C463}" dt="2022-02-04T19:54:47.683" v="63"/>
          <ac:spMkLst>
            <pc:docMk/>
            <pc:sldMk cId="3209995594" sldId="282"/>
            <ac:spMk id="3" creationId="{20B497CE-1531-4A43-B9F5-563A70C344A1}"/>
          </ac:spMkLst>
        </pc:spChg>
        <pc:spChg chg="add">
          <ac:chgData name="Zhigalov Roman" userId="1f97e9fdf7779aa5" providerId="Windows Live" clId="Web-{DA51D79A-499D-4A89-B67A-267B14C5C463}" dt="2022-02-04T19:54:51.417" v="64"/>
          <ac:spMkLst>
            <pc:docMk/>
            <pc:sldMk cId="3209995594" sldId="282"/>
            <ac:spMk id="9" creationId="{BA79A7CF-01AF-4178-9369-94E0C90EB046}"/>
          </ac:spMkLst>
        </pc:spChg>
        <pc:spChg chg="add">
          <ac:chgData name="Zhigalov Roman" userId="1f97e9fdf7779aa5" providerId="Windows Live" clId="Web-{DA51D79A-499D-4A89-B67A-267B14C5C463}" dt="2022-02-04T19:54:51.417" v="64"/>
          <ac:spMkLst>
            <pc:docMk/>
            <pc:sldMk cId="3209995594" sldId="282"/>
            <ac:spMk id="11" creationId="{99413ED5-9ED4-4772-BCE4-2BCAE6B12E35}"/>
          </ac:spMkLst>
        </pc:spChg>
        <pc:spChg chg="add">
          <ac:chgData name="Zhigalov Roman" userId="1f97e9fdf7779aa5" providerId="Windows Live" clId="Web-{DA51D79A-499D-4A89-B67A-267B14C5C463}" dt="2022-02-04T19:54:51.417" v="64"/>
          <ac:spMkLst>
            <pc:docMk/>
            <pc:sldMk cId="3209995594" sldId="282"/>
            <ac:spMk id="13" creationId="{04357C93-F0CB-4A1C-8F77-4E9063789819}"/>
          </ac:spMkLst>
        </pc:spChg>
        <pc:spChg chg="add">
          <ac:chgData name="Zhigalov Roman" userId="1f97e9fdf7779aa5" providerId="Windows Live" clId="Web-{DA51D79A-499D-4A89-B67A-267B14C5C463}" dt="2022-02-04T19:54:51.417" v="64"/>
          <ac:spMkLst>
            <pc:docMk/>
            <pc:sldMk cId="3209995594" sldId="282"/>
            <ac:spMk id="15" creationId="{90F533E9-6690-41A8-A372-4C6C622D028D}"/>
          </ac:spMkLst>
        </pc:spChg>
        <pc:picChg chg="add mod ord">
          <ac:chgData name="Zhigalov Roman" userId="1f97e9fdf7779aa5" providerId="Windows Live" clId="Web-{DA51D79A-499D-4A89-B67A-267B14C5C463}" dt="2022-02-04T19:54:51.417" v="64"/>
          <ac:picMkLst>
            <pc:docMk/>
            <pc:sldMk cId="3209995594" sldId="282"/>
            <ac:picMk id="4" creationId="{3D10AF23-9548-4223-8FDA-C2E42937A08E}"/>
          </ac:picMkLst>
        </pc:picChg>
      </pc:sldChg>
      <pc:sldChg chg="addSp delSp modSp mod setBg">
        <pc:chgData name="Zhigalov Roman" userId="1f97e9fdf7779aa5" providerId="Windows Live" clId="Web-{DA51D79A-499D-4A89-B67A-267B14C5C463}" dt="2022-02-04T19:53:38.228" v="14"/>
        <pc:sldMkLst>
          <pc:docMk/>
          <pc:sldMk cId="2230778408" sldId="283"/>
        </pc:sldMkLst>
        <pc:spChg chg="mod">
          <ac:chgData name="Zhigalov Roman" userId="1f97e9fdf7779aa5" providerId="Windows Live" clId="Web-{DA51D79A-499D-4A89-B67A-267B14C5C463}" dt="2022-02-04T19:53:38.228" v="14"/>
          <ac:spMkLst>
            <pc:docMk/>
            <pc:sldMk cId="2230778408" sldId="283"/>
            <ac:spMk id="2" creationId="{02AE18E3-2BE7-440D-9B6A-0A66A88A10C6}"/>
          </ac:spMkLst>
        </pc:spChg>
        <pc:spChg chg="del">
          <ac:chgData name="Zhigalov Roman" userId="1f97e9fdf7779aa5" providerId="Windows Live" clId="Web-{DA51D79A-499D-4A89-B67A-267B14C5C463}" dt="2022-02-04T19:52:49.101" v="0"/>
          <ac:spMkLst>
            <pc:docMk/>
            <pc:sldMk cId="2230778408" sldId="283"/>
            <ac:spMk id="3" creationId="{87F38F9D-FE49-4C53-B785-F8BDFE98115E}"/>
          </ac:spMkLst>
        </pc:spChg>
        <pc:spChg chg="add">
          <ac:chgData name="Zhigalov Roman" userId="1f97e9fdf7779aa5" providerId="Windows Live" clId="Web-{DA51D79A-499D-4A89-B67A-267B14C5C463}" dt="2022-02-04T19:53:38.228" v="14"/>
          <ac:spMkLst>
            <pc:docMk/>
            <pc:sldMk cId="2230778408" sldId="283"/>
            <ac:spMk id="9" creationId="{BA79A7CF-01AF-4178-9369-94E0C90EB046}"/>
          </ac:spMkLst>
        </pc:spChg>
        <pc:spChg chg="add">
          <ac:chgData name="Zhigalov Roman" userId="1f97e9fdf7779aa5" providerId="Windows Live" clId="Web-{DA51D79A-499D-4A89-B67A-267B14C5C463}" dt="2022-02-04T19:53:38.228" v="14"/>
          <ac:spMkLst>
            <pc:docMk/>
            <pc:sldMk cId="2230778408" sldId="283"/>
            <ac:spMk id="11" creationId="{99413ED5-9ED4-4772-BCE4-2BCAE6B12E35}"/>
          </ac:spMkLst>
        </pc:spChg>
        <pc:spChg chg="add">
          <ac:chgData name="Zhigalov Roman" userId="1f97e9fdf7779aa5" providerId="Windows Live" clId="Web-{DA51D79A-499D-4A89-B67A-267B14C5C463}" dt="2022-02-04T19:53:38.228" v="14"/>
          <ac:spMkLst>
            <pc:docMk/>
            <pc:sldMk cId="2230778408" sldId="283"/>
            <ac:spMk id="13" creationId="{04357C93-F0CB-4A1C-8F77-4E9063789819}"/>
          </ac:spMkLst>
        </pc:spChg>
        <pc:spChg chg="add">
          <ac:chgData name="Zhigalov Roman" userId="1f97e9fdf7779aa5" providerId="Windows Live" clId="Web-{DA51D79A-499D-4A89-B67A-267B14C5C463}" dt="2022-02-04T19:53:38.228" v="14"/>
          <ac:spMkLst>
            <pc:docMk/>
            <pc:sldMk cId="2230778408" sldId="283"/>
            <ac:spMk id="15" creationId="{90F533E9-6690-41A8-A372-4C6C622D028D}"/>
          </ac:spMkLst>
        </pc:spChg>
        <pc:picChg chg="add mod ord">
          <ac:chgData name="Zhigalov Roman" userId="1f97e9fdf7779aa5" providerId="Windows Live" clId="Web-{DA51D79A-499D-4A89-B67A-267B14C5C463}" dt="2022-02-04T19:53:38.228" v="14"/>
          <ac:picMkLst>
            <pc:docMk/>
            <pc:sldMk cId="2230778408" sldId="283"/>
            <ac:picMk id="4" creationId="{6C38267F-8047-448C-8DCA-2EF590031F29}"/>
          </ac:picMkLst>
        </pc:picChg>
      </pc:sldChg>
      <pc:sldChg chg="modSp new">
        <pc:chgData name="Zhigalov Roman" userId="1f97e9fdf7779aa5" providerId="Windows Live" clId="Web-{DA51D79A-499D-4A89-B67A-267B14C5C463}" dt="2022-02-04T19:55:04.464" v="71" actId="20577"/>
        <pc:sldMkLst>
          <pc:docMk/>
          <pc:sldMk cId="3225203742" sldId="284"/>
        </pc:sldMkLst>
        <pc:spChg chg="mod">
          <ac:chgData name="Zhigalov Roman" userId="1f97e9fdf7779aa5" providerId="Windows Live" clId="Web-{DA51D79A-499D-4A89-B67A-267B14C5C463}" dt="2022-02-04T19:55:04.464" v="71" actId="20577"/>
          <ac:spMkLst>
            <pc:docMk/>
            <pc:sldMk cId="3225203742" sldId="284"/>
            <ac:spMk id="2" creationId="{31927AA6-B0E8-4978-973E-3EA1370888A2}"/>
          </ac:spMkLst>
        </pc:spChg>
      </pc:sldChg>
      <pc:sldChg chg="modSp new">
        <pc:chgData name="Zhigalov Roman" userId="1f97e9fdf7779aa5" providerId="Windows Live" clId="Web-{DA51D79A-499D-4A89-B67A-267B14C5C463}" dt="2022-02-04T19:55:09.918" v="82" actId="20577"/>
        <pc:sldMkLst>
          <pc:docMk/>
          <pc:sldMk cId="4292465233" sldId="285"/>
        </pc:sldMkLst>
        <pc:spChg chg="mod">
          <ac:chgData name="Zhigalov Roman" userId="1f97e9fdf7779aa5" providerId="Windows Live" clId="Web-{DA51D79A-499D-4A89-B67A-267B14C5C463}" dt="2022-02-04T19:55:09.918" v="82" actId="20577"/>
          <ac:spMkLst>
            <pc:docMk/>
            <pc:sldMk cId="4292465233" sldId="285"/>
            <ac:spMk id="2" creationId="{F7E1C1C2-ED7D-4FDD-8AB2-BC839BFD02FF}"/>
          </ac:spMkLst>
        </pc:spChg>
      </pc:sldChg>
      <pc:sldChg chg="add">
        <pc:chgData name="Zhigalov Roman" userId="1f97e9fdf7779aa5" providerId="Windows Live" clId="Web-{DA51D79A-499D-4A89-B67A-267B14C5C463}" dt="2022-02-04T19:55:25.949" v="83"/>
        <pc:sldMkLst>
          <pc:docMk/>
          <pc:sldMk cId="708946788" sldId="286"/>
        </pc:sldMkLst>
      </pc:sldChg>
      <pc:sldMasterChg chg="add addSldLayout">
        <pc:chgData name="Zhigalov Roman" userId="1f97e9fdf7779aa5" providerId="Windows Live" clId="Web-{DA51D79A-499D-4A89-B67A-267B14C5C463}" dt="2022-02-04T19:55:25.949" v="83"/>
        <pc:sldMasterMkLst>
          <pc:docMk/>
          <pc:sldMasterMk cId="2799478774" sldId="2147483648"/>
        </pc:sldMasterMkLst>
        <pc:sldLayoutChg chg="add">
          <pc:chgData name="Zhigalov Roman" userId="1f97e9fdf7779aa5" providerId="Windows Live" clId="Web-{DA51D79A-499D-4A89-B67A-267B14C5C463}" dt="2022-02-04T19:55:25.949" v="83"/>
          <pc:sldLayoutMkLst>
            <pc:docMk/>
            <pc:sldMasterMk cId="2799478774" sldId="2147483648"/>
            <pc:sldLayoutMk cId="1702010893" sldId="2147483649"/>
          </pc:sldLayoutMkLst>
        </pc:sldLayoutChg>
        <pc:sldLayoutChg chg="add">
          <pc:chgData name="Zhigalov Roman" userId="1f97e9fdf7779aa5" providerId="Windows Live" clId="Web-{DA51D79A-499D-4A89-B67A-267B14C5C463}" dt="2022-02-04T19:55:25.949" v="83"/>
          <pc:sldLayoutMkLst>
            <pc:docMk/>
            <pc:sldMasterMk cId="2799478774" sldId="2147483648"/>
            <pc:sldLayoutMk cId="42815672" sldId="2147483650"/>
          </pc:sldLayoutMkLst>
        </pc:sldLayoutChg>
        <pc:sldLayoutChg chg="add">
          <pc:chgData name="Zhigalov Roman" userId="1f97e9fdf7779aa5" providerId="Windows Live" clId="Web-{DA51D79A-499D-4A89-B67A-267B14C5C463}" dt="2022-02-04T19:55:25.949" v="83"/>
          <pc:sldLayoutMkLst>
            <pc:docMk/>
            <pc:sldMasterMk cId="2799478774" sldId="2147483648"/>
            <pc:sldLayoutMk cId="2964193166" sldId="2147483651"/>
          </pc:sldLayoutMkLst>
        </pc:sldLayoutChg>
        <pc:sldLayoutChg chg="add">
          <pc:chgData name="Zhigalov Roman" userId="1f97e9fdf7779aa5" providerId="Windows Live" clId="Web-{DA51D79A-499D-4A89-B67A-267B14C5C463}" dt="2022-02-04T19:55:25.949" v="83"/>
          <pc:sldLayoutMkLst>
            <pc:docMk/>
            <pc:sldMasterMk cId="2799478774" sldId="2147483648"/>
            <pc:sldLayoutMk cId="2889787338" sldId="2147483652"/>
          </pc:sldLayoutMkLst>
        </pc:sldLayoutChg>
        <pc:sldLayoutChg chg="add">
          <pc:chgData name="Zhigalov Roman" userId="1f97e9fdf7779aa5" providerId="Windows Live" clId="Web-{DA51D79A-499D-4A89-B67A-267B14C5C463}" dt="2022-02-04T19:55:25.949" v="83"/>
          <pc:sldLayoutMkLst>
            <pc:docMk/>
            <pc:sldMasterMk cId="2799478774" sldId="2147483648"/>
            <pc:sldLayoutMk cId="452061517" sldId="2147483653"/>
          </pc:sldLayoutMkLst>
        </pc:sldLayoutChg>
        <pc:sldLayoutChg chg="add">
          <pc:chgData name="Zhigalov Roman" userId="1f97e9fdf7779aa5" providerId="Windows Live" clId="Web-{DA51D79A-499D-4A89-B67A-267B14C5C463}" dt="2022-02-04T19:55:25.949" v="83"/>
          <pc:sldLayoutMkLst>
            <pc:docMk/>
            <pc:sldMasterMk cId="2799478774" sldId="2147483648"/>
            <pc:sldLayoutMk cId="2839742909" sldId="2147483654"/>
          </pc:sldLayoutMkLst>
        </pc:sldLayoutChg>
        <pc:sldLayoutChg chg="add">
          <pc:chgData name="Zhigalov Roman" userId="1f97e9fdf7779aa5" providerId="Windows Live" clId="Web-{DA51D79A-499D-4A89-B67A-267B14C5C463}" dt="2022-02-04T19:55:25.949" v="83"/>
          <pc:sldLayoutMkLst>
            <pc:docMk/>
            <pc:sldMasterMk cId="2799478774" sldId="2147483648"/>
            <pc:sldLayoutMk cId="3411820867" sldId="2147483655"/>
          </pc:sldLayoutMkLst>
        </pc:sldLayoutChg>
        <pc:sldLayoutChg chg="add">
          <pc:chgData name="Zhigalov Roman" userId="1f97e9fdf7779aa5" providerId="Windows Live" clId="Web-{DA51D79A-499D-4A89-B67A-267B14C5C463}" dt="2022-02-04T19:55:25.949" v="83"/>
          <pc:sldLayoutMkLst>
            <pc:docMk/>
            <pc:sldMasterMk cId="2799478774" sldId="2147483648"/>
            <pc:sldLayoutMk cId="1114652720" sldId="2147483656"/>
          </pc:sldLayoutMkLst>
        </pc:sldLayoutChg>
        <pc:sldLayoutChg chg="add">
          <pc:chgData name="Zhigalov Roman" userId="1f97e9fdf7779aa5" providerId="Windows Live" clId="Web-{DA51D79A-499D-4A89-B67A-267B14C5C463}" dt="2022-02-04T19:55:25.949" v="83"/>
          <pc:sldLayoutMkLst>
            <pc:docMk/>
            <pc:sldMasterMk cId="2799478774" sldId="2147483648"/>
            <pc:sldLayoutMk cId="2884464099" sldId="2147483657"/>
          </pc:sldLayoutMkLst>
        </pc:sldLayoutChg>
        <pc:sldLayoutChg chg="add">
          <pc:chgData name="Zhigalov Roman" userId="1f97e9fdf7779aa5" providerId="Windows Live" clId="Web-{DA51D79A-499D-4A89-B67A-267B14C5C463}" dt="2022-02-04T19:55:25.949" v="83"/>
          <pc:sldLayoutMkLst>
            <pc:docMk/>
            <pc:sldMasterMk cId="2799478774" sldId="2147483648"/>
            <pc:sldLayoutMk cId="1150329209" sldId="2147483658"/>
          </pc:sldLayoutMkLst>
        </pc:sldLayoutChg>
        <pc:sldLayoutChg chg="add">
          <pc:chgData name="Zhigalov Roman" userId="1f97e9fdf7779aa5" providerId="Windows Live" clId="Web-{DA51D79A-499D-4A89-B67A-267B14C5C463}" dt="2022-02-04T19:55:25.949" v="83"/>
          <pc:sldLayoutMkLst>
            <pc:docMk/>
            <pc:sldMasterMk cId="2799478774" sldId="2147483648"/>
            <pc:sldLayoutMk cId="2620394655" sldId="2147483659"/>
          </pc:sldLayoutMkLst>
        </pc:sldLayoutChg>
      </pc:sldMasterChg>
      <pc:sldMasterChg chg="replId modSldLayout">
        <pc:chgData name="Zhigalov Roman" userId="1f97e9fdf7779aa5" providerId="Windows Live" clId="Web-{DA51D79A-499D-4A89-B67A-267B14C5C463}" dt="2022-02-04T19:55:25.949" v="83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DA51D79A-499D-4A89-B67A-267B14C5C463}" dt="2022-02-04T19:55:25.949" v="83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DA51D79A-499D-4A89-B67A-267B14C5C463}" dt="2022-02-04T19:55:25.949" v="83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DA51D79A-499D-4A89-B67A-267B14C5C463}" dt="2022-02-04T19:55:25.949" v="83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DA51D79A-499D-4A89-B67A-267B14C5C463}" dt="2022-02-04T19:55:25.949" v="83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DA51D79A-499D-4A89-B67A-267B14C5C463}" dt="2022-02-04T19:55:25.949" v="83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DA51D79A-499D-4A89-B67A-267B14C5C463}" dt="2022-02-04T19:55:25.949" v="83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DA51D79A-499D-4A89-B67A-267B14C5C463}" dt="2022-02-04T19:55:25.949" v="83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DA51D79A-499D-4A89-B67A-267B14C5C463}" dt="2022-02-04T19:55:25.949" v="83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DA51D79A-499D-4A89-B67A-267B14C5C463}" dt="2022-02-04T19:55:25.949" v="83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DA51D79A-499D-4A89-B67A-267B14C5C463}" dt="2022-02-04T19:55:25.949" v="83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DA51D79A-499D-4A89-B67A-267B14C5C463}" dt="2022-02-04T19:55:25.949" v="83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  <pc:docChgLst>
    <pc:chgData name="Zhigalov Roman" userId="1f97e9fdf7779aa5" providerId="Windows Live" clId="Web-{94F5D1BB-1BC7-426D-B4C0-1CBA30CDD039}"/>
    <pc:docChg chg="addSld delSld modSld">
      <pc:chgData name="Zhigalov Roman" userId="1f97e9fdf7779aa5" providerId="Windows Live" clId="Web-{94F5D1BB-1BC7-426D-B4C0-1CBA30CDD039}" dt="2022-02-04T19:52:14.843" v="932"/>
      <pc:docMkLst>
        <pc:docMk/>
      </pc:docMkLst>
      <pc:sldChg chg="modSp">
        <pc:chgData name="Zhigalov Roman" userId="1f97e9fdf7779aa5" providerId="Windows Live" clId="Web-{94F5D1BB-1BC7-426D-B4C0-1CBA30CDD039}" dt="2022-02-04T19:09:06.080" v="2" actId="20577"/>
        <pc:sldMkLst>
          <pc:docMk/>
          <pc:sldMk cId="1351651579" sldId="256"/>
        </pc:sldMkLst>
        <pc:spChg chg="mod">
          <ac:chgData name="Zhigalov Roman" userId="1f97e9fdf7779aa5" providerId="Windows Live" clId="Web-{94F5D1BB-1BC7-426D-B4C0-1CBA30CDD039}" dt="2022-02-04T19:09:06.080" v="2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94F5D1BB-1BC7-426D-B4C0-1CBA30CDD039}" dt="2022-02-04T19:09:22.878" v="8" actId="20577"/>
        <pc:sldMkLst>
          <pc:docMk/>
          <pc:sldMk cId="4055994961" sldId="257"/>
        </pc:sldMkLst>
        <pc:spChg chg="mod">
          <ac:chgData name="Zhigalov Roman" userId="1f97e9fdf7779aa5" providerId="Windows Live" clId="Web-{94F5D1BB-1BC7-426D-B4C0-1CBA30CDD039}" dt="2022-02-04T19:09:22.878" v="8" actId="20577"/>
          <ac:spMkLst>
            <pc:docMk/>
            <pc:sldMk cId="4055994961" sldId="257"/>
            <ac:spMk id="2" creationId="{02AC3F7A-9EBE-490B-81CC-9EBACB3A2BF1}"/>
          </ac:spMkLst>
        </pc:spChg>
      </pc:sldChg>
      <pc:sldChg chg="addSp modSp new mod setBg">
        <pc:chgData name="Zhigalov Roman" userId="1f97e9fdf7779aa5" providerId="Windows Live" clId="Web-{94F5D1BB-1BC7-426D-B4C0-1CBA30CDD039}" dt="2022-02-04T19:14:23.371" v="103" actId="20577"/>
        <pc:sldMkLst>
          <pc:docMk/>
          <pc:sldMk cId="837310784" sldId="258"/>
        </pc:sldMkLst>
        <pc:spChg chg="mod">
          <ac:chgData name="Zhigalov Roman" userId="1f97e9fdf7779aa5" providerId="Windows Live" clId="Web-{94F5D1BB-1BC7-426D-B4C0-1CBA30CDD039}" dt="2022-02-04T19:10:03.160" v="93"/>
          <ac:spMkLst>
            <pc:docMk/>
            <pc:sldMk cId="837310784" sldId="258"/>
            <ac:spMk id="2" creationId="{34A78E7A-6CE1-4CE8-946B-D38A60142773}"/>
          </ac:spMkLst>
        </pc:spChg>
        <pc:spChg chg="mod">
          <ac:chgData name="Zhigalov Roman" userId="1f97e9fdf7779aa5" providerId="Windows Live" clId="Web-{94F5D1BB-1BC7-426D-B4C0-1CBA30CDD039}" dt="2022-02-04T19:14:23.371" v="103" actId="20577"/>
          <ac:spMkLst>
            <pc:docMk/>
            <pc:sldMk cId="837310784" sldId="258"/>
            <ac:spMk id="3" creationId="{698DAA6C-7E2D-4B08-8BD6-C591F13DAE2E}"/>
          </ac:spMkLst>
        </pc:spChg>
        <pc:spChg chg="add">
          <ac:chgData name="Zhigalov Roman" userId="1f97e9fdf7779aa5" providerId="Windows Live" clId="Web-{94F5D1BB-1BC7-426D-B4C0-1CBA30CDD039}" dt="2022-02-04T19:10:03.160" v="93"/>
          <ac:spMkLst>
            <pc:docMk/>
            <pc:sldMk cId="837310784" sldId="258"/>
            <ac:spMk id="8" creationId="{DBF61EA3-B236-439E-9C0B-340980D56BEE}"/>
          </ac:spMkLst>
        </pc:spChg>
        <pc:spChg chg="add">
          <ac:chgData name="Zhigalov Roman" userId="1f97e9fdf7779aa5" providerId="Windows Live" clId="Web-{94F5D1BB-1BC7-426D-B4C0-1CBA30CDD039}" dt="2022-02-04T19:10:03.160" v="93"/>
          <ac:spMkLst>
            <pc:docMk/>
            <pc:sldMk cId="837310784" sldId="258"/>
            <ac:spMk id="14" creationId="{E659831F-0D9A-4C63-9EBB-8435B85A440F}"/>
          </ac:spMkLst>
        </pc:spChg>
        <pc:grpChg chg="add">
          <ac:chgData name="Zhigalov Roman" userId="1f97e9fdf7779aa5" providerId="Windows Live" clId="Web-{94F5D1BB-1BC7-426D-B4C0-1CBA30CDD039}" dt="2022-02-04T19:10:03.160" v="93"/>
          <ac:grpSpMkLst>
            <pc:docMk/>
            <pc:sldMk cId="837310784" sldId="258"/>
            <ac:grpSpMk id="10" creationId="{28FAF094-D087-493F-8DF9-A486C2D6BBAA}"/>
          </ac:grpSpMkLst>
        </pc:grpChg>
      </pc:sldChg>
      <pc:sldChg chg="addSp modSp new mod setBg">
        <pc:chgData name="Zhigalov Roman" userId="1f97e9fdf7779aa5" providerId="Windows Live" clId="Web-{94F5D1BB-1BC7-426D-B4C0-1CBA30CDD039}" dt="2022-02-04T19:14:35.012" v="109"/>
        <pc:sldMkLst>
          <pc:docMk/>
          <pc:sldMk cId="4185734118" sldId="259"/>
        </pc:sldMkLst>
        <pc:spChg chg="mod">
          <ac:chgData name="Zhigalov Roman" userId="1f97e9fdf7779aa5" providerId="Windows Live" clId="Web-{94F5D1BB-1BC7-426D-B4C0-1CBA30CDD039}" dt="2022-02-04T19:14:35.012" v="109"/>
          <ac:spMkLst>
            <pc:docMk/>
            <pc:sldMk cId="4185734118" sldId="259"/>
            <ac:spMk id="2" creationId="{06A31124-C76E-42C4-A0BA-3AEABD1707B2}"/>
          </ac:spMkLst>
        </pc:spChg>
        <pc:spChg chg="mod">
          <ac:chgData name="Zhigalov Roman" userId="1f97e9fdf7779aa5" providerId="Windows Live" clId="Web-{94F5D1BB-1BC7-426D-B4C0-1CBA30CDD039}" dt="2022-02-04T19:14:35.012" v="109"/>
          <ac:spMkLst>
            <pc:docMk/>
            <pc:sldMk cId="4185734118" sldId="259"/>
            <ac:spMk id="3" creationId="{D3DF3761-338D-43A3-89ED-0F836B04A7D6}"/>
          </ac:spMkLst>
        </pc:spChg>
        <pc:spChg chg="add">
          <ac:chgData name="Zhigalov Roman" userId="1f97e9fdf7779aa5" providerId="Windows Live" clId="Web-{94F5D1BB-1BC7-426D-B4C0-1CBA30CDD039}" dt="2022-02-04T19:14:35.012" v="109"/>
          <ac:spMkLst>
            <pc:docMk/>
            <pc:sldMk cId="4185734118" sldId="259"/>
            <ac:spMk id="8" creationId="{4522B21E-B2B9-4C72-9A71-C87EFD137480}"/>
          </ac:spMkLst>
        </pc:spChg>
        <pc:spChg chg="add">
          <ac:chgData name="Zhigalov Roman" userId="1f97e9fdf7779aa5" providerId="Windows Live" clId="Web-{94F5D1BB-1BC7-426D-B4C0-1CBA30CDD039}" dt="2022-02-04T19:14:35.012" v="109"/>
          <ac:spMkLst>
            <pc:docMk/>
            <pc:sldMk cId="4185734118" sldId="259"/>
            <ac:spMk id="10" creationId="{5EB7D2A2-F448-44D4-938C-DC84CBCB3B1E}"/>
          </ac:spMkLst>
        </pc:spChg>
        <pc:spChg chg="add">
          <ac:chgData name="Zhigalov Roman" userId="1f97e9fdf7779aa5" providerId="Windows Live" clId="Web-{94F5D1BB-1BC7-426D-B4C0-1CBA30CDD039}" dt="2022-02-04T19:14:35.012" v="109"/>
          <ac:spMkLst>
            <pc:docMk/>
            <pc:sldMk cId="4185734118" sldId="259"/>
            <ac:spMk id="12" creationId="{871AEA07-1E14-44B4-8E55-64EF049CD66F}"/>
          </ac:spMkLst>
        </pc:spChg>
        <pc:cxnChg chg="add">
          <ac:chgData name="Zhigalov Roman" userId="1f97e9fdf7779aa5" providerId="Windows Live" clId="Web-{94F5D1BB-1BC7-426D-B4C0-1CBA30CDD039}" dt="2022-02-04T19:14:35.012" v="109"/>
          <ac:cxnSpMkLst>
            <pc:docMk/>
            <pc:sldMk cId="4185734118" sldId="259"/>
            <ac:cxnSpMk id="14" creationId="{F7C8EA93-3210-4C62-99E9-153C275E3A87}"/>
          </ac:cxnSpMkLst>
        </pc:cxnChg>
      </pc:sldChg>
      <pc:sldChg chg="addSp modSp new mod setBg">
        <pc:chgData name="Zhigalov Roman" userId="1f97e9fdf7779aa5" providerId="Windows Live" clId="Web-{94F5D1BB-1BC7-426D-B4C0-1CBA30CDD039}" dt="2022-02-04T19:23:59.856" v="354"/>
        <pc:sldMkLst>
          <pc:docMk/>
          <pc:sldMk cId="4126495782" sldId="260"/>
        </pc:sldMkLst>
        <pc:spChg chg="mod">
          <ac:chgData name="Zhigalov Roman" userId="1f97e9fdf7779aa5" providerId="Windows Live" clId="Web-{94F5D1BB-1BC7-426D-B4C0-1CBA30CDD039}" dt="2022-02-04T19:23:59.856" v="354"/>
          <ac:spMkLst>
            <pc:docMk/>
            <pc:sldMk cId="4126495782" sldId="260"/>
            <ac:spMk id="2" creationId="{40C02BBC-403B-462B-A69D-F5D814BD401A}"/>
          </ac:spMkLst>
        </pc:spChg>
        <pc:spChg chg="mod">
          <ac:chgData name="Zhigalov Roman" userId="1f97e9fdf7779aa5" providerId="Windows Live" clId="Web-{94F5D1BB-1BC7-426D-B4C0-1CBA30CDD039}" dt="2022-02-04T19:23:59.856" v="354"/>
          <ac:spMkLst>
            <pc:docMk/>
            <pc:sldMk cId="4126495782" sldId="260"/>
            <ac:spMk id="3" creationId="{AE48326E-1226-4BD3-8DC1-D1A8208E7CA1}"/>
          </ac:spMkLst>
        </pc:spChg>
        <pc:spChg chg="add">
          <ac:chgData name="Zhigalov Roman" userId="1f97e9fdf7779aa5" providerId="Windows Live" clId="Web-{94F5D1BB-1BC7-426D-B4C0-1CBA30CDD039}" dt="2022-02-04T19:23:59.856" v="354"/>
          <ac:spMkLst>
            <pc:docMk/>
            <pc:sldMk cId="4126495782" sldId="260"/>
            <ac:spMk id="8" creationId="{DBF61EA3-B236-439E-9C0B-340980D56BEE}"/>
          </ac:spMkLst>
        </pc:spChg>
        <pc:spChg chg="add">
          <ac:chgData name="Zhigalov Roman" userId="1f97e9fdf7779aa5" providerId="Windows Live" clId="Web-{94F5D1BB-1BC7-426D-B4C0-1CBA30CDD039}" dt="2022-02-04T19:23:59.856" v="354"/>
          <ac:spMkLst>
            <pc:docMk/>
            <pc:sldMk cId="4126495782" sldId="260"/>
            <ac:spMk id="14" creationId="{E659831F-0D9A-4C63-9EBB-8435B85A440F}"/>
          </ac:spMkLst>
        </pc:spChg>
        <pc:grpChg chg="add">
          <ac:chgData name="Zhigalov Roman" userId="1f97e9fdf7779aa5" providerId="Windows Live" clId="Web-{94F5D1BB-1BC7-426D-B4C0-1CBA30CDD039}" dt="2022-02-04T19:23:59.856" v="354"/>
          <ac:grpSpMkLst>
            <pc:docMk/>
            <pc:sldMk cId="4126495782" sldId="260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94F5D1BB-1BC7-426D-B4C0-1CBA30CDD039}" dt="2022-02-04T19:25:02.999" v="401"/>
        <pc:sldMkLst>
          <pc:docMk/>
          <pc:sldMk cId="174921807" sldId="261"/>
        </pc:sldMkLst>
        <pc:spChg chg="mod">
          <ac:chgData name="Zhigalov Roman" userId="1f97e9fdf7779aa5" providerId="Windows Live" clId="Web-{94F5D1BB-1BC7-426D-B4C0-1CBA30CDD039}" dt="2022-02-04T19:25:02.999" v="401"/>
          <ac:spMkLst>
            <pc:docMk/>
            <pc:sldMk cId="174921807" sldId="261"/>
            <ac:spMk id="2" creationId="{4F368381-E1D7-4BC5-8066-060A3ABF540C}"/>
          </ac:spMkLst>
        </pc:spChg>
        <pc:spChg chg="del">
          <ac:chgData name="Zhigalov Roman" userId="1f97e9fdf7779aa5" providerId="Windows Live" clId="Web-{94F5D1BB-1BC7-426D-B4C0-1CBA30CDD039}" dt="2022-02-04T19:24:43.186" v="356"/>
          <ac:spMkLst>
            <pc:docMk/>
            <pc:sldMk cId="174921807" sldId="261"/>
            <ac:spMk id="3" creationId="{80246DA8-E303-4D02-9801-13EA61C63A27}"/>
          </ac:spMkLst>
        </pc:spChg>
        <pc:spChg chg="add">
          <ac:chgData name="Zhigalov Roman" userId="1f97e9fdf7779aa5" providerId="Windows Live" clId="Web-{94F5D1BB-1BC7-426D-B4C0-1CBA30CDD039}" dt="2022-02-04T19:25:02.999" v="401"/>
          <ac:spMkLst>
            <pc:docMk/>
            <pc:sldMk cId="174921807" sldId="261"/>
            <ac:spMk id="9" creationId="{665DBBEF-238B-476B-96AB-8AAC3224ECEA}"/>
          </ac:spMkLst>
        </pc:spChg>
        <pc:spChg chg="add">
          <ac:chgData name="Zhigalov Roman" userId="1f97e9fdf7779aa5" providerId="Windows Live" clId="Web-{94F5D1BB-1BC7-426D-B4C0-1CBA30CDD039}" dt="2022-02-04T19:25:02.999" v="401"/>
          <ac:spMkLst>
            <pc:docMk/>
            <pc:sldMk cId="174921807" sldId="261"/>
            <ac:spMk id="11" creationId="{3FCFB1DE-0B7E-48CC-BA90-B2AB0889F9D6}"/>
          </ac:spMkLst>
        </pc:spChg>
        <pc:picChg chg="add mod ord">
          <ac:chgData name="Zhigalov Roman" userId="1f97e9fdf7779aa5" providerId="Windows Live" clId="Web-{94F5D1BB-1BC7-426D-B4C0-1CBA30CDD039}" dt="2022-02-04T19:25:02.999" v="401"/>
          <ac:picMkLst>
            <pc:docMk/>
            <pc:sldMk cId="174921807" sldId="261"/>
            <ac:picMk id="4" creationId="{B67DC5F2-2606-4D31-BF20-D3169E305870}"/>
          </ac:picMkLst>
        </pc:picChg>
      </pc:sldChg>
      <pc:sldChg chg="addSp delSp modSp new mod setBg modClrScheme delDesignElem chgLayout">
        <pc:chgData name="Zhigalov Roman" userId="1f97e9fdf7779aa5" providerId="Windows Live" clId="Web-{94F5D1BB-1BC7-426D-B4C0-1CBA30CDD039}" dt="2022-02-04T19:28:30.255" v="465" actId="14100"/>
        <pc:sldMkLst>
          <pc:docMk/>
          <pc:sldMk cId="835485880" sldId="262"/>
        </pc:sldMkLst>
        <pc:spChg chg="mod ord">
          <ac:chgData name="Zhigalov Roman" userId="1f97e9fdf7779aa5" providerId="Windows Live" clId="Web-{94F5D1BB-1BC7-426D-B4C0-1CBA30CDD039}" dt="2022-02-04T19:28:23.004" v="462"/>
          <ac:spMkLst>
            <pc:docMk/>
            <pc:sldMk cId="835485880" sldId="262"/>
            <ac:spMk id="2" creationId="{A56CF4FC-DD3A-41B0-AB3B-F67BE610601B}"/>
          </ac:spMkLst>
        </pc:spChg>
        <pc:spChg chg="del mod ord">
          <ac:chgData name="Zhigalov Roman" userId="1f97e9fdf7779aa5" providerId="Windows Live" clId="Web-{94F5D1BB-1BC7-426D-B4C0-1CBA30CDD039}" dt="2022-02-04T19:27:03.674" v="425"/>
          <ac:spMkLst>
            <pc:docMk/>
            <pc:sldMk cId="835485880" sldId="262"/>
            <ac:spMk id="3" creationId="{6890C172-1FFF-4C38-93AC-72645A7810B2}"/>
          </ac:spMkLst>
        </pc:spChg>
        <pc:spChg chg="add mod ord">
          <ac:chgData name="Zhigalov Roman" userId="1f97e9fdf7779aa5" providerId="Windows Live" clId="Web-{94F5D1BB-1BC7-426D-B4C0-1CBA30CDD039}" dt="2022-02-04T19:28:30.255" v="465" actId="14100"/>
          <ac:spMkLst>
            <pc:docMk/>
            <pc:sldMk cId="835485880" sldId="262"/>
            <ac:spMk id="4" creationId="{8431BB40-B595-4792-9F1D-B094DA16B6D1}"/>
          </ac:spMkLst>
        </pc:spChg>
        <pc:spChg chg="add del">
          <ac:chgData name="Zhigalov Roman" userId="1f97e9fdf7779aa5" providerId="Windows Live" clId="Web-{94F5D1BB-1BC7-426D-B4C0-1CBA30CDD039}" dt="2022-02-04T19:27:58.926" v="455"/>
          <ac:spMkLst>
            <pc:docMk/>
            <pc:sldMk cId="835485880" sldId="262"/>
            <ac:spMk id="7" creationId="{743AA782-23D1-4521-8CAD-47662984AA08}"/>
          </ac:spMkLst>
        </pc:spChg>
        <pc:spChg chg="add del">
          <ac:chgData name="Zhigalov Roman" userId="1f97e9fdf7779aa5" providerId="Windows Live" clId="Web-{94F5D1BB-1BC7-426D-B4C0-1CBA30CDD039}" dt="2022-02-04T19:25:43.375" v="420"/>
          <ac:spMkLst>
            <pc:docMk/>
            <pc:sldMk cId="835485880" sldId="262"/>
            <ac:spMk id="8" creationId="{100EDD19-6802-4EC3-95CE-CFFAB042CFD6}"/>
          </ac:spMkLst>
        </pc:spChg>
        <pc:spChg chg="add del">
          <ac:chgData name="Zhigalov Roman" userId="1f97e9fdf7779aa5" providerId="Windows Live" clId="Web-{94F5D1BB-1BC7-426D-B4C0-1CBA30CDD039}" dt="2022-02-04T19:25:43.375" v="420"/>
          <ac:spMkLst>
            <pc:docMk/>
            <pc:sldMk cId="835485880" sldId="262"/>
            <ac:spMk id="10" creationId="{DB17E863-922E-4C26-BD64-E8FD41D28661}"/>
          </ac:spMkLst>
        </pc:spChg>
        <pc:spChg chg="add del">
          <ac:chgData name="Zhigalov Roman" userId="1f97e9fdf7779aa5" providerId="Windows Live" clId="Web-{94F5D1BB-1BC7-426D-B4C0-1CBA30CDD039}" dt="2022-02-04T19:27:58.926" v="455"/>
          <ac:spMkLst>
            <pc:docMk/>
            <pc:sldMk cId="835485880" sldId="262"/>
            <ac:spMk id="12" creationId="{650D18FE-0824-4A46-B22C-A86B52E5780A}"/>
          </ac:spMkLst>
        </pc:spChg>
        <pc:spChg chg="add del">
          <ac:chgData name="Zhigalov Roman" userId="1f97e9fdf7779aa5" providerId="Windows Live" clId="Web-{94F5D1BB-1BC7-426D-B4C0-1CBA30CDD039}" dt="2022-02-04T19:28:23.004" v="462"/>
          <ac:spMkLst>
            <pc:docMk/>
            <pc:sldMk cId="835485880" sldId="262"/>
            <ac:spMk id="17" creationId="{743AA782-23D1-4521-8CAD-47662984AA08}"/>
          </ac:spMkLst>
        </pc:spChg>
        <pc:spChg chg="add del">
          <ac:chgData name="Zhigalov Roman" userId="1f97e9fdf7779aa5" providerId="Windows Live" clId="Web-{94F5D1BB-1BC7-426D-B4C0-1CBA30CDD039}" dt="2022-02-04T19:28:23.004" v="462"/>
          <ac:spMkLst>
            <pc:docMk/>
            <pc:sldMk cId="835485880" sldId="262"/>
            <ac:spMk id="19" creationId="{650D18FE-0824-4A46-B22C-A86B52E5780A}"/>
          </ac:spMkLst>
        </pc:spChg>
        <pc:spChg chg="add del">
          <ac:chgData name="Zhigalov Roman" userId="1f97e9fdf7779aa5" providerId="Windows Live" clId="Web-{94F5D1BB-1BC7-426D-B4C0-1CBA30CDD039}" dt="2022-02-04T19:28:22.989" v="461"/>
          <ac:spMkLst>
            <pc:docMk/>
            <pc:sldMk cId="835485880" sldId="262"/>
            <ac:spMk id="24" creationId="{45D37F4E-DDB4-456B-97E0-9937730A039F}"/>
          </ac:spMkLst>
        </pc:spChg>
        <pc:spChg chg="add del">
          <ac:chgData name="Zhigalov Roman" userId="1f97e9fdf7779aa5" providerId="Windows Live" clId="Web-{94F5D1BB-1BC7-426D-B4C0-1CBA30CDD039}" dt="2022-02-04T19:28:22.989" v="461"/>
          <ac:spMkLst>
            <pc:docMk/>
            <pc:sldMk cId="835485880" sldId="262"/>
            <ac:spMk id="26" creationId="{B2DD41CD-8F47-4F56-AD12-4E2FF7696987}"/>
          </ac:spMkLst>
        </pc:spChg>
        <pc:spChg chg="add">
          <ac:chgData name="Zhigalov Roman" userId="1f97e9fdf7779aa5" providerId="Windows Live" clId="Web-{94F5D1BB-1BC7-426D-B4C0-1CBA30CDD039}" dt="2022-02-04T19:28:23.004" v="462"/>
          <ac:spMkLst>
            <pc:docMk/>
            <pc:sldMk cId="835485880" sldId="262"/>
            <ac:spMk id="28" creationId="{E659831F-0D9A-4C63-9EBB-8435B85A440F}"/>
          </ac:spMkLst>
        </pc:spChg>
        <pc:spChg chg="add">
          <ac:chgData name="Zhigalov Roman" userId="1f97e9fdf7779aa5" providerId="Windows Live" clId="Web-{94F5D1BB-1BC7-426D-B4C0-1CBA30CDD039}" dt="2022-02-04T19:28:23.004" v="462"/>
          <ac:spMkLst>
            <pc:docMk/>
            <pc:sldMk cId="835485880" sldId="262"/>
            <ac:spMk id="29" creationId="{058A14AF-9FB5-4CC7-BA35-E8E85D3EDF0E}"/>
          </ac:spMkLst>
        </pc:spChg>
        <pc:spChg chg="add">
          <ac:chgData name="Zhigalov Roman" userId="1f97e9fdf7779aa5" providerId="Windows Live" clId="Web-{94F5D1BB-1BC7-426D-B4C0-1CBA30CDD039}" dt="2022-02-04T19:28:23.004" v="462"/>
          <ac:spMkLst>
            <pc:docMk/>
            <pc:sldMk cId="835485880" sldId="262"/>
            <ac:spMk id="30" creationId="{E6995CE5-F890-4ABA-82A2-26507CE8D2A3}"/>
          </ac:spMkLst>
        </pc:spChg>
        <pc:spChg chg="add">
          <ac:chgData name="Zhigalov Roman" userId="1f97e9fdf7779aa5" providerId="Windows Live" clId="Web-{94F5D1BB-1BC7-426D-B4C0-1CBA30CDD039}" dt="2022-02-04T19:28:23.004" v="462"/>
          <ac:spMkLst>
            <pc:docMk/>
            <pc:sldMk cId="835485880" sldId="262"/>
            <ac:spMk id="31" creationId="{3A9A4357-BD1D-4622-A4FE-766E6AB8DE84}"/>
          </ac:spMkLst>
        </pc:spChg>
        <pc:picChg chg="add mod ord">
          <ac:chgData name="Zhigalov Roman" userId="1f97e9fdf7779aa5" providerId="Windows Live" clId="Web-{94F5D1BB-1BC7-426D-B4C0-1CBA30CDD039}" dt="2022-02-04T19:28:23.004" v="462"/>
          <ac:picMkLst>
            <pc:docMk/>
            <pc:sldMk cId="835485880" sldId="262"/>
            <ac:picMk id="5" creationId="{7A68A72C-95DD-4B9D-AE6D-1F88AFA7B75B}"/>
          </ac:picMkLst>
        </pc:picChg>
      </pc:sldChg>
      <pc:sldChg chg="addSp delSp modSp new mod setBg modClrScheme chgLayout">
        <pc:chgData name="Zhigalov Roman" userId="1f97e9fdf7779aa5" providerId="Windows Live" clId="Web-{94F5D1BB-1BC7-426D-B4C0-1CBA30CDD039}" dt="2022-02-04T19:29:18.022" v="481"/>
        <pc:sldMkLst>
          <pc:docMk/>
          <pc:sldMk cId="79807109" sldId="263"/>
        </pc:sldMkLst>
        <pc:spChg chg="mod ord">
          <ac:chgData name="Zhigalov Roman" userId="1f97e9fdf7779aa5" providerId="Windows Live" clId="Web-{94F5D1BB-1BC7-426D-B4C0-1CBA30CDD039}" dt="2022-02-04T19:29:18.022" v="481"/>
          <ac:spMkLst>
            <pc:docMk/>
            <pc:sldMk cId="79807109" sldId="263"/>
            <ac:spMk id="2" creationId="{A0A4D178-0F5F-4796-B409-AD54584BEEE9}"/>
          </ac:spMkLst>
        </pc:spChg>
        <pc:spChg chg="del mod ord">
          <ac:chgData name="Zhigalov Roman" userId="1f97e9fdf7779aa5" providerId="Windows Live" clId="Web-{94F5D1BB-1BC7-426D-B4C0-1CBA30CDD039}" dt="2022-02-04T19:28:50.287" v="478"/>
          <ac:spMkLst>
            <pc:docMk/>
            <pc:sldMk cId="79807109" sldId="263"/>
            <ac:spMk id="3" creationId="{9ADBEEC4-FF58-4259-826C-AD4CA1ED7AB8}"/>
          </ac:spMkLst>
        </pc:spChg>
        <pc:spChg chg="add mod ord">
          <ac:chgData name="Zhigalov Roman" userId="1f97e9fdf7779aa5" providerId="Windows Live" clId="Web-{94F5D1BB-1BC7-426D-B4C0-1CBA30CDD039}" dt="2022-02-04T19:29:18.022" v="481"/>
          <ac:spMkLst>
            <pc:docMk/>
            <pc:sldMk cId="79807109" sldId="263"/>
            <ac:spMk id="4" creationId="{1A0CE687-3054-4E1D-941C-FE8304C2D5A4}"/>
          </ac:spMkLst>
        </pc:spChg>
        <pc:spChg chg="add">
          <ac:chgData name="Zhigalov Roman" userId="1f97e9fdf7779aa5" providerId="Windows Live" clId="Web-{94F5D1BB-1BC7-426D-B4C0-1CBA30CDD039}" dt="2022-02-04T19:29:18.022" v="481"/>
          <ac:spMkLst>
            <pc:docMk/>
            <pc:sldMk cId="79807109" sldId="263"/>
            <ac:spMk id="10" creationId="{201CC55D-ED54-4C5C-95E6-10947BD1103B}"/>
          </ac:spMkLst>
        </pc:spChg>
        <pc:spChg chg="add">
          <ac:chgData name="Zhigalov Roman" userId="1f97e9fdf7779aa5" providerId="Windows Live" clId="Web-{94F5D1BB-1BC7-426D-B4C0-1CBA30CDD039}" dt="2022-02-04T19:29:18.022" v="481"/>
          <ac:spMkLst>
            <pc:docMk/>
            <pc:sldMk cId="79807109" sldId="263"/>
            <ac:spMk id="16" creationId="{3873B707-463F-40B0-8227-E8CC6C67EB25}"/>
          </ac:spMkLst>
        </pc:spChg>
        <pc:spChg chg="add">
          <ac:chgData name="Zhigalov Roman" userId="1f97e9fdf7779aa5" providerId="Windows Live" clId="Web-{94F5D1BB-1BC7-426D-B4C0-1CBA30CDD039}" dt="2022-02-04T19:29:18.022" v="481"/>
          <ac:spMkLst>
            <pc:docMk/>
            <pc:sldMk cId="79807109" sldId="263"/>
            <ac:spMk id="18" creationId="{C13237C8-E62C-4F0D-A318-BD6FB6C2D138}"/>
          </ac:spMkLst>
        </pc:spChg>
        <pc:spChg chg="add">
          <ac:chgData name="Zhigalov Roman" userId="1f97e9fdf7779aa5" providerId="Windows Live" clId="Web-{94F5D1BB-1BC7-426D-B4C0-1CBA30CDD039}" dt="2022-02-04T19:29:18.022" v="481"/>
          <ac:spMkLst>
            <pc:docMk/>
            <pc:sldMk cId="79807109" sldId="263"/>
            <ac:spMk id="20" creationId="{19C9EAEA-39D0-4B0E-A0EB-51E7B26740B1}"/>
          </ac:spMkLst>
        </pc:spChg>
        <pc:grpChg chg="add">
          <ac:chgData name="Zhigalov Roman" userId="1f97e9fdf7779aa5" providerId="Windows Live" clId="Web-{94F5D1BB-1BC7-426D-B4C0-1CBA30CDD039}" dt="2022-02-04T19:29:18.022" v="481"/>
          <ac:grpSpMkLst>
            <pc:docMk/>
            <pc:sldMk cId="79807109" sldId="263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94F5D1BB-1BC7-426D-B4C0-1CBA30CDD039}" dt="2022-02-04T19:29:18.022" v="481"/>
          <ac:picMkLst>
            <pc:docMk/>
            <pc:sldMk cId="79807109" sldId="263"/>
            <ac:picMk id="5" creationId="{6B0CFC3A-EF51-413C-8D1C-03A2458E9C08}"/>
          </ac:picMkLst>
        </pc:picChg>
      </pc:sldChg>
      <pc:sldChg chg="addSp delSp modSp new mod setBg">
        <pc:chgData name="Zhigalov Roman" userId="1f97e9fdf7779aa5" providerId="Windows Live" clId="Web-{94F5D1BB-1BC7-426D-B4C0-1CBA30CDD039}" dt="2022-02-04T19:29:55.148" v="499"/>
        <pc:sldMkLst>
          <pc:docMk/>
          <pc:sldMk cId="899301497" sldId="264"/>
        </pc:sldMkLst>
        <pc:spChg chg="mod">
          <ac:chgData name="Zhigalov Roman" userId="1f97e9fdf7779aa5" providerId="Windows Live" clId="Web-{94F5D1BB-1BC7-426D-B4C0-1CBA30CDD039}" dt="2022-02-04T19:29:55.148" v="499"/>
          <ac:spMkLst>
            <pc:docMk/>
            <pc:sldMk cId="899301497" sldId="264"/>
            <ac:spMk id="2" creationId="{E6A8F685-EDDD-412D-8700-4D18D564E40A}"/>
          </ac:spMkLst>
        </pc:spChg>
        <pc:spChg chg="del">
          <ac:chgData name="Zhigalov Roman" userId="1f97e9fdf7779aa5" providerId="Windows Live" clId="Web-{94F5D1BB-1BC7-426D-B4C0-1CBA30CDD039}" dt="2022-02-04T19:29:51.741" v="498"/>
          <ac:spMkLst>
            <pc:docMk/>
            <pc:sldMk cId="899301497" sldId="264"/>
            <ac:spMk id="3" creationId="{5AA15DE1-E571-4E4C-B937-2A06B522D7E4}"/>
          </ac:spMkLst>
        </pc:spChg>
        <pc:spChg chg="add">
          <ac:chgData name="Zhigalov Roman" userId="1f97e9fdf7779aa5" providerId="Windows Live" clId="Web-{94F5D1BB-1BC7-426D-B4C0-1CBA30CDD039}" dt="2022-02-04T19:29:55.148" v="499"/>
          <ac:spMkLst>
            <pc:docMk/>
            <pc:sldMk cId="899301497" sldId="264"/>
            <ac:spMk id="9" creationId="{665DBBEF-238B-476B-96AB-8AAC3224ECEA}"/>
          </ac:spMkLst>
        </pc:spChg>
        <pc:spChg chg="add">
          <ac:chgData name="Zhigalov Roman" userId="1f97e9fdf7779aa5" providerId="Windows Live" clId="Web-{94F5D1BB-1BC7-426D-B4C0-1CBA30CDD039}" dt="2022-02-04T19:29:55.148" v="499"/>
          <ac:spMkLst>
            <pc:docMk/>
            <pc:sldMk cId="899301497" sldId="264"/>
            <ac:spMk id="11" creationId="{3FCFB1DE-0B7E-48CC-BA90-B2AB0889F9D6}"/>
          </ac:spMkLst>
        </pc:spChg>
        <pc:picChg chg="add mod ord">
          <ac:chgData name="Zhigalov Roman" userId="1f97e9fdf7779aa5" providerId="Windows Live" clId="Web-{94F5D1BB-1BC7-426D-B4C0-1CBA30CDD039}" dt="2022-02-04T19:29:55.148" v="499"/>
          <ac:picMkLst>
            <pc:docMk/>
            <pc:sldMk cId="899301497" sldId="264"/>
            <ac:picMk id="4" creationId="{33F2BD0E-B175-43F0-A3BD-A8E12EE6B4AD}"/>
          </ac:picMkLst>
        </pc:picChg>
      </pc:sldChg>
      <pc:sldChg chg="addSp delSp modSp new mod setBg">
        <pc:chgData name="Zhigalov Roman" userId="1f97e9fdf7779aa5" providerId="Windows Live" clId="Web-{94F5D1BB-1BC7-426D-B4C0-1CBA30CDD039}" dt="2022-02-04T19:32:04.417" v="553"/>
        <pc:sldMkLst>
          <pc:docMk/>
          <pc:sldMk cId="578176807" sldId="265"/>
        </pc:sldMkLst>
        <pc:spChg chg="mod">
          <ac:chgData name="Zhigalov Roman" userId="1f97e9fdf7779aa5" providerId="Windows Live" clId="Web-{94F5D1BB-1BC7-426D-B4C0-1CBA30CDD039}" dt="2022-02-04T19:32:04.417" v="553"/>
          <ac:spMkLst>
            <pc:docMk/>
            <pc:sldMk cId="578176807" sldId="265"/>
            <ac:spMk id="2" creationId="{23DC359E-B0BB-43DF-9A75-52136BEA31F6}"/>
          </ac:spMkLst>
        </pc:spChg>
        <pc:spChg chg="del">
          <ac:chgData name="Zhigalov Roman" userId="1f97e9fdf7779aa5" providerId="Windows Live" clId="Web-{94F5D1BB-1BC7-426D-B4C0-1CBA30CDD039}" dt="2022-02-04T19:31:54.120" v="550"/>
          <ac:spMkLst>
            <pc:docMk/>
            <pc:sldMk cId="578176807" sldId="265"/>
            <ac:spMk id="3" creationId="{C516E7CD-F69E-47D4-B8CD-6EA6983D8D55}"/>
          </ac:spMkLst>
        </pc:spChg>
        <pc:spChg chg="mod">
          <ac:chgData name="Zhigalov Roman" userId="1f97e9fdf7779aa5" providerId="Windows Live" clId="Web-{94F5D1BB-1BC7-426D-B4C0-1CBA30CDD039}" dt="2022-02-04T19:32:04.417" v="553"/>
          <ac:spMkLst>
            <pc:docMk/>
            <pc:sldMk cId="578176807" sldId="265"/>
            <ac:spMk id="4" creationId="{487EF9E2-05B7-454F-86B6-0256EBBD7D1F}"/>
          </ac:spMkLst>
        </pc:spChg>
        <pc:spChg chg="add del">
          <ac:chgData name="Zhigalov Roman" userId="1f97e9fdf7779aa5" providerId="Windows Live" clId="Web-{94F5D1BB-1BC7-426D-B4C0-1CBA30CDD039}" dt="2022-02-04T19:32:04.417" v="552"/>
          <ac:spMkLst>
            <pc:docMk/>
            <pc:sldMk cId="578176807" sldId="265"/>
            <ac:spMk id="10" creationId="{2B97F24A-32CE-4C1C-A50D-3016B394DCFB}"/>
          </ac:spMkLst>
        </pc:spChg>
        <pc:spChg chg="add del">
          <ac:chgData name="Zhigalov Roman" userId="1f97e9fdf7779aa5" providerId="Windows Live" clId="Web-{94F5D1BB-1BC7-426D-B4C0-1CBA30CDD039}" dt="2022-02-04T19:32:04.417" v="552"/>
          <ac:spMkLst>
            <pc:docMk/>
            <pc:sldMk cId="578176807" sldId="265"/>
            <ac:spMk id="12" creationId="{CD8B4F24-440B-49E9-B85D-733523DC064B}"/>
          </ac:spMkLst>
        </pc:spChg>
        <pc:spChg chg="add">
          <ac:chgData name="Zhigalov Roman" userId="1f97e9fdf7779aa5" providerId="Windows Live" clId="Web-{94F5D1BB-1BC7-426D-B4C0-1CBA30CDD039}" dt="2022-02-04T19:32:04.417" v="553"/>
          <ac:spMkLst>
            <pc:docMk/>
            <pc:sldMk cId="578176807" sldId="265"/>
            <ac:spMk id="15" creationId="{201CC55D-ED54-4C5C-95E6-10947BD1103B}"/>
          </ac:spMkLst>
        </pc:spChg>
        <pc:spChg chg="add">
          <ac:chgData name="Zhigalov Roman" userId="1f97e9fdf7779aa5" providerId="Windows Live" clId="Web-{94F5D1BB-1BC7-426D-B4C0-1CBA30CDD039}" dt="2022-02-04T19:32:04.417" v="553"/>
          <ac:spMkLst>
            <pc:docMk/>
            <pc:sldMk cId="578176807" sldId="265"/>
            <ac:spMk id="16" creationId="{3873B707-463F-40B0-8227-E8CC6C67EB25}"/>
          </ac:spMkLst>
        </pc:spChg>
        <pc:spChg chg="add">
          <ac:chgData name="Zhigalov Roman" userId="1f97e9fdf7779aa5" providerId="Windows Live" clId="Web-{94F5D1BB-1BC7-426D-B4C0-1CBA30CDD039}" dt="2022-02-04T19:32:04.417" v="553"/>
          <ac:spMkLst>
            <pc:docMk/>
            <pc:sldMk cId="578176807" sldId="265"/>
            <ac:spMk id="18" creationId="{C13237C8-E62C-4F0D-A318-BD6FB6C2D138}"/>
          </ac:spMkLst>
        </pc:spChg>
        <pc:spChg chg="add">
          <ac:chgData name="Zhigalov Roman" userId="1f97e9fdf7779aa5" providerId="Windows Live" clId="Web-{94F5D1BB-1BC7-426D-B4C0-1CBA30CDD039}" dt="2022-02-04T19:32:04.417" v="553"/>
          <ac:spMkLst>
            <pc:docMk/>
            <pc:sldMk cId="578176807" sldId="265"/>
            <ac:spMk id="20" creationId="{19C9EAEA-39D0-4B0E-A0EB-51E7B26740B1}"/>
          </ac:spMkLst>
        </pc:spChg>
        <pc:grpChg chg="add">
          <ac:chgData name="Zhigalov Roman" userId="1f97e9fdf7779aa5" providerId="Windows Live" clId="Web-{94F5D1BB-1BC7-426D-B4C0-1CBA30CDD039}" dt="2022-02-04T19:32:04.417" v="553"/>
          <ac:grpSpMkLst>
            <pc:docMk/>
            <pc:sldMk cId="578176807" sldId="265"/>
            <ac:grpSpMk id="17" creationId="{1DE889C7-FAD6-4397-98E2-05D503484459}"/>
          </ac:grpSpMkLst>
        </pc:grpChg>
        <pc:picChg chg="add mod ord">
          <ac:chgData name="Zhigalov Roman" userId="1f97e9fdf7779aa5" providerId="Windows Live" clId="Web-{94F5D1BB-1BC7-426D-B4C0-1CBA30CDD039}" dt="2022-02-04T19:32:04.417" v="553"/>
          <ac:picMkLst>
            <pc:docMk/>
            <pc:sldMk cId="578176807" sldId="265"/>
            <ac:picMk id="5" creationId="{1621D379-03AC-4BA3-96BE-13CC3C309CC7}"/>
          </ac:picMkLst>
        </pc:picChg>
      </pc:sldChg>
      <pc:sldChg chg="addSp delSp modSp new mod setBg">
        <pc:chgData name="Zhigalov Roman" userId="1f97e9fdf7779aa5" providerId="Windows Live" clId="Web-{94F5D1BB-1BC7-426D-B4C0-1CBA30CDD039}" dt="2022-02-04T19:36:48.769" v="560"/>
        <pc:sldMkLst>
          <pc:docMk/>
          <pc:sldMk cId="795371683" sldId="266"/>
        </pc:sldMkLst>
        <pc:spChg chg="del">
          <ac:chgData name="Zhigalov Roman" userId="1f97e9fdf7779aa5" providerId="Windows Live" clId="Web-{94F5D1BB-1BC7-426D-B4C0-1CBA30CDD039}" dt="2022-02-04T19:36:10.112" v="556"/>
          <ac:spMkLst>
            <pc:docMk/>
            <pc:sldMk cId="795371683" sldId="266"/>
            <ac:spMk id="2" creationId="{089D31D4-C62B-445A-A7E1-148B9A58AC1A}"/>
          </ac:spMkLst>
        </pc:spChg>
        <pc:spChg chg="del">
          <ac:chgData name="Zhigalov Roman" userId="1f97e9fdf7779aa5" providerId="Windows Live" clId="Web-{94F5D1BB-1BC7-426D-B4C0-1CBA30CDD039}" dt="2022-02-04T19:36:04.268" v="555"/>
          <ac:spMkLst>
            <pc:docMk/>
            <pc:sldMk cId="795371683" sldId="266"/>
            <ac:spMk id="3" creationId="{6625A8D4-1379-481B-AC26-16B69A638D1B}"/>
          </ac:spMkLst>
        </pc:spChg>
        <pc:spChg chg="add del">
          <ac:chgData name="Zhigalov Roman" userId="1f97e9fdf7779aa5" providerId="Windows Live" clId="Web-{94F5D1BB-1BC7-426D-B4C0-1CBA30CDD039}" dt="2022-02-04T19:36:48.769" v="560"/>
          <ac:spMkLst>
            <pc:docMk/>
            <pc:sldMk cId="795371683" sldId="266"/>
            <ac:spMk id="9" creationId="{86FF76B9-219D-4469-AF87-0236D29032F1}"/>
          </ac:spMkLst>
        </pc:spChg>
        <pc:spChg chg="add del">
          <ac:chgData name="Zhigalov Roman" userId="1f97e9fdf7779aa5" providerId="Windows Live" clId="Web-{94F5D1BB-1BC7-426D-B4C0-1CBA30CDD039}" dt="2022-02-04T19:36:48.769" v="560"/>
          <ac:spMkLst>
            <pc:docMk/>
            <pc:sldMk cId="795371683" sldId="266"/>
            <ac:spMk id="15" creationId="{2E80C965-DB6D-4F81-9E9E-B027384D0BD6}"/>
          </ac:spMkLst>
        </pc:spChg>
        <pc:spChg chg="add del">
          <ac:chgData name="Zhigalov Roman" userId="1f97e9fdf7779aa5" providerId="Windows Live" clId="Web-{94F5D1BB-1BC7-426D-B4C0-1CBA30CDD039}" dt="2022-02-04T19:36:48.769" v="560"/>
          <ac:spMkLst>
            <pc:docMk/>
            <pc:sldMk cId="795371683" sldId="266"/>
            <ac:spMk id="17" creationId="{633C5E46-DAC5-4661-9C87-22B08E2A512F}"/>
          </ac:spMkLst>
        </pc:spChg>
        <pc:spChg chg="add">
          <ac:chgData name="Zhigalov Roman" userId="1f97e9fdf7779aa5" providerId="Windows Live" clId="Web-{94F5D1BB-1BC7-426D-B4C0-1CBA30CDD039}" dt="2022-02-04T19:36:48.769" v="560"/>
          <ac:spMkLst>
            <pc:docMk/>
            <pc:sldMk cId="795371683" sldId="266"/>
            <ac:spMk id="22" creationId="{A2509F26-B5DC-4BA7-B476-4CB044237A2E}"/>
          </ac:spMkLst>
        </pc:spChg>
        <pc:spChg chg="add">
          <ac:chgData name="Zhigalov Roman" userId="1f97e9fdf7779aa5" providerId="Windows Live" clId="Web-{94F5D1BB-1BC7-426D-B4C0-1CBA30CDD039}" dt="2022-02-04T19:36:48.769" v="560"/>
          <ac:spMkLst>
            <pc:docMk/>
            <pc:sldMk cId="795371683" sldId="266"/>
            <ac:spMk id="24" creationId="{DB103EB1-B135-4526-B883-33228FC27FF1}"/>
          </ac:spMkLst>
        </pc:spChg>
        <pc:grpChg chg="add del">
          <ac:chgData name="Zhigalov Roman" userId="1f97e9fdf7779aa5" providerId="Windows Live" clId="Web-{94F5D1BB-1BC7-426D-B4C0-1CBA30CDD039}" dt="2022-02-04T19:36:48.769" v="560"/>
          <ac:grpSpMkLst>
            <pc:docMk/>
            <pc:sldMk cId="795371683" sldId="266"/>
            <ac:grpSpMk id="11" creationId="{DB88BD78-87E1-424D-B479-C37D8E41B12E}"/>
          </ac:grpSpMkLst>
        </pc:grpChg>
        <pc:picChg chg="add mod ord">
          <ac:chgData name="Zhigalov Roman" userId="1f97e9fdf7779aa5" providerId="Windows Live" clId="Web-{94F5D1BB-1BC7-426D-B4C0-1CBA30CDD039}" dt="2022-02-04T19:36:48.769" v="560"/>
          <ac:picMkLst>
            <pc:docMk/>
            <pc:sldMk cId="795371683" sldId="266"/>
            <ac:picMk id="4" creationId="{F170255E-7FD1-42F5-B1D1-1B064B3BFA6A}"/>
          </ac:picMkLst>
        </pc:picChg>
      </pc:sldChg>
      <pc:sldChg chg="addSp delSp modSp new mod setBg">
        <pc:chgData name="Zhigalov Roman" userId="1f97e9fdf7779aa5" providerId="Windows Live" clId="Web-{94F5D1BB-1BC7-426D-B4C0-1CBA30CDD039}" dt="2022-02-04T19:36:44.800" v="559"/>
        <pc:sldMkLst>
          <pc:docMk/>
          <pc:sldMk cId="3916415765" sldId="267"/>
        </pc:sldMkLst>
        <pc:spChg chg="del">
          <ac:chgData name="Zhigalov Roman" userId="1f97e9fdf7779aa5" providerId="Windows Live" clId="Web-{94F5D1BB-1BC7-426D-B4C0-1CBA30CDD039}" dt="2022-02-04T19:36:44.800" v="559"/>
          <ac:spMkLst>
            <pc:docMk/>
            <pc:sldMk cId="3916415765" sldId="267"/>
            <ac:spMk id="2" creationId="{D1A3F0AF-CDC2-47F2-91B9-0DE61A4E99A8}"/>
          </ac:spMkLst>
        </pc:spChg>
        <pc:spChg chg="del">
          <ac:chgData name="Zhigalov Roman" userId="1f97e9fdf7779aa5" providerId="Windows Live" clId="Web-{94F5D1BB-1BC7-426D-B4C0-1CBA30CDD039}" dt="2022-02-04T19:36:40.941" v="558"/>
          <ac:spMkLst>
            <pc:docMk/>
            <pc:sldMk cId="3916415765" sldId="267"/>
            <ac:spMk id="3" creationId="{4D1716D2-F935-4FF1-A923-A5559A2BBCA0}"/>
          </ac:spMkLst>
        </pc:spChg>
        <pc:spChg chg="add">
          <ac:chgData name="Zhigalov Roman" userId="1f97e9fdf7779aa5" providerId="Windows Live" clId="Web-{94F5D1BB-1BC7-426D-B4C0-1CBA30CDD039}" dt="2022-02-04T19:36:44.800" v="559"/>
          <ac:spMkLst>
            <pc:docMk/>
            <pc:sldMk cId="3916415765" sldId="267"/>
            <ac:spMk id="9" creationId="{A2509F26-B5DC-4BA7-B476-4CB044237A2E}"/>
          </ac:spMkLst>
        </pc:spChg>
        <pc:spChg chg="add">
          <ac:chgData name="Zhigalov Roman" userId="1f97e9fdf7779aa5" providerId="Windows Live" clId="Web-{94F5D1BB-1BC7-426D-B4C0-1CBA30CDD039}" dt="2022-02-04T19:36:44.800" v="559"/>
          <ac:spMkLst>
            <pc:docMk/>
            <pc:sldMk cId="3916415765" sldId="267"/>
            <ac:spMk id="11" creationId="{DB103EB1-B135-4526-B883-33228FC27FF1}"/>
          </ac:spMkLst>
        </pc:spChg>
        <pc:picChg chg="add mod ord">
          <ac:chgData name="Zhigalov Roman" userId="1f97e9fdf7779aa5" providerId="Windows Live" clId="Web-{94F5D1BB-1BC7-426D-B4C0-1CBA30CDD039}" dt="2022-02-04T19:36:44.800" v="559"/>
          <ac:picMkLst>
            <pc:docMk/>
            <pc:sldMk cId="3916415765" sldId="267"/>
            <ac:picMk id="4" creationId="{1ED19577-A439-4772-9B15-CA544B025A62}"/>
          </ac:picMkLst>
        </pc:picChg>
      </pc:sldChg>
      <pc:sldChg chg="addSp delSp modSp new mod setBg">
        <pc:chgData name="Zhigalov Roman" userId="1f97e9fdf7779aa5" providerId="Windows Live" clId="Web-{94F5D1BB-1BC7-426D-B4C0-1CBA30CDD039}" dt="2022-02-04T19:37:07.176" v="563"/>
        <pc:sldMkLst>
          <pc:docMk/>
          <pc:sldMk cId="2052955242" sldId="268"/>
        </pc:sldMkLst>
        <pc:spChg chg="del">
          <ac:chgData name="Zhigalov Roman" userId="1f97e9fdf7779aa5" providerId="Windows Live" clId="Web-{94F5D1BB-1BC7-426D-B4C0-1CBA30CDD039}" dt="2022-02-04T19:37:07.176" v="563"/>
          <ac:spMkLst>
            <pc:docMk/>
            <pc:sldMk cId="2052955242" sldId="268"/>
            <ac:spMk id="2" creationId="{B5783EA4-EA0B-41EF-9729-107A31AD9E9B}"/>
          </ac:spMkLst>
        </pc:spChg>
        <pc:spChg chg="del">
          <ac:chgData name="Zhigalov Roman" userId="1f97e9fdf7779aa5" providerId="Windows Live" clId="Web-{94F5D1BB-1BC7-426D-B4C0-1CBA30CDD039}" dt="2022-02-04T19:37:03.832" v="562"/>
          <ac:spMkLst>
            <pc:docMk/>
            <pc:sldMk cId="2052955242" sldId="268"/>
            <ac:spMk id="3" creationId="{B5C2205E-85FE-40BC-9F3B-1D5A1993D255}"/>
          </ac:spMkLst>
        </pc:spChg>
        <pc:spChg chg="add">
          <ac:chgData name="Zhigalov Roman" userId="1f97e9fdf7779aa5" providerId="Windows Live" clId="Web-{94F5D1BB-1BC7-426D-B4C0-1CBA30CDD039}" dt="2022-02-04T19:37:07.176" v="563"/>
          <ac:spMkLst>
            <pc:docMk/>
            <pc:sldMk cId="2052955242" sldId="268"/>
            <ac:spMk id="9" creationId="{A2509F26-B5DC-4BA7-B476-4CB044237A2E}"/>
          </ac:spMkLst>
        </pc:spChg>
        <pc:spChg chg="add">
          <ac:chgData name="Zhigalov Roman" userId="1f97e9fdf7779aa5" providerId="Windows Live" clId="Web-{94F5D1BB-1BC7-426D-B4C0-1CBA30CDD039}" dt="2022-02-04T19:37:07.176" v="563"/>
          <ac:spMkLst>
            <pc:docMk/>
            <pc:sldMk cId="2052955242" sldId="268"/>
            <ac:spMk id="11" creationId="{DB103EB1-B135-4526-B883-33228FC27FF1}"/>
          </ac:spMkLst>
        </pc:spChg>
        <pc:picChg chg="add mod ord">
          <ac:chgData name="Zhigalov Roman" userId="1f97e9fdf7779aa5" providerId="Windows Live" clId="Web-{94F5D1BB-1BC7-426D-B4C0-1CBA30CDD039}" dt="2022-02-04T19:37:07.176" v="563"/>
          <ac:picMkLst>
            <pc:docMk/>
            <pc:sldMk cId="2052955242" sldId="268"/>
            <ac:picMk id="4" creationId="{70D71558-9738-45C9-AE6A-BC03D1089712}"/>
          </ac:picMkLst>
        </pc:picChg>
      </pc:sldChg>
      <pc:sldChg chg="addSp delSp modSp new mod setBg">
        <pc:chgData name="Zhigalov Roman" userId="1f97e9fdf7779aa5" providerId="Windows Live" clId="Web-{94F5D1BB-1BC7-426D-B4C0-1CBA30CDD039}" dt="2022-02-04T19:37:30.145" v="566"/>
        <pc:sldMkLst>
          <pc:docMk/>
          <pc:sldMk cId="1278964939" sldId="269"/>
        </pc:sldMkLst>
        <pc:spChg chg="del">
          <ac:chgData name="Zhigalov Roman" userId="1f97e9fdf7779aa5" providerId="Windows Live" clId="Web-{94F5D1BB-1BC7-426D-B4C0-1CBA30CDD039}" dt="2022-02-04T19:37:30.145" v="566"/>
          <ac:spMkLst>
            <pc:docMk/>
            <pc:sldMk cId="1278964939" sldId="269"/>
            <ac:spMk id="2" creationId="{EEA018CE-D98A-4183-8CB0-14C3E916C500}"/>
          </ac:spMkLst>
        </pc:spChg>
        <pc:spChg chg="del">
          <ac:chgData name="Zhigalov Roman" userId="1f97e9fdf7779aa5" providerId="Windows Live" clId="Web-{94F5D1BB-1BC7-426D-B4C0-1CBA30CDD039}" dt="2022-02-04T19:37:26.380" v="565"/>
          <ac:spMkLst>
            <pc:docMk/>
            <pc:sldMk cId="1278964939" sldId="269"/>
            <ac:spMk id="3" creationId="{83612FB1-7038-409C-87DD-1E971589F88B}"/>
          </ac:spMkLst>
        </pc:spChg>
        <pc:spChg chg="add">
          <ac:chgData name="Zhigalov Roman" userId="1f97e9fdf7779aa5" providerId="Windows Live" clId="Web-{94F5D1BB-1BC7-426D-B4C0-1CBA30CDD039}" dt="2022-02-04T19:37:30.145" v="566"/>
          <ac:spMkLst>
            <pc:docMk/>
            <pc:sldMk cId="1278964939" sldId="269"/>
            <ac:spMk id="9" creationId="{A2509F26-B5DC-4BA7-B476-4CB044237A2E}"/>
          </ac:spMkLst>
        </pc:spChg>
        <pc:spChg chg="add">
          <ac:chgData name="Zhigalov Roman" userId="1f97e9fdf7779aa5" providerId="Windows Live" clId="Web-{94F5D1BB-1BC7-426D-B4C0-1CBA30CDD039}" dt="2022-02-04T19:37:30.145" v="566"/>
          <ac:spMkLst>
            <pc:docMk/>
            <pc:sldMk cId="1278964939" sldId="269"/>
            <ac:spMk id="11" creationId="{DB103EB1-B135-4526-B883-33228FC27FF1}"/>
          </ac:spMkLst>
        </pc:spChg>
        <pc:picChg chg="add mod ord">
          <ac:chgData name="Zhigalov Roman" userId="1f97e9fdf7779aa5" providerId="Windows Live" clId="Web-{94F5D1BB-1BC7-426D-B4C0-1CBA30CDD039}" dt="2022-02-04T19:37:30.145" v="566"/>
          <ac:picMkLst>
            <pc:docMk/>
            <pc:sldMk cId="1278964939" sldId="269"/>
            <ac:picMk id="4" creationId="{2700B015-8E0A-41C7-A4B8-766777B58045}"/>
          </ac:picMkLst>
        </pc:picChg>
      </pc:sldChg>
      <pc:sldChg chg="new del">
        <pc:chgData name="Zhigalov Roman" userId="1f97e9fdf7779aa5" providerId="Windows Live" clId="Web-{94F5D1BB-1BC7-426D-B4C0-1CBA30CDD039}" dt="2022-02-04T19:37:40.193" v="569"/>
        <pc:sldMkLst>
          <pc:docMk/>
          <pc:sldMk cId="710699511" sldId="270"/>
        </pc:sldMkLst>
      </pc:sldChg>
      <pc:sldChg chg="addSp modSp new mod setBg">
        <pc:chgData name="Zhigalov Roman" userId="1f97e9fdf7779aa5" providerId="Windows Live" clId="Web-{94F5D1BB-1BC7-426D-B4C0-1CBA30CDD039}" dt="2022-02-04T19:37:48.083" v="574"/>
        <pc:sldMkLst>
          <pc:docMk/>
          <pc:sldMk cId="3310329446" sldId="271"/>
        </pc:sldMkLst>
        <pc:spChg chg="mod">
          <ac:chgData name="Zhigalov Roman" userId="1f97e9fdf7779aa5" providerId="Windows Live" clId="Web-{94F5D1BB-1BC7-426D-B4C0-1CBA30CDD039}" dt="2022-02-04T19:37:48.083" v="574"/>
          <ac:spMkLst>
            <pc:docMk/>
            <pc:sldMk cId="3310329446" sldId="271"/>
            <ac:spMk id="2" creationId="{B9CEDDD6-FA6C-4CEB-A87B-023285889AF1}"/>
          </ac:spMkLst>
        </pc:spChg>
        <pc:spChg chg="mod">
          <ac:chgData name="Zhigalov Roman" userId="1f97e9fdf7779aa5" providerId="Windows Live" clId="Web-{94F5D1BB-1BC7-426D-B4C0-1CBA30CDD039}" dt="2022-02-04T19:37:48.083" v="574"/>
          <ac:spMkLst>
            <pc:docMk/>
            <pc:sldMk cId="3310329446" sldId="271"/>
            <ac:spMk id="3" creationId="{400F19AE-F7AE-40F4-BEC4-B962A5DE3547}"/>
          </ac:spMkLst>
        </pc:spChg>
        <pc:spChg chg="add">
          <ac:chgData name="Zhigalov Roman" userId="1f97e9fdf7779aa5" providerId="Windows Live" clId="Web-{94F5D1BB-1BC7-426D-B4C0-1CBA30CDD039}" dt="2022-02-04T19:37:48.083" v="574"/>
          <ac:spMkLst>
            <pc:docMk/>
            <pc:sldMk cId="3310329446" sldId="271"/>
            <ac:spMk id="8" creationId="{4522B21E-B2B9-4C72-9A71-C87EFD137480}"/>
          </ac:spMkLst>
        </pc:spChg>
        <pc:spChg chg="add">
          <ac:chgData name="Zhigalov Roman" userId="1f97e9fdf7779aa5" providerId="Windows Live" clId="Web-{94F5D1BB-1BC7-426D-B4C0-1CBA30CDD039}" dt="2022-02-04T19:37:48.083" v="574"/>
          <ac:spMkLst>
            <pc:docMk/>
            <pc:sldMk cId="3310329446" sldId="271"/>
            <ac:spMk id="10" creationId="{5EB7D2A2-F448-44D4-938C-DC84CBCB3B1E}"/>
          </ac:spMkLst>
        </pc:spChg>
        <pc:spChg chg="add">
          <ac:chgData name="Zhigalov Roman" userId="1f97e9fdf7779aa5" providerId="Windows Live" clId="Web-{94F5D1BB-1BC7-426D-B4C0-1CBA30CDD039}" dt="2022-02-04T19:37:48.083" v="574"/>
          <ac:spMkLst>
            <pc:docMk/>
            <pc:sldMk cId="3310329446" sldId="271"/>
            <ac:spMk id="12" creationId="{871AEA07-1E14-44B4-8E55-64EF049CD66F}"/>
          </ac:spMkLst>
        </pc:spChg>
        <pc:cxnChg chg="add">
          <ac:chgData name="Zhigalov Roman" userId="1f97e9fdf7779aa5" providerId="Windows Live" clId="Web-{94F5D1BB-1BC7-426D-B4C0-1CBA30CDD039}" dt="2022-02-04T19:37:48.083" v="574"/>
          <ac:cxnSpMkLst>
            <pc:docMk/>
            <pc:sldMk cId="3310329446" sldId="271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94F5D1BB-1BC7-426D-B4C0-1CBA30CDD039}" dt="2022-02-04T19:41:21.715" v="600"/>
        <pc:sldMkLst>
          <pc:docMk/>
          <pc:sldMk cId="2851497721" sldId="272"/>
        </pc:sldMkLst>
        <pc:spChg chg="mod">
          <ac:chgData name="Zhigalov Roman" userId="1f97e9fdf7779aa5" providerId="Windows Live" clId="Web-{94F5D1BB-1BC7-426D-B4C0-1CBA30CDD039}" dt="2022-02-04T19:41:21.715" v="600"/>
          <ac:spMkLst>
            <pc:docMk/>
            <pc:sldMk cId="2851497721" sldId="272"/>
            <ac:spMk id="2" creationId="{6550DEF9-51BD-45CD-BC1A-B2DC529763AD}"/>
          </ac:spMkLst>
        </pc:spChg>
        <pc:spChg chg="del">
          <ac:chgData name="Zhigalov Roman" userId="1f97e9fdf7779aa5" providerId="Windows Live" clId="Web-{94F5D1BB-1BC7-426D-B4C0-1CBA30CDD039}" dt="2022-02-04T19:41:01.386" v="595"/>
          <ac:spMkLst>
            <pc:docMk/>
            <pc:sldMk cId="2851497721" sldId="272"/>
            <ac:spMk id="3" creationId="{1C080C4F-342C-4F36-ABB3-FBFEB06004E6}"/>
          </ac:spMkLst>
        </pc:spChg>
        <pc:spChg chg="mod">
          <ac:chgData name="Zhigalov Roman" userId="1f97e9fdf7779aa5" providerId="Windows Live" clId="Web-{94F5D1BB-1BC7-426D-B4C0-1CBA30CDD039}" dt="2022-02-04T19:41:21.715" v="600"/>
          <ac:spMkLst>
            <pc:docMk/>
            <pc:sldMk cId="2851497721" sldId="272"/>
            <ac:spMk id="4" creationId="{1AF668F2-C69C-4298-96BA-EC8FB0084680}"/>
          </ac:spMkLst>
        </pc:spChg>
        <pc:spChg chg="add">
          <ac:chgData name="Zhigalov Roman" userId="1f97e9fdf7779aa5" providerId="Windows Live" clId="Web-{94F5D1BB-1BC7-426D-B4C0-1CBA30CDD039}" dt="2022-02-04T19:41:21.715" v="600"/>
          <ac:spMkLst>
            <pc:docMk/>
            <pc:sldMk cId="2851497721" sldId="272"/>
            <ac:spMk id="10" creationId="{201CC55D-ED54-4C5C-95E6-10947BD1103B}"/>
          </ac:spMkLst>
        </pc:spChg>
        <pc:spChg chg="add">
          <ac:chgData name="Zhigalov Roman" userId="1f97e9fdf7779aa5" providerId="Windows Live" clId="Web-{94F5D1BB-1BC7-426D-B4C0-1CBA30CDD039}" dt="2022-02-04T19:41:21.715" v="600"/>
          <ac:spMkLst>
            <pc:docMk/>
            <pc:sldMk cId="2851497721" sldId="272"/>
            <ac:spMk id="16" creationId="{3873B707-463F-40B0-8227-E8CC6C67EB25}"/>
          </ac:spMkLst>
        </pc:spChg>
        <pc:spChg chg="add">
          <ac:chgData name="Zhigalov Roman" userId="1f97e9fdf7779aa5" providerId="Windows Live" clId="Web-{94F5D1BB-1BC7-426D-B4C0-1CBA30CDD039}" dt="2022-02-04T19:41:21.715" v="600"/>
          <ac:spMkLst>
            <pc:docMk/>
            <pc:sldMk cId="2851497721" sldId="272"/>
            <ac:spMk id="18" creationId="{C13237C8-E62C-4F0D-A318-BD6FB6C2D138}"/>
          </ac:spMkLst>
        </pc:spChg>
        <pc:spChg chg="add">
          <ac:chgData name="Zhigalov Roman" userId="1f97e9fdf7779aa5" providerId="Windows Live" clId="Web-{94F5D1BB-1BC7-426D-B4C0-1CBA30CDD039}" dt="2022-02-04T19:41:21.715" v="600"/>
          <ac:spMkLst>
            <pc:docMk/>
            <pc:sldMk cId="2851497721" sldId="272"/>
            <ac:spMk id="20" creationId="{19C9EAEA-39D0-4B0E-A0EB-51E7B26740B1}"/>
          </ac:spMkLst>
        </pc:spChg>
        <pc:grpChg chg="add">
          <ac:chgData name="Zhigalov Roman" userId="1f97e9fdf7779aa5" providerId="Windows Live" clId="Web-{94F5D1BB-1BC7-426D-B4C0-1CBA30CDD039}" dt="2022-02-04T19:41:21.715" v="600"/>
          <ac:grpSpMkLst>
            <pc:docMk/>
            <pc:sldMk cId="2851497721" sldId="272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94F5D1BB-1BC7-426D-B4C0-1CBA30CDD039}" dt="2022-02-04T19:41:21.715" v="600"/>
          <ac:picMkLst>
            <pc:docMk/>
            <pc:sldMk cId="2851497721" sldId="272"/>
            <ac:picMk id="5" creationId="{F9E26B9D-1EFB-42EC-8630-30FC7898028D}"/>
          </ac:picMkLst>
        </pc:picChg>
      </pc:sldChg>
      <pc:sldChg chg="addSp modSp new mod setBg">
        <pc:chgData name="Zhigalov Roman" userId="1f97e9fdf7779aa5" providerId="Windows Live" clId="Web-{94F5D1BB-1BC7-426D-B4C0-1CBA30CDD039}" dt="2022-02-04T19:43:21.562" v="732"/>
        <pc:sldMkLst>
          <pc:docMk/>
          <pc:sldMk cId="4044712130" sldId="273"/>
        </pc:sldMkLst>
        <pc:spChg chg="mod">
          <ac:chgData name="Zhigalov Roman" userId="1f97e9fdf7779aa5" providerId="Windows Live" clId="Web-{94F5D1BB-1BC7-426D-B4C0-1CBA30CDD039}" dt="2022-02-04T19:43:21.562" v="732"/>
          <ac:spMkLst>
            <pc:docMk/>
            <pc:sldMk cId="4044712130" sldId="273"/>
            <ac:spMk id="2" creationId="{E9D1C2DD-E60F-4835-BCD7-55F3D549B71B}"/>
          </ac:spMkLst>
        </pc:spChg>
        <pc:spChg chg="mod">
          <ac:chgData name="Zhigalov Roman" userId="1f97e9fdf7779aa5" providerId="Windows Live" clId="Web-{94F5D1BB-1BC7-426D-B4C0-1CBA30CDD039}" dt="2022-02-04T19:43:21.562" v="732"/>
          <ac:spMkLst>
            <pc:docMk/>
            <pc:sldMk cId="4044712130" sldId="273"/>
            <ac:spMk id="3" creationId="{9E99EBBB-6DDB-4AF3-BC04-D3B4AE467853}"/>
          </ac:spMkLst>
        </pc:spChg>
        <pc:spChg chg="add">
          <ac:chgData name="Zhigalov Roman" userId="1f97e9fdf7779aa5" providerId="Windows Live" clId="Web-{94F5D1BB-1BC7-426D-B4C0-1CBA30CDD039}" dt="2022-02-04T19:43:21.562" v="732"/>
          <ac:spMkLst>
            <pc:docMk/>
            <pc:sldMk cId="4044712130" sldId="273"/>
            <ac:spMk id="8" creationId="{DBF61EA3-B236-439E-9C0B-340980D56BEE}"/>
          </ac:spMkLst>
        </pc:spChg>
        <pc:spChg chg="add">
          <ac:chgData name="Zhigalov Roman" userId="1f97e9fdf7779aa5" providerId="Windows Live" clId="Web-{94F5D1BB-1BC7-426D-B4C0-1CBA30CDD039}" dt="2022-02-04T19:43:21.562" v="732"/>
          <ac:spMkLst>
            <pc:docMk/>
            <pc:sldMk cId="4044712130" sldId="273"/>
            <ac:spMk id="14" creationId="{E659831F-0D9A-4C63-9EBB-8435B85A440F}"/>
          </ac:spMkLst>
        </pc:spChg>
        <pc:grpChg chg="add">
          <ac:chgData name="Zhigalov Roman" userId="1f97e9fdf7779aa5" providerId="Windows Live" clId="Web-{94F5D1BB-1BC7-426D-B4C0-1CBA30CDD039}" dt="2022-02-04T19:43:21.562" v="732"/>
          <ac:grpSpMkLst>
            <pc:docMk/>
            <pc:sldMk cId="4044712130" sldId="273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94F5D1BB-1BC7-426D-B4C0-1CBA30CDD039}" dt="2022-02-04T19:44:26.345" v="737"/>
        <pc:sldMkLst>
          <pc:docMk/>
          <pc:sldMk cId="667696080" sldId="274"/>
        </pc:sldMkLst>
        <pc:spChg chg="del">
          <ac:chgData name="Zhigalov Roman" userId="1f97e9fdf7779aa5" providerId="Windows Live" clId="Web-{94F5D1BB-1BC7-426D-B4C0-1CBA30CDD039}" dt="2022-02-04T19:44:26.345" v="737"/>
          <ac:spMkLst>
            <pc:docMk/>
            <pc:sldMk cId="667696080" sldId="274"/>
            <ac:spMk id="2" creationId="{53051B71-3FA5-4A53-9AEC-86F4FD21811D}"/>
          </ac:spMkLst>
        </pc:spChg>
        <pc:spChg chg="del mod">
          <ac:chgData name="Zhigalov Roman" userId="1f97e9fdf7779aa5" providerId="Windows Live" clId="Web-{94F5D1BB-1BC7-426D-B4C0-1CBA30CDD039}" dt="2022-02-04T19:44:21.939" v="736"/>
          <ac:spMkLst>
            <pc:docMk/>
            <pc:sldMk cId="667696080" sldId="274"/>
            <ac:spMk id="3" creationId="{1B7A64B2-9211-46A4-A01C-4A909AF3ED7C}"/>
          </ac:spMkLst>
        </pc:spChg>
        <pc:spChg chg="add">
          <ac:chgData name="Zhigalov Roman" userId="1f97e9fdf7779aa5" providerId="Windows Live" clId="Web-{94F5D1BB-1BC7-426D-B4C0-1CBA30CDD039}" dt="2022-02-04T19:44:26.345" v="737"/>
          <ac:spMkLst>
            <pc:docMk/>
            <pc:sldMk cId="667696080" sldId="274"/>
            <ac:spMk id="9" creationId="{42A4FC2C-047E-45A5-965D-8E1E3BF09BC6}"/>
          </ac:spMkLst>
        </pc:spChg>
        <pc:picChg chg="add mod ord">
          <ac:chgData name="Zhigalov Roman" userId="1f97e9fdf7779aa5" providerId="Windows Live" clId="Web-{94F5D1BB-1BC7-426D-B4C0-1CBA30CDD039}" dt="2022-02-04T19:44:26.345" v="737"/>
          <ac:picMkLst>
            <pc:docMk/>
            <pc:sldMk cId="667696080" sldId="274"/>
            <ac:picMk id="4" creationId="{44634A45-028A-44A4-A06B-1DAADF796E65}"/>
          </ac:picMkLst>
        </pc:picChg>
      </pc:sldChg>
      <pc:sldChg chg="addSp modSp new mod setBg">
        <pc:chgData name="Zhigalov Roman" userId="1f97e9fdf7779aa5" providerId="Windows Live" clId="Web-{94F5D1BB-1BC7-426D-B4C0-1CBA30CDD039}" dt="2022-02-04T19:46:20.692" v="800"/>
        <pc:sldMkLst>
          <pc:docMk/>
          <pc:sldMk cId="1621513957" sldId="275"/>
        </pc:sldMkLst>
        <pc:spChg chg="mod">
          <ac:chgData name="Zhigalov Roman" userId="1f97e9fdf7779aa5" providerId="Windows Live" clId="Web-{94F5D1BB-1BC7-426D-B4C0-1CBA30CDD039}" dt="2022-02-04T19:46:20.692" v="800"/>
          <ac:spMkLst>
            <pc:docMk/>
            <pc:sldMk cId="1621513957" sldId="275"/>
            <ac:spMk id="2" creationId="{D61FA5D9-ADC1-4F97-B641-19CD10E55BC3}"/>
          </ac:spMkLst>
        </pc:spChg>
        <pc:spChg chg="mod">
          <ac:chgData name="Zhigalov Roman" userId="1f97e9fdf7779aa5" providerId="Windows Live" clId="Web-{94F5D1BB-1BC7-426D-B4C0-1CBA30CDD039}" dt="2022-02-04T19:46:20.692" v="800"/>
          <ac:spMkLst>
            <pc:docMk/>
            <pc:sldMk cId="1621513957" sldId="275"/>
            <ac:spMk id="3" creationId="{EB554EA3-7FC4-4667-82B2-96C1441F1784}"/>
          </ac:spMkLst>
        </pc:spChg>
        <pc:spChg chg="add">
          <ac:chgData name="Zhigalov Roman" userId="1f97e9fdf7779aa5" providerId="Windows Live" clId="Web-{94F5D1BB-1BC7-426D-B4C0-1CBA30CDD039}" dt="2022-02-04T19:46:20.692" v="800"/>
          <ac:spMkLst>
            <pc:docMk/>
            <pc:sldMk cId="1621513957" sldId="275"/>
            <ac:spMk id="8" creationId="{DBF61EA3-B236-439E-9C0B-340980D56BEE}"/>
          </ac:spMkLst>
        </pc:spChg>
        <pc:spChg chg="add">
          <ac:chgData name="Zhigalov Roman" userId="1f97e9fdf7779aa5" providerId="Windows Live" clId="Web-{94F5D1BB-1BC7-426D-B4C0-1CBA30CDD039}" dt="2022-02-04T19:46:20.692" v="800"/>
          <ac:spMkLst>
            <pc:docMk/>
            <pc:sldMk cId="1621513957" sldId="275"/>
            <ac:spMk id="14" creationId="{E659831F-0D9A-4C63-9EBB-8435B85A440F}"/>
          </ac:spMkLst>
        </pc:spChg>
        <pc:grpChg chg="add">
          <ac:chgData name="Zhigalov Roman" userId="1f97e9fdf7779aa5" providerId="Windows Live" clId="Web-{94F5D1BB-1BC7-426D-B4C0-1CBA30CDD039}" dt="2022-02-04T19:46:20.692" v="800"/>
          <ac:grpSpMkLst>
            <pc:docMk/>
            <pc:sldMk cId="1621513957" sldId="275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94F5D1BB-1BC7-426D-B4C0-1CBA30CDD039}" dt="2022-02-04T19:46:48.240" v="803"/>
        <pc:sldMkLst>
          <pc:docMk/>
          <pc:sldMk cId="2357390087" sldId="276"/>
        </pc:sldMkLst>
        <pc:spChg chg="del">
          <ac:chgData name="Zhigalov Roman" userId="1f97e9fdf7779aa5" providerId="Windows Live" clId="Web-{94F5D1BB-1BC7-426D-B4C0-1CBA30CDD039}" dt="2022-02-04T19:46:48.240" v="803"/>
          <ac:spMkLst>
            <pc:docMk/>
            <pc:sldMk cId="2357390087" sldId="276"/>
            <ac:spMk id="2" creationId="{DCA840FD-4502-44E5-84CF-300A55A9F47F}"/>
          </ac:spMkLst>
        </pc:spChg>
        <pc:spChg chg="del">
          <ac:chgData name="Zhigalov Roman" userId="1f97e9fdf7779aa5" providerId="Windows Live" clId="Web-{94F5D1BB-1BC7-426D-B4C0-1CBA30CDD039}" dt="2022-02-04T19:46:43.427" v="802"/>
          <ac:spMkLst>
            <pc:docMk/>
            <pc:sldMk cId="2357390087" sldId="276"/>
            <ac:spMk id="3" creationId="{E450D9E1-F6A4-48EC-91D6-B2373DCF3A08}"/>
          </ac:spMkLst>
        </pc:spChg>
        <pc:spChg chg="add">
          <ac:chgData name="Zhigalov Roman" userId="1f97e9fdf7779aa5" providerId="Windows Live" clId="Web-{94F5D1BB-1BC7-426D-B4C0-1CBA30CDD039}" dt="2022-02-04T19:46:48.240" v="803"/>
          <ac:spMkLst>
            <pc:docMk/>
            <pc:sldMk cId="2357390087" sldId="276"/>
            <ac:spMk id="9" creationId="{42A4FC2C-047E-45A5-965D-8E1E3BF09BC6}"/>
          </ac:spMkLst>
        </pc:spChg>
        <pc:picChg chg="add mod ord">
          <ac:chgData name="Zhigalov Roman" userId="1f97e9fdf7779aa5" providerId="Windows Live" clId="Web-{94F5D1BB-1BC7-426D-B4C0-1CBA30CDD039}" dt="2022-02-04T19:46:48.240" v="803"/>
          <ac:picMkLst>
            <pc:docMk/>
            <pc:sldMk cId="2357390087" sldId="276"/>
            <ac:picMk id="4" creationId="{8AE1FDB7-F09F-45BA-8A0F-D6FB967AD8CA}"/>
          </ac:picMkLst>
        </pc:picChg>
      </pc:sldChg>
      <pc:sldChg chg="addSp delSp modSp new mod setBg">
        <pc:chgData name="Zhigalov Roman" userId="1f97e9fdf7779aa5" providerId="Windows Live" clId="Web-{94F5D1BB-1BC7-426D-B4C0-1CBA30CDD039}" dt="2022-02-04T19:47:00.631" v="806"/>
        <pc:sldMkLst>
          <pc:docMk/>
          <pc:sldMk cId="3897098168" sldId="277"/>
        </pc:sldMkLst>
        <pc:spChg chg="del">
          <ac:chgData name="Zhigalov Roman" userId="1f97e9fdf7779aa5" providerId="Windows Live" clId="Web-{94F5D1BB-1BC7-426D-B4C0-1CBA30CDD039}" dt="2022-02-04T19:47:00.631" v="806"/>
          <ac:spMkLst>
            <pc:docMk/>
            <pc:sldMk cId="3897098168" sldId="277"/>
            <ac:spMk id="2" creationId="{B8C6750C-AE32-4749-B0D2-494B606C7286}"/>
          </ac:spMkLst>
        </pc:spChg>
        <pc:spChg chg="del">
          <ac:chgData name="Zhigalov Roman" userId="1f97e9fdf7779aa5" providerId="Windows Live" clId="Web-{94F5D1BB-1BC7-426D-B4C0-1CBA30CDD039}" dt="2022-02-04T19:46:59.068" v="805"/>
          <ac:spMkLst>
            <pc:docMk/>
            <pc:sldMk cId="3897098168" sldId="277"/>
            <ac:spMk id="3" creationId="{A6438384-DAA7-4CF1-B669-42629BC0D493}"/>
          </ac:spMkLst>
        </pc:spChg>
        <pc:spChg chg="add">
          <ac:chgData name="Zhigalov Roman" userId="1f97e9fdf7779aa5" providerId="Windows Live" clId="Web-{94F5D1BB-1BC7-426D-B4C0-1CBA30CDD039}" dt="2022-02-04T19:47:00.631" v="806"/>
          <ac:spMkLst>
            <pc:docMk/>
            <pc:sldMk cId="3897098168" sldId="277"/>
            <ac:spMk id="9" creationId="{42A4FC2C-047E-45A5-965D-8E1E3BF09BC6}"/>
          </ac:spMkLst>
        </pc:spChg>
        <pc:picChg chg="add mod ord">
          <ac:chgData name="Zhigalov Roman" userId="1f97e9fdf7779aa5" providerId="Windows Live" clId="Web-{94F5D1BB-1BC7-426D-B4C0-1CBA30CDD039}" dt="2022-02-04T19:47:00.631" v="806"/>
          <ac:picMkLst>
            <pc:docMk/>
            <pc:sldMk cId="3897098168" sldId="277"/>
            <ac:picMk id="4" creationId="{732928CE-98C4-4A79-A0E6-F3AA72BAFB47}"/>
          </ac:picMkLst>
        </pc:picChg>
      </pc:sldChg>
      <pc:sldChg chg="addSp delSp modSp new mod setBg">
        <pc:chgData name="Zhigalov Roman" userId="1f97e9fdf7779aa5" providerId="Windows Live" clId="Web-{94F5D1BB-1BC7-426D-B4C0-1CBA30CDD039}" dt="2022-02-04T19:47:18.975" v="809"/>
        <pc:sldMkLst>
          <pc:docMk/>
          <pc:sldMk cId="3740136646" sldId="278"/>
        </pc:sldMkLst>
        <pc:spChg chg="del">
          <ac:chgData name="Zhigalov Roman" userId="1f97e9fdf7779aa5" providerId="Windows Live" clId="Web-{94F5D1BB-1BC7-426D-B4C0-1CBA30CDD039}" dt="2022-02-04T19:47:18.975" v="809"/>
          <ac:spMkLst>
            <pc:docMk/>
            <pc:sldMk cId="3740136646" sldId="278"/>
            <ac:spMk id="2" creationId="{59C4DCCD-F7B0-4341-91D7-664BF1FF6719}"/>
          </ac:spMkLst>
        </pc:spChg>
        <pc:spChg chg="del">
          <ac:chgData name="Zhigalov Roman" userId="1f97e9fdf7779aa5" providerId="Windows Live" clId="Web-{94F5D1BB-1BC7-426D-B4C0-1CBA30CDD039}" dt="2022-02-04T19:47:14.991" v="808"/>
          <ac:spMkLst>
            <pc:docMk/>
            <pc:sldMk cId="3740136646" sldId="278"/>
            <ac:spMk id="3" creationId="{94AA75C2-AF9E-4671-8D61-FFF8E5A5EE5C}"/>
          </ac:spMkLst>
        </pc:spChg>
        <pc:spChg chg="add">
          <ac:chgData name="Zhigalov Roman" userId="1f97e9fdf7779aa5" providerId="Windows Live" clId="Web-{94F5D1BB-1BC7-426D-B4C0-1CBA30CDD039}" dt="2022-02-04T19:47:18.975" v="809"/>
          <ac:spMkLst>
            <pc:docMk/>
            <pc:sldMk cId="3740136646" sldId="278"/>
            <ac:spMk id="9" creationId="{42A4FC2C-047E-45A5-965D-8E1E3BF09BC6}"/>
          </ac:spMkLst>
        </pc:spChg>
        <pc:picChg chg="add mod ord">
          <ac:chgData name="Zhigalov Roman" userId="1f97e9fdf7779aa5" providerId="Windows Live" clId="Web-{94F5D1BB-1BC7-426D-B4C0-1CBA30CDD039}" dt="2022-02-04T19:47:18.975" v="809"/>
          <ac:picMkLst>
            <pc:docMk/>
            <pc:sldMk cId="3740136646" sldId="278"/>
            <ac:picMk id="4" creationId="{066C7820-C55F-4976-84D3-CF7E502B85F9}"/>
          </ac:picMkLst>
        </pc:picChg>
      </pc:sldChg>
      <pc:sldChg chg="addSp modSp new mod setBg">
        <pc:chgData name="Zhigalov Roman" userId="1f97e9fdf7779aa5" providerId="Windows Live" clId="Web-{94F5D1BB-1BC7-426D-B4C0-1CBA30CDD039}" dt="2022-02-04T19:48:39.759" v="868"/>
        <pc:sldMkLst>
          <pc:docMk/>
          <pc:sldMk cId="3784594370" sldId="279"/>
        </pc:sldMkLst>
        <pc:spChg chg="mod">
          <ac:chgData name="Zhigalov Roman" userId="1f97e9fdf7779aa5" providerId="Windows Live" clId="Web-{94F5D1BB-1BC7-426D-B4C0-1CBA30CDD039}" dt="2022-02-04T19:48:39.759" v="868"/>
          <ac:spMkLst>
            <pc:docMk/>
            <pc:sldMk cId="3784594370" sldId="279"/>
            <ac:spMk id="2" creationId="{9A0F5FA2-6559-483E-9482-E35B37DEDA47}"/>
          </ac:spMkLst>
        </pc:spChg>
        <pc:spChg chg="mod">
          <ac:chgData name="Zhigalov Roman" userId="1f97e9fdf7779aa5" providerId="Windows Live" clId="Web-{94F5D1BB-1BC7-426D-B4C0-1CBA30CDD039}" dt="2022-02-04T19:48:39.759" v="868"/>
          <ac:spMkLst>
            <pc:docMk/>
            <pc:sldMk cId="3784594370" sldId="279"/>
            <ac:spMk id="3" creationId="{D8CDE873-7F2B-41CB-A53E-189C8AF06A85}"/>
          </ac:spMkLst>
        </pc:spChg>
        <pc:spChg chg="add">
          <ac:chgData name="Zhigalov Roman" userId="1f97e9fdf7779aa5" providerId="Windows Live" clId="Web-{94F5D1BB-1BC7-426D-B4C0-1CBA30CDD039}" dt="2022-02-04T19:48:39.759" v="868"/>
          <ac:spMkLst>
            <pc:docMk/>
            <pc:sldMk cId="3784594370" sldId="279"/>
            <ac:spMk id="8" creationId="{DBF61EA3-B236-439E-9C0B-340980D56BEE}"/>
          </ac:spMkLst>
        </pc:spChg>
        <pc:spChg chg="add">
          <ac:chgData name="Zhigalov Roman" userId="1f97e9fdf7779aa5" providerId="Windows Live" clId="Web-{94F5D1BB-1BC7-426D-B4C0-1CBA30CDD039}" dt="2022-02-04T19:48:39.759" v="868"/>
          <ac:spMkLst>
            <pc:docMk/>
            <pc:sldMk cId="3784594370" sldId="279"/>
            <ac:spMk id="14" creationId="{E659831F-0D9A-4C63-9EBB-8435B85A440F}"/>
          </ac:spMkLst>
        </pc:spChg>
        <pc:grpChg chg="add">
          <ac:chgData name="Zhigalov Roman" userId="1f97e9fdf7779aa5" providerId="Windows Live" clId="Web-{94F5D1BB-1BC7-426D-B4C0-1CBA30CDD039}" dt="2022-02-04T19:48:39.759" v="868"/>
          <ac:grpSpMkLst>
            <pc:docMk/>
            <pc:sldMk cId="3784594370" sldId="279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94F5D1BB-1BC7-426D-B4C0-1CBA30CDD039}" dt="2022-02-04T19:49:22.088" v="900"/>
        <pc:sldMkLst>
          <pc:docMk/>
          <pc:sldMk cId="4090288061" sldId="280"/>
        </pc:sldMkLst>
        <pc:spChg chg="mod">
          <ac:chgData name="Zhigalov Roman" userId="1f97e9fdf7779aa5" providerId="Windows Live" clId="Web-{94F5D1BB-1BC7-426D-B4C0-1CBA30CDD039}" dt="2022-02-04T19:49:22.088" v="900"/>
          <ac:spMkLst>
            <pc:docMk/>
            <pc:sldMk cId="4090288061" sldId="280"/>
            <ac:spMk id="2" creationId="{03CF0742-65C6-401B-8CDA-4AF965932D76}"/>
          </ac:spMkLst>
        </pc:spChg>
        <pc:spChg chg="del">
          <ac:chgData name="Zhigalov Roman" userId="1f97e9fdf7779aa5" providerId="Windows Live" clId="Web-{94F5D1BB-1BC7-426D-B4C0-1CBA30CDD039}" dt="2022-02-04T19:49:16.650" v="899"/>
          <ac:spMkLst>
            <pc:docMk/>
            <pc:sldMk cId="4090288061" sldId="280"/>
            <ac:spMk id="3" creationId="{51E80919-28ED-4688-B7BE-CB24525E788E}"/>
          </ac:spMkLst>
        </pc:spChg>
        <pc:spChg chg="add">
          <ac:chgData name="Zhigalov Roman" userId="1f97e9fdf7779aa5" providerId="Windows Live" clId="Web-{94F5D1BB-1BC7-426D-B4C0-1CBA30CDD039}" dt="2022-02-04T19:49:22.088" v="900"/>
          <ac:spMkLst>
            <pc:docMk/>
            <pc:sldMk cId="4090288061" sldId="280"/>
            <ac:spMk id="9" creationId="{BA79A7CF-01AF-4178-9369-94E0C90EB046}"/>
          </ac:spMkLst>
        </pc:spChg>
        <pc:spChg chg="add">
          <ac:chgData name="Zhigalov Roman" userId="1f97e9fdf7779aa5" providerId="Windows Live" clId="Web-{94F5D1BB-1BC7-426D-B4C0-1CBA30CDD039}" dt="2022-02-04T19:49:22.088" v="900"/>
          <ac:spMkLst>
            <pc:docMk/>
            <pc:sldMk cId="4090288061" sldId="280"/>
            <ac:spMk id="11" creationId="{99413ED5-9ED4-4772-BCE4-2BCAE6B12E35}"/>
          </ac:spMkLst>
        </pc:spChg>
        <pc:spChg chg="add">
          <ac:chgData name="Zhigalov Roman" userId="1f97e9fdf7779aa5" providerId="Windows Live" clId="Web-{94F5D1BB-1BC7-426D-B4C0-1CBA30CDD039}" dt="2022-02-04T19:49:22.088" v="900"/>
          <ac:spMkLst>
            <pc:docMk/>
            <pc:sldMk cId="4090288061" sldId="280"/>
            <ac:spMk id="13" creationId="{04357C93-F0CB-4A1C-8F77-4E9063789819}"/>
          </ac:spMkLst>
        </pc:spChg>
        <pc:spChg chg="add">
          <ac:chgData name="Zhigalov Roman" userId="1f97e9fdf7779aa5" providerId="Windows Live" clId="Web-{94F5D1BB-1BC7-426D-B4C0-1CBA30CDD039}" dt="2022-02-04T19:49:22.088" v="900"/>
          <ac:spMkLst>
            <pc:docMk/>
            <pc:sldMk cId="4090288061" sldId="280"/>
            <ac:spMk id="15" creationId="{90F533E9-6690-41A8-A372-4C6C622D028D}"/>
          </ac:spMkLst>
        </pc:spChg>
        <pc:picChg chg="add mod ord">
          <ac:chgData name="Zhigalov Roman" userId="1f97e9fdf7779aa5" providerId="Windows Live" clId="Web-{94F5D1BB-1BC7-426D-B4C0-1CBA30CDD039}" dt="2022-02-04T19:49:22.088" v="900"/>
          <ac:picMkLst>
            <pc:docMk/>
            <pc:sldMk cId="4090288061" sldId="280"/>
            <ac:picMk id="4" creationId="{57378B4C-619E-4DD5-BC57-2E4B31E90FBF}"/>
          </ac:picMkLst>
        </pc:picChg>
      </pc:sldChg>
      <pc:sldChg chg="addSp delSp modSp new mod setBg">
        <pc:chgData name="Zhigalov Roman" userId="1f97e9fdf7779aa5" providerId="Windows Live" clId="Web-{94F5D1BB-1BC7-426D-B4C0-1CBA30CDD039}" dt="2022-02-04T19:51:10.716" v="914"/>
        <pc:sldMkLst>
          <pc:docMk/>
          <pc:sldMk cId="4146252068" sldId="281"/>
        </pc:sldMkLst>
        <pc:spChg chg="mod">
          <ac:chgData name="Zhigalov Roman" userId="1f97e9fdf7779aa5" providerId="Windows Live" clId="Web-{94F5D1BB-1BC7-426D-B4C0-1CBA30CDD039}" dt="2022-02-04T19:51:10.716" v="914"/>
          <ac:spMkLst>
            <pc:docMk/>
            <pc:sldMk cId="4146252068" sldId="281"/>
            <ac:spMk id="2" creationId="{80A71896-D207-48DD-9FE2-37DE1B4B25F4}"/>
          </ac:spMkLst>
        </pc:spChg>
        <pc:spChg chg="del">
          <ac:chgData name="Zhigalov Roman" userId="1f97e9fdf7779aa5" providerId="Windows Live" clId="Web-{94F5D1BB-1BC7-426D-B4C0-1CBA30CDD039}" dt="2022-02-04T19:51:10.716" v="914"/>
          <ac:spMkLst>
            <pc:docMk/>
            <pc:sldMk cId="4146252068" sldId="281"/>
            <ac:spMk id="3" creationId="{C863A0F5-A52B-4CC8-A0C9-A942DADB6E0C}"/>
          </ac:spMkLst>
        </pc:spChg>
        <pc:spChg chg="add">
          <ac:chgData name="Zhigalov Roman" userId="1f97e9fdf7779aa5" providerId="Windows Live" clId="Web-{94F5D1BB-1BC7-426D-B4C0-1CBA30CDD039}" dt="2022-02-04T19:51:10.716" v="914"/>
          <ac:spMkLst>
            <pc:docMk/>
            <pc:sldMk cId="4146252068" sldId="281"/>
            <ac:spMk id="8" creationId="{943CAA20-3569-4189-9E48-239A229A86CA}"/>
          </ac:spMkLst>
        </pc:spChg>
        <pc:spChg chg="add">
          <ac:chgData name="Zhigalov Roman" userId="1f97e9fdf7779aa5" providerId="Windows Live" clId="Web-{94F5D1BB-1BC7-426D-B4C0-1CBA30CDD039}" dt="2022-02-04T19:51:10.716" v="914"/>
          <ac:spMkLst>
            <pc:docMk/>
            <pc:sldMk cId="4146252068" sldId="281"/>
            <ac:spMk id="10" creationId="{DA542B6D-E775-4832-91DC-2D20F857813A}"/>
          </ac:spMkLst>
        </pc:spChg>
      </pc:sldChg>
      <pc:sldChg chg="new">
        <pc:chgData name="Zhigalov Roman" userId="1f97e9fdf7779aa5" providerId="Windows Live" clId="Web-{94F5D1BB-1BC7-426D-B4C0-1CBA30CDD039}" dt="2022-02-04T19:51:12.280" v="915"/>
        <pc:sldMkLst>
          <pc:docMk/>
          <pc:sldMk cId="3209995594" sldId="282"/>
        </pc:sldMkLst>
      </pc:sldChg>
      <pc:sldChg chg="addSp delSp modSp new">
        <pc:chgData name="Zhigalov Roman" userId="1f97e9fdf7779aa5" providerId="Windows Live" clId="Web-{94F5D1BB-1BC7-426D-B4C0-1CBA30CDD039}" dt="2022-02-04T19:52:14.843" v="932"/>
        <pc:sldMkLst>
          <pc:docMk/>
          <pc:sldMk cId="2230778408" sldId="283"/>
        </pc:sldMkLst>
        <pc:spChg chg="mod">
          <ac:chgData name="Zhigalov Roman" userId="1f97e9fdf7779aa5" providerId="Windows Live" clId="Web-{94F5D1BB-1BC7-426D-B4C0-1CBA30CDD039}" dt="2022-02-04T19:52:11.015" v="930" actId="20577"/>
          <ac:spMkLst>
            <pc:docMk/>
            <pc:sldMk cId="2230778408" sldId="283"/>
            <ac:spMk id="2" creationId="{02AE18E3-2BE7-440D-9B6A-0A66A88A10C6}"/>
          </ac:spMkLst>
        </pc:spChg>
        <pc:spChg chg="add del">
          <ac:chgData name="Zhigalov Roman" userId="1f97e9fdf7779aa5" providerId="Windows Live" clId="Web-{94F5D1BB-1BC7-426D-B4C0-1CBA30CDD039}" dt="2022-02-04T19:52:14.843" v="932"/>
          <ac:spMkLst>
            <pc:docMk/>
            <pc:sldMk cId="2230778408" sldId="283"/>
            <ac:spMk id="3" creationId="{87F38F9D-FE49-4C53-B785-F8BDFE98115E}"/>
          </ac:spMkLst>
        </pc:spChg>
        <pc:picChg chg="add del mod ord">
          <ac:chgData name="Zhigalov Roman" userId="1f97e9fdf7779aa5" providerId="Windows Live" clId="Web-{94F5D1BB-1BC7-426D-B4C0-1CBA30CDD039}" dt="2022-02-04T19:52:14.843" v="932"/>
          <ac:picMkLst>
            <pc:docMk/>
            <pc:sldMk cId="2230778408" sldId="283"/>
            <ac:picMk id="4" creationId="{A5E285CB-E917-4EBC-A270-F6EE95961A8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6553C8-9227-4913-858C-ED1DCB44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926C9F-6EA9-42D4-BC03-A70DDFBD49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641105-27D9-45AA-9DC6-50B953D0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9F423A-B7F9-425E-9039-97A818FC4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27AE6F-3194-435B-89EA-13ACA51F4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010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8BE23D-8C2A-416D-A5AB-B5EAC9714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5823A2-3BC4-41CB-A87D-725E76294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F97EB8-5F74-4243-9529-A06FE6D0E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FFA2AC-7EAA-43D5-B4D5-0F97370A7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A9948F-92A1-4C6B-A88B-BA7520CF4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5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1AFEEC-1057-4445-B420-86697A4F9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66BF9A-CAB1-4F25-8E66-859F79214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2BB027-207F-4F20-B226-EE2308D94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C58A29-95C4-4F0D-846F-FFE763FAA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1F9189-6E30-4435-9EBD-787A42BD5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193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54404-2611-416D-8D03-1D87CA35C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6F33E6-01C0-4297-8753-7642DD32C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2A093B6-B810-45CB-899D-520F64405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A89A3C-494C-4A9A-9851-5C67597E1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DFDA3A-07C2-4882-93E6-C2E956D03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5D5C86-C447-471B-9BEE-EF73E368B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787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D8614-BBF0-4254-A6A9-1E2F40DD2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45EF7E-134B-47C0-8E12-F7D3CE6C5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7376FD-CF03-4899-88BB-60844DC36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9D2B3D-B76C-4EE3-AAFA-A4C72D6FEB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E69279-DD11-4A15-87A3-CA3059B0FE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6135082-D84C-4CB3-BDA0-E666B944D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32D430F-3C1B-4932-82F7-5CAAD4F32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E64CDC6-0B59-4E25-92A2-378989BDA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061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6E30B4-DDF0-4151-A487-D1FECE7F3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947A076-DE33-4660-9B34-C5E3A8AB2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5738D4E-CEBE-4D5E-AD17-7DF737991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019797-784E-4CB7-ADE9-74F4D7B31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742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3F3C675-BD45-4D6C-A1CF-BC6CB2D20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D46CFB7-C227-4F2C-8719-96580210F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5531BA-DCCF-4120-9722-970E9DBAC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820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B7ABB-C15D-4D75-9F54-5C327A062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BBBC90-9267-482C-B442-38E88FD59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1FA73B-8019-473A-ADD8-21D05986A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45F95B-E241-4D41-8BFE-2009C6E9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3FE7DE-7AA6-42A9-B5B0-E84F5B600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A06607-BA2B-472F-98DE-2C3EB22C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652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9E6043-1C4F-4061-81C3-46403B2F2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420A87-C65D-4360-9327-A9642694F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52CD48-9732-4F9D-9E09-9D15AD864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E45F1F-0E8F-40B4-81CC-2B60FFAA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E60B1B-6884-473C-976C-13B26429B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5125C7-BDAB-49D6-9426-B4B88DBCE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464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15C469-3FB9-4917-963E-225DEDE3B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D82BD69-D19E-4AC2-8E01-6167D8C1A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FA27B4-80C4-452A-8819-95B95D5DA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167887-4401-4894-89BC-556B5A316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5373EE-1312-4BA0-9033-8089EBEC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329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83B21B4-BBBF-4BBD-8220-AD6ABDEEAE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DFD9C2-2558-422D-ACD4-8C3C640B24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A80A74-DF06-47DF-8A88-FA2A84785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0AE1D1-9F29-458C-8E02-EC16D6534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438064-C4BA-4763-82A0-548C0BAB4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394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7EBC4D-1EBF-4D2D-AE06-E10CB2BD1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216A6A-6D69-4EDD-93CE-EEEBCBB98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9D9580-DBB1-494F-AD0B-D9B177A925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14C2-149E-4225-B227-D0D2E4FC4533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561B15-015F-454D-8D33-D63D78F269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D0D5AC-A4A4-44A8-A810-12832AD3BB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47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a typeface="+mj-lt"/>
                <a:cs typeface="+mj-lt"/>
              </a:rPr>
              <a:t>§ 21. Общественно-политическая обстановка во второй половине 1960-х — 1980-е гг.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DC359E-B0BB-43DF-9A75-52136BEA3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Пётр Миронович Машеров</a:t>
            </a:r>
          </a:p>
        </p:txBody>
      </p:sp>
      <p:grpSp>
        <p:nvGrpSpPr>
          <p:cNvPr id="17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87EF9E2-05B7-454F-86B6-0256EBBD7D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Советский партийный и государственный деятель. Первый секретарь ЦК Компартии Белоруссии (1965—1980).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галстук, человек, мужчина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1621D379-03AC-4BA3-96BE-13CC3C309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883" b="22383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76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Рисунок 4" descr="Изображение выглядит как внешний, небо, дорог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F170255E-7FD1-42F5-B1D1-1B064B3BFA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686" r="1" b="2518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71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Рисунок 4" descr="Изображение выглядит как человек, толпа, внешний, военная форма&#10;&#10;Автоматически созданное описание">
            <a:extLst>
              <a:ext uri="{FF2B5EF4-FFF2-40B4-BE49-F238E27FC236}">
                <a16:creationId xmlns:a16="http://schemas.microsoft.com/office/drawing/2014/main" id="{1ED19577-A439-4772-9B15-CA544B025A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742" r="1" b="12080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15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Рисунок 4" descr="Изображение выглядит как человек, толпа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70D71558-9738-45C9-AE6A-BC03D10897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126" r="1" b="22895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55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Рисунок 4" descr="Изображение выглядит как текст, человек, внешний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2700B015-8E0A-41C7-A4B8-766777B580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096" r="1" b="18461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64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CEDDD6-FA6C-4CEB-A87B-023285889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Политика перестройки и многопартийность 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0F19AE-F7AE-40F4-BEC4-B962A5DE3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329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50DEF9-51BD-45CD-BC1A-B2DC52976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Михаил Сергеев Горбачев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F668F2-C69C-4298-96BA-EC8FB0084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советский и российский государственный, политический, партийный и общественный деятель. Последний Генеральный секретарь ЦК КПСС (1985—1991). Последний Председатель Президиума Верховного Совета СССР (1988—1989), затем первый председатель Верховного Совета СССР (1989—1990). Первый и единственный президент СССР (1990—1991).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мужчина, галстук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F9E26B9D-1EFB-42EC-8630-30FC789802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912" r="17160" b="-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97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1C2DD-E60F-4835-BCD7-55F3D549B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000">
                <a:cs typeface="Calibri Light"/>
              </a:rPr>
              <a:t>Причины политики перестройки</a:t>
            </a:r>
            <a:endParaRPr lang="ru-RU" sz="50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99EBBB-6DDB-4AF3-BC04-D3B4AE467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Серьезные социально-экономические проблемы </a:t>
            </a:r>
          </a:p>
          <a:p>
            <a:r>
              <a:rPr lang="ru-RU" sz="2400">
                <a:cs typeface="Calibri"/>
              </a:rPr>
              <a:t>Кризис коммунистической идеологии и падение доверия к коммунистической партии</a:t>
            </a:r>
          </a:p>
          <a:p>
            <a:r>
              <a:rPr lang="ru-RU" sz="2400">
                <a:cs typeface="Calibri"/>
              </a:rPr>
              <a:t>Кризис межнациональных отношений</a:t>
            </a:r>
          </a:p>
          <a:p>
            <a:r>
              <a:rPr lang="ru-RU" sz="2400">
                <a:cs typeface="Calibri"/>
              </a:rPr>
              <a:t>Кризис командно-административной системы</a:t>
            </a: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4712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человек, внешний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44634A45-028A-44A4-A06B-1DAADF796E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342" b="80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96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1FA5D9-ADC1-4F97-B641-19CD10E55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Мероприятия перестройки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554EA3-7FC4-4667-82B2-96C1441F1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Провозглашение принципа гласности - </a:t>
            </a:r>
            <a:r>
              <a:rPr lang="ru-RU" sz="2400">
                <a:ea typeface="+mn-lt"/>
                <a:cs typeface="+mn-lt"/>
              </a:rPr>
              <a:t>открытости информации о прошлом и настоящем страны, возможность выражать критическое отношение к власти и идеологии</a:t>
            </a:r>
          </a:p>
          <a:p>
            <a:r>
              <a:rPr lang="ru-RU" sz="2400">
                <a:cs typeface="Calibri"/>
              </a:rPr>
              <a:t>Выборы депутатов на альтернативной основе</a:t>
            </a:r>
          </a:p>
          <a:p>
            <a:r>
              <a:rPr lang="ru-RU" sz="2400">
                <a:ea typeface="+mn-lt"/>
                <a:cs typeface="+mn-lt"/>
              </a:rPr>
              <a:t>отменена шестая статья Конституции СССР, в которой закреплялась руководящая и направляющая роль Коммунистической партии</a:t>
            </a:r>
          </a:p>
          <a:p>
            <a:r>
              <a:rPr lang="ru-RU" sz="2400">
                <a:ea typeface="+mn-lt"/>
                <a:cs typeface="+mn-lt"/>
              </a:rPr>
              <a:t>Зарождение и формирование многопартийности в Беларуси </a:t>
            </a:r>
            <a:endParaRPr lang="ru-RU" sz="2400">
              <a:cs typeface="Calibri" panose="020F0502020204030204"/>
            </a:endParaRPr>
          </a:p>
          <a:p>
            <a:endParaRPr lang="ru-RU" sz="2400">
              <a:cs typeface="Calibri" panose="020F0502020204030204"/>
            </a:endParaRPr>
          </a:p>
          <a:p>
            <a:endParaRPr lang="ru-RU" sz="24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21513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AC3F7A-9EBE-490B-81CC-9EBACB3A2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981632-EEFD-4D65-90AA-376879618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994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духовой инструмент, музык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8AE1FDB7-F09F-45BA-8A0F-D6FB967AD8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90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внешний, группа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732928CE-98C4-4A79-A0E6-F3AA72BAF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661" b="571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98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внешний, толпа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066C7820-C55F-4976-84D3-CF7E502B8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92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366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0F5FA2-6559-483E-9482-E35B37DED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Последствия перестройки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CDE873-7F2B-41CB-A53E-189C8AF06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Формирование многопартийности и оппозиции в Верховном Совете БССР</a:t>
            </a:r>
          </a:p>
          <a:p>
            <a:r>
              <a:rPr lang="ru-RU" sz="2400">
                <a:ea typeface="+mn-lt"/>
                <a:cs typeface="+mn-lt"/>
              </a:rPr>
              <a:t>В 1989 г. сформировалась политическая организация под названием «Белорусский народный фронт за перестройку „Адраджэньне“» (БНФ)</a:t>
            </a:r>
          </a:p>
          <a:p>
            <a:r>
              <a:rPr lang="ru-RU" sz="2400">
                <a:ea typeface="+mn-lt"/>
                <a:cs typeface="+mn-lt"/>
              </a:rPr>
              <a:t>В начале 1990-х гг. в Беларуси возникло около 10 политических партий. Среди них — Белорусская социал-демократическая Грамада, Объединенная демократическая пар  ­ тия Беларуси и др.</a:t>
            </a:r>
            <a:endParaRPr lang="ru-RU" sz="2400">
              <a:cs typeface="Calibri"/>
            </a:endParaRP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4594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AE18E3-2BE7-440D-9B6A-0A66A88A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27 июля 1990 г. - Декларация «О государственном суверенитете Белорусской Советской Социалистической Республики».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C38267F-8047-448C-8DCA-2EF590031F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5679" y="858525"/>
            <a:ext cx="3687422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7784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CF0742-65C6-401B-8CDA-4AF965932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Август 1991 г. - попытка путча в Москве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внешний, человек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57378B4C-619E-4DD5-BC57-2E4B31E90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913" y="858525"/>
            <a:ext cx="7580953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880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A71896-D207-48DD-9FE2-37DE1B4B2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25 августа - «О временном приостановлении деятельности КПБ — КПСС на территории Республики Беларусь»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52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6E4A8-3273-4300-9B59-F9B7D2F0A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25 августа 1991 г. - признание декларации «О государственном суверенитете Белорусской Советской Социалистической Республики» в качестве закона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газета&#10;&#10;Автоматически созданное описание">
            <a:extLst>
              <a:ext uri="{FF2B5EF4-FFF2-40B4-BE49-F238E27FC236}">
                <a16:creationId xmlns:a16="http://schemas.microsoft.com/office/drawing/2014/main" id="{3D10AF23-9548-4223-8FDA-C2E42937A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238" y="1410236"/>
            <a:ext cx="7608304" cy="410848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95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927AA6-B0E8-4978-973E-3EA137088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3E6220-7445-4640-88B5-0943E650DF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203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E1C1C2-ED7D-4FDD-8AB2-BC839BFD0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422EB3-37C9-4A6D-AC55-6625A7E55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465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A78E7A-6CE1-4CE8-946B-D38A60142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План урока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8DAA6C-7E2D-4B08-8BD6-C591F13DA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cs typeface="Calibri"/>
              </a:rPr>
              <a:t>Вторая половина 1960-х - первая половина 1980-х гг.</a:t>
            </a:r>
          </a:p>
          <a:p>
            <a:r>
              <a:rPr lang="ru-RU" dirty="0">
                <a:cs typeface="Calibri"/>
              </a:rPr>
              <a:t>Политика перестройки и многопартийность </a:t>
            </a:r>
          </a:p>
        </p:txBody>
      </p:sp>
    </p:spTree>
    <p:extLst>
      <p:ext uri="{BB962C8B-B14F-4D97-AF65-F5344CB8AC3E}">
        <p14:creationId xmlns:p14="http://schemas.microsoft.com/office/powerpoint/2010/main" val="837310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FA0F3-78A5-4238-9CD2-1664706A0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Тест, д</a:t>
            </a:r>
            <a:r>
              <a:rPr lang="en-US" dirty="0"/>
              <a:t>/</a:t>
            </a:r>
            <a:r>
              <a:rPr lang="ru-RU" dirty="0"/>
              <a:t>з</a:t>
            </a:r>
            <a:r>
              <a:rPr lang="en-US" dirty="0"/>
              <a:t>, </a:t>
            </a:r>
            <a:r>
              <a:rPr lang="ru-RU" dirty="0"/>
              <a:t>отметки и материалы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3C19D8-962A-487D-9F4E-90EE8D160B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057" y="1450351"/>
            <a:ext cx="5387927" cy="538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946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A31124-C76E-42C4-A0BA-3AEABD170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 Вторая половина 1960-х - первая половина 1980-х гг.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DF3761-338D-43A3-89ED-0F836B04A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734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02BBC-403B-462B-A69D-F5D814BD4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Основные положения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48326E-1226-4BD3-8DC1-D1A8208E7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Дальнейшее усиление роли коммунистической партии</a:t>
            </a:r>
          </a:p>
          <a:p>
            <a:r>
              <a:rPr lang="ru-RU" sz="2400">
                <a:cs typeface="Calibri"/>
              </a:rPr>
              <a:t>Провозглашалась руководящая и направляющая роль и сила Коммунистической партии БССР</a:t>
            </a:r>
          </a:p>
          <a:p>
            <a:r>
              <a:rPr lang="ru-RU" sz="2400">
                <a:cs typeface="Calibri"/>
              </a:rPr>
              <a:t>Было объявлено о формировании новой общности "советского народа"</a:t>
            </a:r>
          </a:p>
          <a:p>
            <a:r>
              <a:rPr lang="ru-RU" sz="2400">
                <a:cs typeface="Calibri"/>
              </a:rPr>
              <a:t>Дальнейшее давление и притеснение религий</a:t>
            </a:r>
          </a:p>
          <a:p>
            <a:r>
              <a:rPr lang="ru-RU" sz="2400">
                <a:cs typeface="Calibri"/>
              </a:rPr>
              <a:t>Широкое участие граждан в партийных, профсоюзных, комсомольских и общественных организациях</a:t>
            </a: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6495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368381-E1D7-4BC5-8066-060A3ABF5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Конституция 1977 г. - конституция "Развитого социализма"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67DC5F2-2606-4D31-BF20-D3169E305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016424"/>
            <a:ext cx="7214616" cy="479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1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3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6CF4FC-DD3A-41B0-AB3B-F67BE6106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Из конституции...</a:t>
            </a:r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431BB40-B595-4792-9F1D-B094DA16B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661" y="2599509"/>
            <a:ext cx="4964948" cy="36394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"/>
            <a:r>
              <a:rPr lang="en-US" sz="1400" dirty="0" err="1"/>
              <a:t>Статья</a:t>
            </a:r>
            <a:r>
              <a:rPr lang="en-US" sz="1400" dirty="0"/>
              <a:t> 6.  </a:t>
            </a:r>
            <a:r>
              <a:rPr lang="en-US" sz="1400" dirty="0" err="1"/>
              <a:t>Руководящей</a:t>
            </a:r>
            <a:r>
              <a:rPr lang="en-US" sz="1400" dirty="0"/>
              <a:t>  и  </a:t>
            </a:r>
            <a:r>
              <a:rPr lang="en-US" sz="1400" dirty="0" err="1"/>
              <a:t>направляющей</a:t>
            </a:r>
            <a:r>
              <a:rPr lang="en-US" sz="1400" dirty="0"/>
              <a:t>  </a:t>
            </a:r>
            <a:r>
              <a:rPr lang="en-US" sz="1400" dirty="0" err="1"/>
              <a:t>силой</a:t>
            </a:r>
            <a:r>
              <a:rPr lang="en-US" sz="1400" dirty="0"/>
              <a:t>   </a:t>
            </a:r>
            <a:r>
              <a:rPr lang="en-US" sz="1400" dirty="0" err="1"/>
              <a:t>советского</a:t>
            </a:r>
            <a:r>
              <a:rPr lang="en-US" sz="1400" dirty="0"/>
              <a:t> </a:t>
            </a:r>
            <a:r>
              <a:rPr lang="en-US" sz="1400" dirty="0" err="1"/>
              <a:t>общества</a:t>
            </a:r>
            <a:r>
              <a:rPr lang="en-US" sz="1400" dirty="0"/>
              <a:t>,  </a:t>
            </a:r>
            <a:r>
              <a:rPr lang="en-US" sz="1400" dirty="0" err="1"/>
              <a:t>ядром</a:t>
            </a:r>
            <a:r>
              <a:rPr lang="en-US" sz="1400" dirty="0"/>
              <a:t>  </a:t>
            </a:r>
            <a:r>
              <a:rPr lang="en-US" sz="1400" dirty="0" err="1"/>
              <a:t>его</a:t>
            </a:r>
            <a:r>
              <a:rPr lang="en-US" sz="1400" dirty="0"/>
              <a:t>  </a:t>
            </a:r>
            <a:r>
              <a:rPr lang="en-US" sz="1400" dirty="0" err="1"/>
              <a:t>политической</a:t>
            </a:r>
            <a:r>
              <a:rPr lang="en-US" sz="1400" dirty="0"/>
              <a:t>  </a:t>
            </a:r>
            <a:r>
              <a:rPr lang="en-US" sz="1400" dirty="0" err="1"/>
              <a:t>системы</a:t>
            </a:r>
            <a:r>
              <a:rPr lang="en-US" sz="1400" dirty="0"/>
              <a:t>,  </a:t>
            </a:r>
            <a:r>
              <a:rPr lang="en-US" sz="1400" dirty="0" err="1"/>
              <a:t>государственных</a:t>
            </a:r>
            <a:r>
              <a:rPr lang="en-US" sz="1400" dirty="0"/>
              <a:t>  и </a:t>
            </a:r>
            <a:r>
              <a:rPr lang="en-US" sz="1400" dirty="0" err="1"/>
              <a:t>общественных</a:t>
            </a:r>
            <a:r>
              <a:rPr lang="en-US" sz="1400" dirty="0"/>
              <a:t>   </a:t>
            </a:r>
            <a:r>
              <a:rPr lang="en-US" sz="1400" dirty="0" err="1"/>
              <a:t>организаций</a:t>
            </a:r>
            <a:r>
              <a:rPr lang="en-US" sz="1400" dirty="0"/>
              <a:t>   </a:t>
            </a:r>
            <a:r>
              <a:rPr lang="en-US" sz="1400" dirty="0" err="1"/>
              <a:t>является</a:t>
            </a:r>
            <a:r>
              <a:rPr lang="en-US" sz="1400" dirty="0"/>
              <a:t>   </a:t>
            </a:r>
            <a:r>
              <a:rPr lang="en-US" sz="1400" dirty="0" err="1"/>
              <a:t>Коммунистическая</a:t>
            </a:r>
            <a:r>
              <a:rPr lang="en-US" sz="1400" dirty="0"/>
              <a:t>   </a:t>
            </a:r>
            <a:r>
              <a:rPr lang="en-US" sz="1400" dirty="0" err="1"/>
              <a:t>партия</a:t>
            </a:r>
            <a:r>
              <a:rPr lang="en-US" sz="1400" dirty="0"/>
              <a:t> </a:t>
            </a:r>
            <a:r>
              <a:rPr lang="en-US" sz="1400" dirty="0" err="1"/>
              <a:t>Советского</a:t>
            </a:r>
            <a:r>
              <a:rPr lang="en-US" sz="1400" dirty="0"/>
              <a:t> </a:t>
            </a:r>
            <a:r>
              <a:rPr lang="en-US" sz="1400" dirty="0" err="1"/>
              <a:t>Союза</a:t>
            </a:r>
            <a:r>
              <a:rPr lang="en-US" sz="1400" dirty="0"/>
              <a:t>. КПСС </a:t>
            </a:r>
            <a:r>
              <a:rPr lang="en-US" sz="1400" dirty="0" err="1"/>
              <a:t>существует</a:t>
            </a:r>
            <a:r>
              <a:rPr lang="en-US" sz="1400" dirty="0"/>
              <a:t> </a:t>
            </a:r>
            <a:r>
              <a:rPr lang="en-US" sz="1400" dirty="0" err="1"/>
              <a:t>для</a:t>
            </a:r>
            <a:r>
              <a:rPr lang="en-US" sz="1400" dirty="0"/>
              <a:t> </a:t>
            </a:r>
            <a:r>
              <a:rPr lang="en-US" sz="1400" dirty="0" err="1"/>
              <a:t>народа</a:t>
            </a:r>
            <a:r>
              <a:rPr lang="en-US" sz="1400" dirty="0"/>
              <a:t> и </a:t>
            </a:r>
            <a:r>
              <a:rPr lang="en-US" sz="1400" dirty="0" err="1"/>
              <a:t>служит</a:t>
            </a:r>
            <a:r>
              <a:rPr lang="en-US" sz="1400" dirty="0"/>
              <a:t> </a:t>
            </a:r>
            <a:r>
              <a:rPr lang="en-US" sz="1400" dirty="0" err="1"/>
              <a:t>народу</a:t>
            </a:r>
            <a:r>
              <a:rPr lang="en-US" sz="1400" dirty="0"/>
              <a:t>. </a:t>
            </a:r>
            <a:r>
              <a:rPr lang="en-US" sz="1400" dirty="0" err="1"/>
              <a:t>Вооруженная</a:t>
            </a:r>
            <a:r>
              <a:rPr lang="en-US" sz="1400" dirty="0"/>
              <a:t> </a:t>
            </a:r>
            <a:r>
              <a:rPr lang="en-US" sz="1400" dirty="0" err="1"/>
              <a:t>марксистско-ленинским</a:t>
            </a:r>
            <a:r>
              <a:rPr lang="en-US" sz="1400" dirty="0"/>
              <a:t> </a:t>
            </a:r>
            <a:r>
              <a:rPr lang="en-US" sz="1400" dirty="0" err="1"/>
              <a:t>учением</a:t>
            </a:r>
            <a:r>
              <a:rPr lang="en-US" sz="1400" dirty="0"/>
              <a:t>,  </a:t>
            </a:r>
            <a:r>
              <a:rPr lang="en-US" sz="1400" dirty="0" err="1"/>
              <a:t>Коммунистическая</a:t>
            </a:r>
            <a:r>
              <a:rPr lang="en-US" sz="1400" dirty="0"/>
              <a:t> </a:t>
            </a:r>
            <a:r>
              <a:rPr lang="en-US" sz="1400" dirty="0" err="1"/>
              <a:t>партия</a:t>
            </a:r>
            <a:r>
              <a:rPr lang="en-US" sz="1400" dirty="0"/>
              <a:t>  </a:t>
            </a:r>
            <a:r>
              <a:rPr lang="en-US" sz="1400" dirty="0" err="1"/>
              <a:t>определяет</a:t>
            </a:r>
            <a:r>
              <a:rPr lang="en-US" sz="1400" dirty="0"/>
              <a:t>  </a:t>
            </a:r>
            <a:r>
              <a:rPr lang="en-US" sz="1400" dirty="0" err="1"/>
              <a:t>генеральную</a:t>
            </a:r>
            <a:r>
              <a:rPr lang="en-US" sz="1400" dirty="0"/>
              <a:t> </a:t>
            </a:r>
            <a:r>
              <a:rPr lang="en-US" sz="1400" dirty="0" err="1"/>
              <a:t>перспективу</a:t>
            </a:r>
            <a:r>
              <a:rPr lang="en-US" sz="1400" dirty="0"/>
              <a:t>  </a:t>
            </a:r>
            <a:r>
              <a:rPr lang="en-US" sz="1400" dirty="0" err="1"/>
              <a:t>развития</a:t>
            </a:r>
            <a:r>
              <a:rPr lang="en-US" sz="1400" dirty="0"/>
              <a:t>  </a:t>
            </a:r>
            <a:r>
              <a:rPr lang="en-US" sz="1400" dirty="0" err="1"/>
              <a:t>общества</a:t>
            </a:r>
            <a:r>
              <a:rPr lang="en-US" sz="1400" dirty="0"/>
              <a:t>, </a:t>
            </a:r>
            <a:r>
              <a:rPr lang="en-US" sz="1400" dirty="0" err="1"/>
              <a:t>линию</a:t>
            </a:r>
            <a:r>
              <a:rPr lang="en-US" sz="1400" dirty="0"/>
              <a:t>  </a:t>
            </a:r>
            <a:r>
              <a:rPr lang="en-US" sz="1400" dirty="0" err="1"/>
              <a:t>внутренней</a:t>
            </a:r>
            <a:r>
              <a:rPr lang="en-US" sz="1400" dirty="0"/>
              <a:t>  и  </a:t>
            </a:r>
            <a:r>
              <a:rPr lang="en-US" sz="1400" dirty="0" err="1"/>
              <a:t>внешней</a:t>
            </a:r>
            <a:r>
              <a:rPr lang="en-US" sz="1400" dirty="0"/>
              <a:t>  </a:t>
            </a:r>
            <a:r>
              <a:rPr lang="en-US" sz="1400" dirty="0" err="1"/>
              <a:t>политики</a:t>
            </a:r>
            <a:r>
              <a:rPr lang="en-US" sz="1400" dirty="0"/>
              <a:t>  СССР,  </a:t>
            </a:r>
            <a:r>
              <a:rPr lang="en-US" sz="1400" dirty="0" err="1"/>
              <a:t>руководит</a:t>
            </a:r>
            <a:r>
              <a:rPr lang="en-US" sz="1400" dirty="0"/>
              <a:t> </a:t>
            </a:r>
            <a:r>
              <a:rPr lang="en-US" sz="1400" dirty="0" err="1"/>
              <a:t>великой</a:t>
            </a:r>
            <a:r>
              <a:rPr lang="en-US" sz="1400" dirty="0"/>
              <a:t> </a:t>
            </a:r>
            <a:r>
              <a:rPr lang="en-US" sz="1400" dirty="0" err="1"/>
              <a:t>созидательной</a:t>
            </a:r>
            <a:r>
              <a:rPr lang="en-US" sz="1400" dirty="0"/>
              <a:t>   </a:t>
            </a:r>
            <a:r>
              <a:rPr lang="en-US" sz="1400" dirty="0" err="1"/>
              <a:t>деятельностью</a:t>
            </a:r>
            <a:r>
              <a:rPr lang="en-US" sz="1400" dirty="0"/>
              <a:t>    </a:t>
            </a:r>
            <a:r>
              <a:rPr lang="en-US" sz="1400" dirty="0" err="1"/>
              <a:t>советского</a:t>
            </a:r>
            <a:r>
              <a:rPr lang="en-US" sz="1400" dirty="0"/>
              <a:t>    </a:t>
            </a:r>
            <a:r>
              <a:rPr lang="en-US" sz="1400" dirty="0" err="1"/>
              <a:t>народа</a:t>
            </a:r>
            <a:r>
              <a:rPr lang="en-US" sz="1400" dirty="0"/>
              <a:t>,    </a:t>
            </a:r>
            <a:r>
              <a:rPr lang="en-US" sz="1400" dirty="0" err="1"/>
              <a:t>придает</a:t>
            </a:r>
            <a:r>
              <a:rPr lang="en-US" sz="1400" dirty="0"/>
              <a:t> </a:t>
            </a:r>
            <a:r>
              <a:rPr lang="en-US" sz="1400" dirty="0" err="1"/>
              <a:t>планомерный</a:t>
            </a:r>
            <a:r>
              <a:rPr lang="en-US" sz="1400" dirty="0"/>
              <a:t>  </a:t>
            </a:r>
            <a:r>
              <a:rPr lang="en-US" sz="1400" dirty="0" err="1"/>
              <a:t>научно</a:t>
            </a:r>
            <a:r>
              <a:rPr lang="en-US" sz="1400" dirty="0"/>
              <a:t>  </a:t>
            </a:r>
            <a:r>
              <a:rPr lang="en-US" sz="1400" dirty="0" err="1"/>
              <a:t>обоснованный</a:t>
            </a:r>
            <a:r>
              <a:rPr lang="en-US" sz="1400" dirty="0"/>
              <a:t>  </a:t>
            </a:r>
            <a:r>
              <a:rPr lang="en-US" sz="1400" dirty="0" err="1"/>
              <a:t>характер</a:t>
            </a:r>
            <a:r>
              <a:rPr lang="en-US" sz="1400" dirty="0"/>
              <a:t>  </a:t>
            </a:r>
            <a:r>
              <a:rPr lang="en-US" sz="1400" dirty="0" err="1"/>
              <a:t>его</a:t>
            </a:r>
            <a:r>
              <a:rPr lang="en-US" sz="1400" dirty="0"/>
              <a:t> </a:t>
            </a:r>
            <a:r>
              <a:rPr lang="en-US" sz="1400" dirty="0" err="1"/>
              <a:t>борьбе</a:t>
            </a:r>
            <a:r>
              <a:rPr lang="en-US" sz="1400" dirty="0"/>
              <a:t> </a:t>
            </a:r>
            <a:r>
              <a:rPr lang="en-US" sz="1400" dirty="0" err="1"/>
              <a:t>за</a:t>
            </a:r>
            <a:r>
              <a:rPr lang="en-US" sz="1400" dirty="0"/>
              <a:t> </a:t>
            </a:r>
            <a:r>
              <a:rPr lang="en-US" sz="1400" dirty="0" err="1"/>
              <a:t>победу</a:t>
            </a:r>
            <a:r>
              <a:rPr lang="en-US" sz="1400" dirty="0"/>
              <a:t> </a:t>
            </a:r>
            <a:r>
              <a:rPr lang="en-US" sz="1400" dirty="0" err="1"/>
              <a:t>коммунизма</a:t>
            </a:r>
            <a:r>
              <a:rPr lang="en-US" sz="1400" dirty="0"/>
              <a:t>. </a:t>
            </a:r>
            <a:endParaRPr lang="ru-RU" dirty="0"/>
          </a:p>
        </p:txBody>
      </p:sp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A68A72C-95DD-4B9D-AE6D-1F88AFA7B7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1532" y="2487277"/>
            <a:ext cx="5150277" cy="370819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85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A4D178-0F5F-4796-B409-AD54584BE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Брежнев Леонид Ильич 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0CE687-3054-4E1D-941C-FE8304C2D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советский государственный и партийный деятель, занимавший высшую руководящую должность в КПСС в течение 18 лет (с 1964 и до своей смерти в 1982 году)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мужчина, человек, носит, смотрит&#10;&#10;Автоматически созданное описание">
            <a:extLst>
              <a:ext uri="{FF2B5EF4-FFF2-40B4-BE49-F238E27FC236}">
                <a16:creationId xmlns:a16="http://schemas.microsoft.com/office/drawing/2014/main" id="{6B0CFC3A-EF51-413C-8D1C-03A2458E9C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7472" b="-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7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A8F685-EDDD-412D-8700-4D18D564E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Конституция БССР 1978 г. 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3F2BD0E-B175-43F0-A3BD-A8E12EE6B4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0978" y="640080"/>
            <a:ext cx="3441252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014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Тема Office</vt:lpstr>
      <vt:lpstr>Тема Office</vt:lpstr>
      <vt:lpstr>§ 21. Общественно-политическая обстановка во второй половине 1960-х — 1980-е гг.</vt:lpstr>
      <vt:lpstr>Проверка д/з</vt:lpstr>
      <vt:lpstr>План урока</vt:lpstr>
      <vt:lpstr>1. Вторая половина 1960-х - первая половина 1980-х гг.</vt:lpstr>
      <vt:lpstr>Основные положения</vt:lpstr>
      <vt:lpstr>Конституция 1977 г. - конституция "Развитого социализма"</vt:lpstr>
      <vt:lpstr>Из конституции...</vt:lpstr>
      <vt:lpstr>Брежнев Леонид Ильич </vt:lpstr>
      <vt:lpstr>Конституция БССР 1978 г. </vt:lpstr>
      <vt:lpstr>Пётр Миронович Машеров</vt:lpstr>
      <vt:lpstr>Презентация PowerPoint</vt:lpstr>
      <vt:lpstr>Презентация PowerPoint</vt:lpstr>
      <vt:lpstr>Презентация PowerPoint</vt:lpstr>
      <vt:lpstr>Презентация PowerPoint</vt:lpstr>
      <vt:lpstr>2. Политика перестройки и многопартийность </vt:lpstr>
      <vt:lpstr>Михаил Сергеев Горбачев</vt:lpstr>
      <vt:lpstr>Причины политики перестройки</vt:lpstr>
      <vt:lpstr>Презентация PowerPoint</vt:lpstr>
      <vt:lpstr>Мероприятия перестройки</vt:lpstr>
      <vt:lpstr>Презентация PowerPoint</vt:lpstr>
      <vt:lpstr>Презентация PowerPoint</vt:lpstr>
      <vt:lpstr>Презентация PowerPoint</vt:lpstr>
      <vt:lpstr>Последствия перестройки</vt:lpstr>
      <vt:lpstr>27 июля 1990 г. - Декларация «О государственном суверенитете Белорусской Советской Социалистической Республики». </vt:lpstr>
      <vt:lpstr>Август 1991 г. - попытка путча в Москве</vt:lpstr>
      <vt:lpstr>25 августа - «О временном приостановлении деятельности КПБ — КПСС на территории Республики Беларусь»</vt:lpstr>
      <vt:lpstr>25 августа 1991 г. - признание декларации «О государственном суверенитете Белорусской Советской Социалистической Республики» в качестве закона</vt:lpstr>
      <vt:lpstr>Контроль знаний</vt:lpstr>
      <vt:lpstr>Домашнее задание</vt:lpstr>
      <vt:lpstr>Тест, д/з, отметки и материалы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21. Общественно-политическая обстановка во второй половине 1960-х — 1980-е гг.</dc:title>
  <dc:creator/>
  <cp:lastModifiedBy/>
  <cp:revision>17</cp:revision>
  <dcterms:created xsi:type="dcterms:W3CDTF">2022-02-04T19:08:07Z</dcterms:created>
  <dcterms:modified xsi:type="dcterms:W3CDTF">2022-02-04T19:55:28Z</dcterms:modified>
</cp:coreProperties>
</file>