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044A6-89FD-4FEC-92AE-D9813D20F25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747A7D5-2D57-47FC-B32D-EEDB6F6F76C5}">
      <dgm:prSet phldrT="[Текст]"/>
      <dgm:spPr/>
      <dgm:t>
        <a:bodyPr/>
        <a:lstStyle/>
        <a:p>
          <a:r>
            <a:rPr lang="ru-RU" dirty="0" smtClean="0"/>
            <a:t>РИС</a:t>
          </a:r>
          <a:endParaRPr lang="ru-RU" dirty="0"/>
        </a:p>
      </dgm:t>
    </dgm:pt>
    <dgm:pt modelId="{9566FD9D-827B-4301-93CF-9A628DE39EC2}" type="parTrans" cxnId="{6BF58EE8-EA8F-4A9A-B6EB-75BF6B1C726F}">
      <dgm:prSet/>
      <dgm:spPr/>
      <dgm:t>
        <a:bodyPr/>
        <a:lstStyle/>
        <a:p>
          <a:endParaRPr lang="ru-RU"/>
        </a:p>
      </dgm:t>
    </dgm:pt>
    <dgm:pt modelId="{CB47329F-4A9D-4EEB-AD22-7FD380298397}" type="sibTrans" cxnId="{6BF58EE8-EA8F-4A9A-B6EB-75BF6B1C726F}">
      <dgm:prSet/>
      <dgm:spPr/>
      <dgm:t>
        <a:bodyPr/>
        <a:lstStyle/>
        <a:p>
          <a:endParaRPr lang="ru-RU"/>
        </a:p>
      </dgm:t>
    </dgm:pt>
    <dgm:pt modelId="{2DD96AC4-591D-46FA-9403-3024DFB1A711}">
      <dgm:prSet phldrT="[Текст]"/>
      <dgm:spPr/>
      <dgm:t>
        <a:bodyPr/>
        <a:lstStyle/>
        <a:p>
          <a:r>
            <a:rPr lang="ru-RU" dirty="0" smtClean="0"/>
            <a:t>Даёт 2-3 урожая в год</a:t>
          </a:r>
          <a:endParaRPr lang="ru-RU" dirty="0"/>
        </a:p>
      </dgm:t>
    </dgm:pt>
    <dgm:pt modelId="{EB5C9EEC-9687-4F3C-8C01-ECAFC084DB87}" type="parTrans" cxnId="{ECAE07C7-B3EB-477E-BA54-7AEE518DB43A}">
      <dgm:prSet/>
      <dgm:spPr/>
      <dgm:t>
        <a:bodyPr/>
        <a:lstStyle/>
        <a:p>
          <a:endParaRPr lang="ru-RU"/>
        </a:p>
      </dgm:t>
    </dgm:pt>
    <dgm:pt modelId="{657EDE2E-F08E-4445-AC9B-E3B768F40464}" type="sibTrans" cxnId="{ECAE07C7-B3EB-477E-BA54-7AEE518DB43A}">
      <dgm:prSet/>
      <dgm:spPr/>
      <dgm:t>
        <a:bodyPr/>
        <a:lstStyle/>
        <a:p>
          <a:endParaRPr lang="ru-RU"/>
        </a:p>
      </dgm:t>
    </dgm:pt>
    <dgm:pt modelId="{911010C9-4A42-4713-8D32-9296AA7115FC}">
      <dgm:prSet phldrT="[Текст]"/>
      <dgm:spPr/>
      <dgm:t>
        <a:bodyPr/>
        <a:lstStyle/>
        <a:p>
          <a:r>
            <a:rPr lang="ru-RU" dirty="0" smtClean="0"/>
            <a:t>Нуждается во влаге</a:t>
          </a:r>
          <a:endParaRPr lang="ru-RU" dirty="0"/>
        </a:p>
      </dgm:t>
    </dgm:pt>
    <dgm:pt modelId="{98C35652-234E-4890-938C-FA3D33A5D24B}" type="parTrans" cxnId="{3CC541E6-3CFC-4CBD-AB4A-8CAD2242C271}">
      <dgm:prSet/>
      <dgm:spPr/>
      <dgm:t>
        <a:bodyPr/>
        <a:lstStyle/>
        <a:p>
          <a:endParaRPr lang="ru-RU"/>
        </a:p>
      </dgm:t>
    </dgm:pt>
    <dgm:pt modelId="{E8014964-54C5-48A4-9558-ECB3EC1B7438}" type="sibTrans" cxnId="{3CC541E6-3CFC-4CBD-AB4A-8CAD2242C271}">
      <dgm:prSet/>
      <dgm:spPr/>
      <dgm:t>
        <a:bodyPr/>
        <a:lstStyle/>
        <a:p>
          <a:endParaRPr lang="ru-RU"/>
        </a:p>
      </dgm:t>
    </dgm:pt>
    <dgm:pt modelId="{8286B059-471E-4CEF-8EA8-7DDAB18C2365}">
      <dgm:prSet phldrT="[Текст]"/>
      <dgm:spPr/>
      <dgm:t>
        <a:bodyPr/>
        <a:lstStyle/>
        <a:p>
          <a:r>
            <a:rPr lang="ru-RU" dirty="0" smtClean="0"/>
            <a:t>Рост числа жителей</a:t>
          </a:r>
          <a:endParaRPr lang="ru-RU" dirty="0"/>
        </a:p>
      </dgm:t>
    </dgm:pt>
    <dgm:pt modelId="{EE8791B7-14F1-4551-8F83-9FC05F91FF21}" type="parTrans" cxnId="{A420C3A7-A113-42DD-B4A8-053179BDB4EF}">
      <dgm:prSet/>
      <dgm:spPr/>
      <dgm:t>
        <a:bodyPr/>
        <a:lstStyle/>
        <a:p>
          <a:endParaRPr lang="ru-RU"/>
        </a:p>
      </dgm:t>
    </dgm:pt>
    <dgm:pt modelId="{C180B4EE-A3FE-4FC9-99F5-230954DC3574}" type="sibTrans" cxnId="{A420C3A7-A113-42DD-B4A8-053179BDB4EF}">
      <dgm:prSet/>
      <dgm:spPr/>
      <dgm:t>
        <a:bodyPr/>
        <a:lstStyle/>
        <a:p>
          <a:endParaRPr lang="ru-RU"/>
        </a:p>
      </dgm:t>
    </dgm:pt>
    <dgm:pt modelId="{B8D606E0-DCCA-4074-B6C2-ACFE22548011}" type="pres">
      <dgm:prSet presAssocID="{0DC044A6-89FD-4FEC-92AE-D9813D20F2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CE8A1-A19C-466A-AEFC-3F6A5F60CB3E}" type="pres">
      <dgm:prSet presAssocID="{9747A7D5-2D57-47FC-B32D-EEDB6F6F76C5}" presName="centerShape" presStyleLbl="node0" presStyleIdx="0" presStyleCnt="1"/>
      <dgm:spPr/>
      <dgm:t>
        <a:bodyPr/>
        <a:lstStyle/>
        <a:p>
          <a:endParaRPr lang="ru-RU"/>
        </a:p>
      </dgm:t>
    </dgm:pt>
    <dgm:pt modelId="{B253A7E4-ED94-499D-925C-3B5C7F59CA72}" type="pres">
      <dgm:prSet presAssocID="{EB5C9EEC-9687-4F3C-8C01-ECAFC084DB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34B6FB2-FF65-4988-B4F1-AEBAA229C9A7}" type="pres">
      <dgm:prSet presAssocID="{2DD96AC4-591D-46FA-9403-3024DFB1A7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60780-4D39-480F-A14A-4DE2CBAE076B}" type="pres">
      <dgm:prSet presAssocID="{98C35652-234E-4890-938C-FA3D33A5D24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9C8699E-8530-497F-95A6-6F48BF670A5D}" type="pres">
      <dgm:prSet presAssocID="{911010C9-4A42-4713-8D32-9296AA7115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B50A-28D4-41F5-9469-FD2BDD24C6D6}" type="pres">
      <dgm:prSet presAssocID="{EE8791B7-14F1-4551-8F83-9FC05F91FF2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393AB3B-2C4F-4CAA-9635-18735A954C97}" type="pres">
      <dgm:prSet presAssocID="{8286B059-471E-4CEF-8EA8-7DDAB18C23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32722-3598-42A7-A2F4-E83E3BBBA50C}" type="presOf" srcId="{98C35652-234E-4890-938C-FA3D33A5D24B}" destId="{73F60780-4D39-480F-A14A-4DE2CBAE076B}" srcOrd="0" destOrd="0" presId="urn:microsoft.com/office/officeart/2005/8/layout/radial4"/>
    <dgm:cxn modelId="{A420C3A7-A113-42DD-B4A8-053179BDB4EF}" srcId="{9747A7D5-2D57-47FC-B32D-EEDB6F6F76C5}" destId="{8286B059-471E-4CEF-8EA8-7DDAB18C2365}" srcOrd="2" destOrd="0" parTransId="{EE8791B7-14F1-4551-8F83-9FC05F91FF21}" sibTransId="{C180B4EE-A3FE-4FC9-99F5-230954DC3574}"/>
    <dgm:cxn modelId="{E519E969-D27C-49DC-8639-2609D3D8F7F6}" type="presOf" srcId="{8286B059-471E-4CEF-8EA8-7DDAB18C2365}" destId="{D393AB3B-2C4F-4CAA-9635-18735A954C97}" srcOrd="0" destOrd="0" presId="urn:microsoft.com/office/officeart/2005/8/layout/radial4"/>
    <dgm:cxn modelId="{60D20802-3052-4BCE-8CD4-1DDBDE91686C}" type="presOf" srcId="{911010C9-4A42-4713-8D32-9296AA7115FC}" destId="{39C8699E-8530-497F-95A6-6F48BF670A5D}" srcOrd="0" destOrd="0" presId="urn:microsoft.com/office/officeart/2005/8/layout/radial4"/>
    <dgm:cxn modelId="{3CC541E6-3CFC-4CBD-AB4A-8CAD2242C271}" srcId="{9747A7D5-2D57-47FC-B32D-EEDB6F6F76C5}" destId="{911010C9-4A42-4713-8D32-9296AA7115FC}" srcOrd="1" destOrd="0" parTransId="{98C35652-234E-4890-938C-FA3D33A5D24B}" sibTransId="{E8014964-54C5-48A4-9558-ECB3EC1B7438}"/>
    <dgm:cxn modelId="{4D057B2F-5BF6-47B3-A4E4-EFC543C1FA79}" type="presOf" srcId="{EE8791B7-14F1-4551-8F83-9FC05F91FF21}" destId="{A741B50A-28D4-41F5-9469-FD2BDD24C6D6}" srcOrd="0" destOrd="0" presId="urn:microsoft.com/office/officeart/2005/8/layout/radial4"/>
    <dgm:cxn modelId="{2F2C4DF9-9D0D-41B1-9CED-60D323489B7E}" type="presOf" srcId="{0DC044A6-89FD-4FEC-92AE-D9813D20F254}" destId="{B8D606E0-DCCA-4074-B6C2-ACFE22548011}" srcOrd="0" destOrd="0" presId="urn:microsoft.com/office/officeart/2005/8/layout/radial4"/>
    <dgm:cxn modelId="{847940FB-41D4-4346-9833-ABB45931EA0E}" type="presOf" srcId="{9747A7D5-2D57-47FC-B32D-EEDB6F6F76C5}" destId="{8A4CE8A1-A19C-466A-AEFC-3F6A5F60CB3E}" srcOrd="0" destOrd="0" presId="urn:microsoft.com/office/officeart/2005/8/layout/radial4"/>
    <dgm:cxn modelId="{ECAE07C7-B3EB-477E-BA54-7AEE518DB43A}" srcId="{9747A7D5-2D57-47FC-B32D-EEDB6F6F76C5}" destId="{2DD96AC4-591D-46FA-9403-3024DFB1A711}" srcOrd="0" destOrd="0" parTransId="{EB5C9EEC-9687-4F3C-8C01-ECAFC084DB87}" sibTransId="{657EDE2E-F08E-4445-AC9B-E3B768F40464}"/>
    <dgm:cxn modelId="{6BF58EE8-EA8F-4A9A-B6EB-75BF6B1C726F}" srcId="{0DC044A6-89FD-4FEC-92AE-D9813D20F254}" destId="{9747A7D5-2D57-47FC-B32D-EEDB6F6F76C5}" srcOrd="0" destOrd="0" parTransId="{9566FD9D-827B-4301-93CF-9A628DE39EC2}" sibTransId="{CB47329F-4A9D-4EEB-AD22-7FD380298397}"/>
    <dgm:cxn modelId="{80600070-73A6-46CD-A7D2-BC442FC5A8A3}" type="presOf" srcId="{2DD96AC4-591D-46FA-9403-3024DFB1A711}" destId="{034B6FB2-FF65-4988-B4F1-AEBAA229C9A7}" srcOrd="0" destOrd="0" presId="urn:microsoft.com/office/officeart/2005/8/layout/radial4"/>
    <dgm:cxn modelId="{7B914DA5-A88D-4421-A90F-965D32498F75}" type="presOf" srcId="{EB5C9EEC-9687-4F3C-8C01-ECAFC084DB87}" destId="{B253A7E4-ED94-499D-925C-3B5C7F59CA72}" srcOrd="0" destOrd="0" presId="urn:microsoft.com/office/officeart/2005/8/layout/radial4"/>
    <dgm:cxn modelId="{69037754-71CA-4B40-A2F4-4313DF4F8A4B}" type="presParOf" srcId="{B8D606E0-DCCA-4074-B6C2-ACFE22548011}" destId="{8A4CE8A1-A19C-466A-AEFC-3F6A5F60CB3E}" srcOrd="0" destOrd="0" presId="urn:microsoft.com/office/officeart/2005/8/layout/radial4"/>
    <dgm:cxn modelId="{BC45E97D-5BC9-4E5C-9DCE-C5176D20B60F}" type="presParOf" srcId="{B8D606E0-DCCA-4074-B6C2-ACFE22548011}" destId="{B253A7E4-ED94-499D-925C-3B5C7F59CA72}" srcOrd="1" destOrd="0" presId="urn:microsoft.com/office/officeart/2005/8/layout/radial4"/>
    <dgm:cxn modelId="{7C4CA54B-5433-4233-8750-EA9025D041D7}" type="presParOf" srcId="{B8D606E0-DCCA-4074-B6C2-ACFE22548011}" destId="{034B6FB2-FF65-4988-B4F1-AEBAA229C9A7}" srcOrd="2" destOrd="0" presId="urn:microsoft.com/office/officeart/2005/8/layout/radial4"/>
    <dgm:cxn modelId="{EF32590D-54EE-4FBC-AEDA-F4602FF565EB}" type="presParOf" srcId="{B8D606E0-DCCA-4074-B6C2-ACFE22548011}" destId="{73F60780-4D39-480F-A14A-4DE2CBAE076B}" srcOrd="3" destOrd="0" presId="urn:microsoft.com/office/officeart/2005/8/layout/radial4"/>
    <dgm:cxn modelId="{26905605-00B5-4B40-A0FB-E3E26CC03F79}" type="presParOf" srcId="{B8D606E0-DCCA-4074-B6C2-ACFE22548011}" destId="{39C8699E-8530-497F-95A6-6F48BF670A5D}" srcOrd="4" destOrd="0" presId="urn:microsoft.com/office/officeart/2005/8/layout/radial4"/>
    <dgm:cxn modelId="{F518AD1F-E2C5-4FDE-968F-E8E5D18E55D0}" type="presParOf" srcId="{B8D606E0-DCCA-4074-B6C2-ACFE22548011}" destId="{A741B50A-28D4-41F5-9469-FD2BDD24C6D6}" srcOrd="5" destOrd="0" presId="urn:microsoft.com/office/officeart/2005/8/layout/radial4"/>
    <dgm:cxn modelId="{187508AC-D02C-4F23-A713-9645E82C3529}" type="presParOf" srcId="{B8D606E0-DCCA-4074-B6C2-ACFE22548011}" destId="{D393AB3B-2C4F-4CAA-9635-18735A954C9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E8A1-A19C-466A-AEFC-3F6A5F60CB3E}">
      <dsp:nvSpPr>
        <dsp:cNvPr id="0" name=""/>
        <dsp:cNvSpPr/>
      </dsp:nvSpPr>
      <dsp:spPr>
        <a:xfrm>
          <a:off x="4530447" y="3726796"/>
          <a:ext cx="3131105" cy="31311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РИС</a:t>
          </a:r>
          <a:endParaRPr lang="ru-RU" sz="6500" kern="1200" dirty="0"/>
        </a:p>
      </dsp:txBody>
      <dsp:txXfrm>
        <a:off x="4988987" y="4185336"/>
        <a:ext cx="2214025" cy="2214025"/>
      </dsp:txXfrm>
    </dsp:sp>
    <dsp:sp modelId="{B253A7E4-ED94-499D-925C-3B5C7F59CA72}">
      <dsp:nvSpPr>
        <dsp:cNvPr id="0" name=""/>
        <dsp:cNvSpPr/>
      </dsp:nvSpPr>
      <dsp:spPr>
        <a:xfrm rot="12900000">
          <a:off x="2518706" y="3180640"/>
          <a:ext cx="2397351" cy="892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B6FB2-FF65-4988-B4F1-AEBAA229C9A7}">
      <dsp:nvSpPr>
        <dsp:cNvPr id="0" name=""/>
        <dsp:cNvSpPr/>
      </dsp:nvSpPr>
      <dsp:spPr>
        <a:xfrm>
          <a:off x="1248209" y="1749471"/>
          <a:ext cx="2974550" cy="2379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Даёт 2-3 урожая в год</a:t>
          </a:r>
          <a:endParaRPr lang="ru-RU" sz="4500" kern="1200" dirty="0"/>
        </a:p>
      </dsp:txBody>
      <dsp:txXfrm>
        <a:off x="1317906" y="1819168"/>
        <a:ext cx="2835156" cy="2240246"/>
      </dsp:txXfrm>
    </dsp:sp>
    <dsp:sp modelId="{73F60780-4D39-480F-A14A-4DE2CBAE076B}">
      <dsp:nvSpPr>
        <dsp:cNvPr id="0" name=""/>
        <dsp:cNvSpPr/>
      </dsp:nvSpPr>
      <dsp:spPr>
        <a:xfrm rot="16200000">
          <a:off x="4897324" y="1942410"/>
          <a:ext cx="2397351" cy="892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699E-8530-497F-95A6-6F48BF670A5D}">
      <dsp:nvSpPr>
        <dsp:cNvPr id="0" name=""/>
        <dsp:cNvSpPr/>
      </dsp:nvSpPr>
      <dsp:spPr>
        <a:xfrm>
          <a:off x="4608724" y="97"/>
          <a:ext cx="2974550" cy="2379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Нуждается во влаге</a:t>
          </a:r>
          <a:endParaRPr lang="ru-RU" sz="4500" kern="1200" dirty="0"/>
        </a:p>
      </dsp:txBody>
      <dsp:txXfrm>
        <a:off x="4678421" y="69794"/>
        <a:ext cx="2835156" cy="2240246"/>
      </dsp:txXfrm>
    </dsp:sp>
    <dsp:sp modelId="{A741B50A-28D4-41F5-9469-FD2BDD24C6D6}">
      <dsp:nvSpPr>
        <dsp:cNvPr id="0" name=""/>
        <dsp:cNvSpPr/>
      </dsp:nvSpPr>
      <dsp:spPr>
        <a:xfrm rot="19500000">
          <a:off x="7275942" y="3180640"/>
          <a:ext cx="2397351" cy="892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AB3B-2C4F-4CAA-9635-18735A954C97}">
      <dsp:nvSpPr>
        <dsp:cNvPr id="0" name=""/>
        <dsp:cNvSpPr/>
      </dsp:nvSpPr>
      <dsp:spPr>
        <a:xfrm>
          <a:off x="7969240" y="1749471"/>
          <a:ext cx="2974550" cy="2379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Рост числа жителей</a:t>
          </a:r>
          <a:endParaRPr lang="ru-RU" sz="4500" kern="1200" dirty="0"/>
        </a:p>
      </dsp:txBody>
      <dsp:txXfrm>
        <a:off x="8038937" y="1819168"/>
        <a:ext cx="2835156" cy="224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3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8408-EABD-4BFA-94EB-5FB1A09E6E2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2C1E-4FA3-42D6-8F6E-F0442D3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§26.Возникновение государства в Китае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Какую политику проводил Китай?</a:t>
            </a:r>
          </a:p>
          <a:p>
            <a:r>
              <a:rPr lang="ru-RU" sz="3600" dirty="0" smtClean="0"/>
              <a:t>Какие сельскохозяйственные культуры привезли в Китай из Средней Азии?</a:t>
            </a:r>
          </a:p>
          <a:p>
            <a:r>
              <a:rPr lang="ru-RU" sz="3600" dirty="0" smtClean="0"/>
              <a:t>Какие китайские товары ценились в других странах?</a:t>
            </a:r>
          </a:p>
          <a:p>
            <a:r>
              <a:rPr lang="ru-RU" sz="3600" dirty="0" smtClean="0"/>
              <a:t>Какой торговый путь вёл из Китая вплоть до Европы?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62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задание:§26, задания 2-4. Для задания 3 нужно использовать словарь терминов в </a:t>
            </a:r>
            <a:r>
              <a:rPr lang="ru-RU" smtClean="0"/>
              <a:t>конце 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5" y="1052471"/>
            <a:ext cx="11981980" cy="55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1 и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8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2764"/>
          </a:xfrm>
        </p:spPr>
        <p:txBody>
          <a:bodyPr/>
          <a:lstStyle/>
          <a:p>
            <a:r>
              <a:rPr lang="ru-RU" dirty="0" smtClean="0"/>
              <a:t>Страна и население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10" y="1209964"/>
            <a:ext cx="4642716" cy="56480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Где находится Китай и как выглядит его природа?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Восточная Азия, равнины, плоскогорье и горы на Западе</a:t>
            </a:r>
          </a:p>
          <a:p>
            <a:pPr algn="just"/>
            <a:r>
              <a:rPr lang="ru-RU" sz="2800" dirty="0" smtClean="0"/>
              <a:t>Какие великие реки там протекают?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Янцзы и Хуанхэ</a:t>
            </a:r>
          </a:p>
          <a:p>
            <a:pPr algn="just"/>
            <a:r>
              <a:rPr lang="ru-RU" sz="2800" dirty="0" smtClean="0"/>
              <a:t>Какую реку и почему называют «жёлтой рекой»?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Хуанхэ, из-за лёсса</a:t>
            </a:r>
          </a:p>
          <a:p>
            <a:pPr algn="just"/>
            <a:r>
              <a:rPr lang="ru-RU" sz="2800" dirty="0" smtClean="0"/>
              <a:t>Какую реку и почему называют «рекой тысячи бедствий?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Хуанхэ, из-за наводнений</a:t>
            </a:r>
            <a:endParaRPr lang="ru-RU" sz="2800" b="1" dirty="0"/>
          </a:p>
        </p:txBody>
      </p:sp>
      <p:pic>
        <p:nvPicPr>
          <p:cNvPr id="1026" name="Picture 2" descr="Река Хуанхэ (желтая речка): исток, описание, история, длин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00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7345"/>
          </a:xfrm>
        </p:spPr>
        <p:txBody>
          <a:bodyPr/>
          <a:lstStyle/>
          <a:p>
            <a:r>
              <a:rPr lang="ru-RU" dirty="0" smtClean="0"/>
              <a:t>Освоение Китая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632" t="7136" r="-6128" b="-601"/>
          <a:stretch/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09" y="1154545"/>
            <a:ext cx="4922981" cy="5703455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Основное занятие – земледелие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Первые земледельцы обосновались в среднем течении Хуанхэ</a:t>
            </a:r>
            <a:r>
              <a:rPr lang="ru-RU" sz="2800" dirty="0" smtClean="0"/>
              <a:t>, а после освоили Янцзы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Выращивали просо и ячмень. Вспахивали мотыгой, исп. Бронзовые орудия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С </a:t>
            </a:r>
            <a:r>
              <a:rPr lang="en-US" sz="2800" b="1" dirty="0" smtClean="0"/>
              <a:t>V</a:t>
            </a:r>
            <a:r>
              <a:rPr lang="be-BY" sz="2800" b="1" dirty="0"/>
              <a:t> </a:t>
            </a:r>
            <a:r>
              <a:rPr lang="be-BY" sz="2800" b="1" dirty="0" smtClean="0"/>
              <a:t>в. до н.э. </a:t>
            </a:r>
            <a:r>
              <a:rPr lang="ru-RU" sz="2800" b="1" dirty="0" smtClean="0"/>
              <a:t>начали исп. </a:t>
            </a:r>
            <a:r>
              <a:rPr lang="ru-RU" sz="2800" b="1" dirty="0"/>
              <a:t>ж</a:t>
            </a:r>
            <a:r>
              <a:rPr lang="ru-RU" sz="2800" b="1" dirty="0" smtClean="0"/>
              <a:t>елезо, выращивать рис и вспахивать землю с помощью быков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909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63084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4800" y="4830618"/>
            <a:ext cx="420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Как думаете, как рост урожая может сказаться на развитии государства?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47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81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Зарождение государства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99" t="23851" r="-599" b="1901"/>
          <a:stretch/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20800"/>
            <a:ext cx="3932237" cy="544021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Первые государства появляются во 2 тыс. до н.э.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 конце 2-го тыс. до н.э. они объединяются в государство Чжоу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 </a:t>
            </a:r>
            <a:r>
              <a:rPr lang="en-US" sz="2800" b="1" dirty="0" smtClean="0"/>
              <a:t>VIII </a:t>
            </a:r>
            <a:r>
              <a:rPr lang="be-BY" sz="2800" b="1" dirty="0" smtClean="0"/>
              <a:t>в. до н.э. Оно распалось на отдельные страны, </a:t>
            </a:r>
            <a:r>
              <a:rPr lang="be-BY" sz="2800" dirty="0" smtClean="0"/>
              <a:t>которые боролись между собой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6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/>
          <a:lstStyle/>
          <a:p>
            <a:r>
              <a:rPr lang="ru-RU" dirty="0" err="1" smtClean="0"/>
              <a:t>Цинь</a:t>
            </a:r>
            <a:r>
              <a:rPr lang="ru-RU" dirty="0" smtClean="0"/>
              <a:t> </a:t>
            </a:r>
            <a:r>
              <a:rPr lang="ru-RU" dirty="0" err="1" smtClean="0"/>
              <a:t>Шихуанди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563418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Победу одержало государство </a:t>
            </a:r>
            <a:r>
              <a:rPr lang="ru-RU" sz="2800" dirty="0" err="1" smtClean="0"/>
              <a:t>Цинь</a:t>
            </a:r>
            <a:r>
              <a:rPr lang="ru-RU" sz="28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Правитель </a:t>
            </a:r>
            <a:r>
              <a:rPr lang="ru-RU" sz="2800" b="1" dirty="0" err="1" smtClean="0"/>
              <a:t>Цинь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Шихуанди</a:t>
            </a:r>
            <a:r>
              <a:rPr lang="ru-RU" sz="2800" b="1" dirty="0" smtClean="0"/>
              <a:t> объединил Китай и в 221 г. до </a:t>
            </a:r>
            <a:r>
              <a:rPr lang="ru-RU" sz="2800" b="1" dirty="0"/>
              <a:t>н</a:t>
            </a:r>
            <a:r>
              <a:rPr lang="ru-RU" sz="2800" b="1" dirty="0" smtClean="0"/>
              <a:t>.э. объявил себя первым императором династии </a:t>
            </a:r>
            <a:r>
              <a:rPr lang="ru-RU" sz="2800" b="1" dirty="0" err="1" smtClean="0"/>
              <a:t>Цинь</a:t>
            </a:r>
            <a:endParaRPr lang="ru-RU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Он же начал возводить Великую Китайскую стену </a:t>
            </a:r>
            <a:r>
              <a:rPr lang="ru-RU" sz="2800" dirty="0" smtClean="0"/>
              <a:t>и свою усыпальницу</a:t>
            </a:r>
            <a:endParaRPr lang="ru-RU" sz="2800" b="1" dirty="0"/>
          </a:p>
        </p:txBody>
      </p:sp>
      <p:pic>
        <p:nvPicPr>
          <p:cNvPr id="3074" name="Picture 2" descr="Qin shihuangdi c01s06i06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1" t="21618" r="-9798" b="1404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2" y="942110"/>
            <a:ext cx="11666535" cy="5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1927"/>
          </a:xfrm>
        </p:spPr>
        <p:txBody>
          <a:bodyPr/>
          <a:lstStyle/>
          <a:p>
            <a:r>
              <a:rPr lang="ru-RU" dirty="0" smtClean="0"/>
              <a:t>Династия </a:t>
            </a:r>
            <a:r>
              <a:rPr lang="ru-RU" dirty="0" err="1" smtClean="0"/>
              <a:t>Хань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37673"/>
            <a:ext cx="3932237" cy="562032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После смерти </a:t>
            </a:r>
            <a:r>
              <a:rPr lang="ru-RU" sz="2800" dirty="0" err="1" smtClean="0"/>
              <a:t>Цинь</a:t>
            </a:r>
            <a:r>
              <a:rPr lang="ru-RU" sz="2800" dirty="0" smtClean="0"/>
              <a:t> </a:t>
            </a:r>
            <a:r>
              <a:rPr lang="ru-RU" sz="2800" dirty="0" err="1" smtClean="0"/>
              <a:t>Шихуанди</a:t>
            </a:r>
            <a:r>
              <a:rPr lang="ru-RU" sz="2800" dirty="0" smtClean="0"/>
              <a:t> начались восстания и династия </a:t>
            </a:r>
            <a:r>
              <a:rPr lang="ru-RU" sz="2800" dirty="0" err="1" smtClean="0"/>
              <a:t>Цинь</a:t>
            </a:r>
            <a:r>
              <a:rPr lang="ru-RU" sz="2800" dirty="0" smtClean="0"/>
              <a:t> пала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Во </a:t>
            </a:r>
            <a:r>
              <a:rPr lang="en-US" sz="2800" b="1" dirty="0" smtClean="0"/>
              <a:t>II </a:t>
            </a:r>
            <a:r>
              <a:rPr lang="be-BY" sz="2800" b="1" dirty="0" smtClean="0"/>
              <a:t>в. утвердилась новая династия – Хань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e-BY" sz="2800" dirty="0" smtClean="0"/>
              <a:t>Читаем пункт 4 на с.116</a:t>
            </a:r>
            <a:endParaRPr lang="ru-RU" sz="2800" dirty="0"/>
          </a:p>
        </p:txBody>
      </p:sp>
      <p:pic>
        <p:nvPicPr>
          <p:cNvPr id="4098" name="Picture 2" descr="Великая Китайская стена – самое большое творение человеческих рук |  UpProgres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301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§26.Возникновение государства в Китае</vt:lpstr>
      <vt:lpstr>Проверка домашнего задания</vt:lpstr>
      <vt:lpstr>Страна и население</vt:lpstr>
      <vt:lpstr>Освоение Китая</vt:lpstr>
      <vt:lpstr>Презентация PowerPoint</vt:lpstr>
      <vt:lpstr>Зарождение государства</vt:lpstr>
      <vt:lpstr>Цинь Шихуанди</vt:lpstr>
      <vt:lpstr>Презентация PowerPoint</vt:lpstr>
      <vt:lpstr>Династия Хань</vt:lpstr>
      <vt:lpstr>Ответьте на вопросы</vt:lpstr>
      <vt:lpstr>Домашнее задание:§26, задания 2-4. Для задания 3 нужно использовать словарь терминов в конце книги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§26.Возникновение государства в Китае</dc:title>
  <dc:creator>Uladzislau Kasakou</dc:creator>
  <cp:lastModifiedBy>Uladzislau Kasakou</cp:lastModifiedBy>
  <cp:revision>11</cp:revision>
  <dcterms:created xsi:type="dcterms:W3CDTF">2022-12-18T12:03:39Z</dcterms:created>
  <dcterms:modified xsi:type="dcterms:W3CDTF">2022-12-18T14:10:11Z</dcterms:modified>
</cp:coreProperties>
</file>