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4" r:id="rId11"/>
    <p:sldId id="266" r:id="rId12"/>
    <p:sldId id="267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69" r:id="rId23"/>
    <p:sldId id="280" r:id="rId24"/>
    <p:sldId id="279" r:id="rId25"/>
    <p:sldId id="281" r:id="rId26"/>
    <p:sldId id="283" r:id="rId27"/>
    <p:sldId id="268" r:id="rId28"/>
  </p:sldIdLst>
  <p:sldSz cx="12192000" cy="6858000"/>
  <p:notesSz cx="6858000" cy="9144000"/>
  <p:defaultTextStyle>
    <a:defPPr>
      <a:defRPr lang="ru-BY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diagrams/_rels/data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svg"/><Relationship Id="rId1" Type="http://schemas.openxmlformats.org/officeDocument/2006/relationships/image" Target="../media/image19.png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22.svg"/></Relationships>
</file>

<file path=ppt/diagrams/_rels/drawing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svg"/><Relationship Id="rId1" Type="http://schemas.openxmlformats.org/officeDocument/2006/relationships/image" Target="../media/image19.png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22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26CEFB5-21B5-46EA-B12A-CB958F4D74BE}" type="doc">
      <dgm:prSet loTypeId="urn:microsoft.com/office/officeart/2005/8/layout/list1" loCatId="list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332A0F6B-89F1-4CA7-BF99-E836FEE5660E}">
      <dgm:prSet/>
      <dgm:spPr/>
      <dgm:t>
        <a:bodyPr/>
        <a:lstStyle/>
        <a:p>
          <a:r>
            <a:rPr lang="ru-RU">
              <a:latin typeface="Candara" panose="020E0502030303020204" pitchFamily="34" charset="0"/>
            </a:rPr>
            <a:t>А. Военную</a:t>
          </a:r>
          <a:endParaRPr lang="en-US">
            <a:latin typeface="Candara" panose="020E0502030303020204" pitchFamily="34" charset="0"/>
          </a:endParaRPr>
        </a:p>
      </dgm:t>
    </dgm:pt>
    <dgm:pt modelId="{A0F699DE-08A5-4838-9631-632FB28AE84E}" type="parTrans" cxnId="{B2C73EFE-B81B-4536-8EC4-E60D70823F69}">
      <dgm:prSet/>
      <dgm:spPr/>
      <dgm:t>
        <a:bodyPr/>
        <a:lstStyle/>
        <a:p>
          <a:endParaRPr lang="en-US"/>
        </a:p>
      </dgm:t>
    </dgm:pt>
    <dgm:pt modelId="{91E1DE20-AE5E-43F0-9211-0F72B292C10E}" type="sibTrans" cxnId="{B2C73EFE-B81B-4536-8EC4-E60D70823F69}">
      <dgm:prSet/>
      <dgm:spPr/>
      <dgm:t>
        <a:bodyPr/>
        <a:lstStyle/>
        <a:p>
          <a:endParaRPr lang="en-US"/>
        </a:p>
      </dgm:t>
    </dgm:pt>
    <dgm:pt modelId="{919E7754-5A5F-4A62-9B3F-34FB894A965E}">
      <dgm:prSet/>
      <dgm:spPr/>
      <dgm:t>
        <a:bodyPr/>
        <a:lstStyle/>
        <a:p>
          <a:r>
            <a:rPr lang="ru-RU">
              <a:latin typeface="Candara" panose="020E0502030303020204" pitchFamily="34" charset="0"/>
            </a:rPr>
            <a:t>Б. Земельную</a:t>
          </a:r>
          <a:endParaRPr lang="en-US">
            <a:latin typeface="Candara" panose="020E0502030303020204" pitchFamily="34" charset="0"/>
          </a:endParaRPr>
        </a:p>
      </dgm:t>
    </dgm:pt>
    <dgm:pt modelId="{74B1FDE1-14FA-44A5-9930-16C5140E12C8}" type="parTrans" cxnId="{945C2DEC-9F7E-4C7A-BBB4-3AB91624C634}">
      <dgm:prSet/>
      <dgm:spPr/>
      <dgm:t>
        <a:bodyPr/>
        <a:lstStyle/>
        <a:p>
          <a:endParaRPr lang="en-US"/>
        </a:p>
      </dgm:t>
    </dgm:pt>
    <dgm:pt modelId="{967F5FB1-98B2-4245-ACA0-95A49201D9FF}" type="sibTrans" cxnId="{945C2DEC-9F7E-4C7A-BBB4-3AB91624C634}">
      <dgm:prSet/>
      <dgm:spPr/>
      <dgm:t>
        <a:bodyPr/>
        <a:lstStyle/>
        <a:p>
          <a:endParaRPr lang="en-US"/>
        </a:p>
      </dgm:t>
    </dgm:pt>
    <dgm:pt modelId="{8344C78D-EE94-40D8-B61C-68B6232E5C8B}">
      <dgm:prSet/>
      <dgm:spPr/>
      <dgm:t>
        <a:bodyPr/>
        <a:lstStyle/>
        <a:p>
          <a:r>
            <a:rPr lang="ru-RU">
              <a:latin typeface="Candara" panose="020E0502030303020204" pitchFamily="34" charset="0"/>
            </a:rPr>
            <a:t>В. Гражданскую</a:t>
          </a:r>
          <a:endParaRPr lang="en-US">
            <a:latin typeface="Candara" panose="020E0502030303020204" pitchFamily="34" charset="0"/>
          </a:endParaRPr>
        </a:p>
      </dgm:t>
    </dgm:pt>
    <dgm:pt modelId="{48802D47-9532-463B-8813-BFA3CB9FE807}" type="parTrans" cxnId="{4386A0A3-D9C7-452D-B312-1F6129B81AC8}">
      <dgm:prSet/>
      <dgm:spPr/>
      <dgm:t>
        <a:bodyPr/>
        <a:lstStyle/>
        <a:p>
          <a:endParaRPr lang="en-US"/>
        </a:p>
      </dgm:t>
    </dgm:pt>
    <dgm:pt modelId="{59AA9244-E698-45D7-B874-CA9B9A279C4F}" type="sibTrans" cxnId="{4386A0A3-D9C7-452D-B312-1F6129B81AC8}">
      <dgm:prSet/>
      <dgm:spPr/>
      <dgm:t>
        <a:bodyPr/>
        <a:lstStyle/>
        <a:p>
          <a:endParaRPr lang="en-US"/>
        </a:p>
      </dgm:t>
    </dgm:pt>
    <dgm:pt modelId="{1A71C9C6-21C3-45B6-97ED-C4CFFDB57300}">
      <dgm:prSet/>
      <dgm:spPr/>
      <dgm:t>
        <a:bodyPr/>
        <a:lstStyle/>
        <a:p>
          <a:r>
            <a:rPr lang="ru-RU">
              <a:latin typeface="Candara" panose="020E0502030303020204" pitchFamily="34" charset="0"/>
            </a:rPr>
            <a:t>Г. Судебную</a:t>
          </a:r>
          <a:endParaRPr lang="en-US">
            <a:latin typeface="Candara" panose="020E0502030303020204" pitchFamily="34" charset="0"/>
          </a:endParaRPr>
        </a:p>
      </dgm:t>
    </dgm:pt>
    <dgm:pt modelId="{6CC30605-6B22-49D2-8D52-677C97E032B7}" type="parTrans" cxnId="{03DB4D79-7B93-4749-8FFE-1C980EEBFA4D}">
      <dgm:prSet/>
      <dgm:spPr/>
      <dgm:t>
        <a:bodyPr/>
        <a:lstStyle/>
        <a:p>
          <a:endParaRPr lang="en-US"/>
        </a:p>
      </dgm:t>
    </dgm:pt>
    <dgm:pt modelId="{8E1D1722-4B60-40F2-95FF-D34411BB4625}" type="sibTrans" cxnId="{03DB4D79-7B93-4749-8FFE-1C980EEBFA4D}">
      <dgm:prSet/>
      <dgm:spPr/>
      <dgm:t>
        <a:bodyPr/>
        <a:lstStyle/>
        <a:p>
          <a:endParaRPr lang="en-US"/>
        </a:p>
      </dgm:t>
    </dgm:pt>
    <dgm:pt modelId="{63992D93-EC80-4ED2-8022-A3BF7274CEFF}" type="pres">
      <dgm:prSet presAssocID="{F26CEFB5-21B5-46EA-B12A-CB958F4D74BE}" presName="linear" presStyleCnt="0">
        <dgm:presLayoutVars>
          <dgm:dir/>
          <dgm:animLvl val="lvl"/>
          <dgm:resizeHandles val="exact"/>
        </dgm:presLayoutVars>
      </dgm:prSet>
      <dgm:spPr/>
    </dgm:pt>
    <dgm:pt modelId="{737898D7-166D-4D44-8726-92326A10236E}" type="pres">
      <dgm:prSet presAssocID="{332A0F6B-89F1-4CA7-BF99-E836FEE5660E}" presName="parentLin" presStyleCnt="0"/>
      <dgm:spPr/>
    </dgm:pt>
    <dgm:pt modelId="{21330825-70FF-4CDD-9C22-E4A3E5B719C8}" type="pres">
      <dgm:prSet presAssocID="{332A0F6B-89F1-4CA7-BF99-E836FEE5660E}" presName="parentLeftMargin" presStyleLbl="node1" presStyleIdx="0" presStyleCnt="4"/>
      <dgm:spPr/>
    </dgm:pt>
    <dgm:pt modelId="{9B2E1AB8-645B-40F3-97C8-5B01CBE17FB5}" type="pres">
      <dgm:prSet presAssocID="{332A0F6B-89F1-4CA7-BF99-E836FEE5660E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088575C0-D6BF-4C0E-A725-F14A6BCEEC7B}" type="pres">
      <dgm:prSet presAssocID="{332A0F6B-89F1-4CA7-BF99-E836FEE5660E}" presName="negativeSpace" presStyleCnt="0"/>
      <dgm:spPr/>
    </dgm:pt>
    <dgm:pt modelId="{99563148-84EC-47C5-9B13-40CF79E738DC}" type="pres">
      <dgm:prSet presAssocID="{332A0F6B-89F1-4CA7-BF99-E836FEE5660E}" presName="childText" presStyleLbl="conFgAcc1" presStyleIdx="0" presStyleCnt="4">
        <dgm:presLayoutVars>
          <dgm:bulletEnabled val="1"/>
        </dgm:presLayoutVars>
      </dgm:prSet>
      <dgm:spPr/>
    </dgm:pt>
    <dgm:pt modelId="{807F982B-92EF-47B8-8AC1-3C438697A982}" type="pres">
      <dgm:prSet presAssocID="{91E1DE20-AE5E-43F0-9211-0F72B292C10E}" presName="spaceBetweenRectangles" presStyleCnt="0"/>
      <dgm:spPr/>
    </dgm:pt>
    <dgm:pt modelId="{E5EB347D-26C6-4967-8964-E1F79689BC6D}" type="pres">
      <dgm:prSet presAssocID="{919E7754-5A5F-4A62-9B3F-34FB894A965E}" presName="parentLin" presStyleCnt="0"/>
      <dgm:spPr/>
    </dgm:pt>
    <dgm:pt modelId="{D78BA04B-16A6-4AA6-B83B-8795A7589978}" type="pres">
      <dgm:prSet presAssocID="{919E7754-5A5F-4A62-9B3F-34FB894A965E}" presName="parentLeftMargin" presStyleLbl="node1" presStyleIdx="0" presStyleCnt="4"/>
      <dgm:spPr/>
    </dgm:pt>
    <dgm:pt modelId="{3E869F53-F962-4FAA-BE4B-4DF2B50941E4}" type="pres">
      <dgm:prSet presAssocID="{919E7754-5A5F-4A62-9B3F-34FB894A965E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43F49704-70D7-4EA5-99F4-33C54D7E81C0}" type="pres">
      <dgm:prSet presAssocID="{919E7754-5A5F-4A62-9B3F-34FB894A965E}" presName="negativeSpace" presStyleCnt="0"/>
      <dgm:spPr/>
    </dgm:pt>
    <dgm:pt modelId="{B4E597C8-9828-4C9C-84F0-A6DC7D02F254}" type="pres">
      <dgm:prSet presAssocID="{919E7754-5A5F-4A62-9B3F-34FB894A965E}" presName="childText" presStyleLbl="conFgAcc1" presStyleIdx="1" presStyleCnt="4">
        <dgm:presLayoutVars>
          <dgm:bulletEnabled val="1"/>
        </dgm:presLayoutVars>
      </dgm:prSet>
      <dgm:spPr/>
    </dgm:pt>
    <dgm:pt modelId="{A2414AE7-5FEB-4FDC-A577-8B1DC3886290}" type="pres">
      <dgm:prSet presAssocID="{967F5FB1-98B2-4245-ACA0-95A49201D9FF}" presName="spaceBetweenRectangles" presStyleCnt="0"/>
      <dgm:spPr/>
    </dgm:pt>
    <dgm:pt modelId="{6BFB8104-B0A8-49FF-8909-CB347546B066}" type="pres">
      <dgm:prSet presAssocID="{8344C78D-EE94-40D8-B61C-68B6232E5C8B}" presName="parentLin" presStyleCnt="0"/>
      <dgm:spPr/>
    </dgm:pt>
    <dgm:pt modelId="{41570386-1B5B-4956-B9C4-717BC9243802}" type="pres">
      <dgm:prSet presAssocID="{8344C78D-EE94-40D8-B61C-68B6232E5C8B}" presName="parentLeftMargin" presStyleLbl="node1" presStyleIdx="1" presStyleCnt="4"/>
      <dgm:spPr/>
    </dgm:pt>
    <dgm:pt modelId="{FD521FF6-4002-4353-B220-BD144B38FD0E}" type="pres">
      <dgm:prSet presAssocID="{8344C78D-EE94-40D8-B61C-68B6232E5C8B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8E0EF94B-FE53-40AD-9659-CE9FA693B29F}" type="pres">
      <dgm:prSet presAssocID="{8344C78D-EE94-40D8-B61C-68B6232E5C8B}" presName="negativeSpace" presStyleCnt="0"/>
      <dgm:spPr/>
    </dgm:pt>
    <dgm:pt modelId="{F7F55615-CE9A-47A6-954E-CF3C3866FE1C}" type="pres">
      <dgm:prSet presAssocID="{8344C78D-EE94-40D8-B61C-68B6232E5C8B}" presName="childText" presStyleLbl="conFgAcc1" presStyleIdx="2" presStyleCnt="4">
        <dgm:presLayoutVars>
          <dgm:bulletEnabled val="1"/>
        </dgm:presLayoutVars>
      </dgm:prSet>
      <dgm:spPr/>
    </dgm:pt>
    <dgm:pt modelId="{55FE9D83-1D10-4C36-ACF9-94E435A4CF1A}" type="pres">
      <dgm:prSet presAssocID="{59AA9244-E698-45D7-B874-CA9B9A279C4F}" presName="spaceBetweenRectangles" presStyleCnt="0"/>
      <dgm:spPr/>
    </dgm:pt>
    <dgm:pt modelId="{E4E0EB5B-E753-4562-8EEE-1996169517E3}" type="pres">
      <dgm:prSet presAssocID="{1A71C9C6-21C3-45B6-97ED-C4CFFDB57300}" presName="parentLin" presStyleCnt="0"/>
      <dgm:spPr/>
    </dgm:pt>
    <dgm:pt modelId="{2A8E058E-DACC-42DD-9262-468330152F62}" type="pres">
      <dgm:prSet presAssocID="{1A71C9C6-21C3-45B6-97ED-C4CFFDB57300}" presName="parentLeftMargin" presStyleLbl="node1" presStyleIdx="2" presStyleCnt="4"/>
      <dgm:spPr/>
    </dgm:pt>
    <dgm:pt modelId="{7B319EF3-2BBD-495B-8B57-BC6E95C65655}" type="pres">
      <dgm:prSet presAssocID="{1A71C9C6-21C3-45B6-97ED-C4CFFDB57300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CF6E48CF-BEEE-4B9B-B14A-8CD6E7B0C4F9}" type="pres">
      <dgm:prSet presAssocID="{1A71C9C6-21C3-45B6-97ED-C4CFFDB57300}" presName="negativeSpace" presStyleCnt="0"/>
      <dgm:spPr/>
    </dgm:pt>
    <dgm:pt modelId="{BB88D47C-5E15-4B54-8AA7-5C4FB1AF1BA9}" type="pres">
      <dgm:prSet presAssocID="{1A71C9C6-21C3-45B6-97ED-C4CFFDB57300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3A9A3948-88F1-4CC0-8EDD-7A6B8D57FE85}" type="presOf" srcId="{F26CEFB5-21B5-46EA-B12A-CB958F4D74BE}" destId="{63992D93-EC80-4ED2-8022-A3BF7274CEFF}" srcOrd="0" destOrd="0" presId="urn:microsoft.com/office/officeart/2005/8/layout/list1"/>
    <dgm:cxn modelId="{2FFE8D6F-3D71-4BE1-B690-B23D5802CA47}" type="presOf" srcId="{1A71C9C6-21C3-45B6-97ED-C4CFFDB57300}" destId="{7B319EF3-2BBD-495B-8B57-BC6E95C65655}" srcOrd="1" destOrd="0" presId="urn:microsoft.com/office/officeart/2005/8/layout/list1"/>
    <dgm:cxn modelId="{FB63D256-8669-4742-8215-52699911E86B}" type="presOf" srcId="{919E7754-5A5F-4A62-9B3F-34FB894A965E}" destId="{D78BA04B-16A6-4AA6-B83B-8795A7589978}" srcOrd="0" destOrd="0" presId="urn:microsoft.com/office/officeart/2005/8/layout/list1"/>
    <dgm:cxn modelId="{03DB4D79-7B93-4749-8FFE-1C980EEBFA4D}" srcId="{F26CEFB5-21B5-46EA-B12A-CB958F4D74BE}" destId="{1A71C9C6-21C3-45B6-97ED-C4CFFDB57300}" srcOrd="3" destOrd="0" parTransId="{6CC30605-6B22-49D2-8D52-677C97E032B7}" sibTransId="{8E1D1722-4B60-40F2-95FF-D34411BB4625}"/>
    <dgm:cxn modelId="{CFA11A90-5C07-4D71-9AEC-0653871A589B}" type="presOf" srcId="{8344C78D-EE94-40D8-B61C-68B6232E5C8B}" destId="{FD521FF6-4002-4353-B220-BD144B38FD0E}" srcOrd="1" destOrd="0" presId="urn:microsoft.com/office/officeart/2005/8/layout/list1"/>
    <dgm:cxn modelId="{4386A0A3-D9C7-452D-B312-1F6129B81AC8}" srcId="{F26CEFB5-21B5-46EA-B12A-CB958F4D74BE}" destId="{8344C78D-EE94-40D8-B61C-68B6232E5C8B}" srcOrd="2" destOrd="0" parTransId="{48802D47-9532-463B-8813-BFA3CB9FE807}" sibTransId="{59AA9244-E698-45D7-B874-CA9B9A279C4F}"/>
    <dgm:cxn modelId="{9B796ABD-4931-40A3-A55D-85A4C8D87BB5}" type="presOf" srcId="{332A0F6B-89F1-4CA7-BF99-E836FEE5660E}" destId="{9B2E1AB8-645B-40F3-97C8-5B01CBE17FB5}" srcOrd="1" destOrd="0" presId="urn:microsoft.com/office/officeart/2005/8/layout/list1"/>
    <dgm:cxn modelId="{49A4F7E8-5B30-4DB0-8DE2-E458BDA8F19A}" type="presOf" srcId="{1A71C9C6-21C3-45B6-97ED-C4CFFDB57300}" destId="{2A8E058E-DACC-42DD-9262-468330152F62}" srcOrd="0" destOrd="0" presId="urn:microsoft.com/office/officeart/2005/8/layout/list1"/>
    <dgm:cxn modelId="{945C2DEC-9F7E-4C7A-BBB4-3AB91624C634}" srcId="{F26CEFB5-21B5-46EA-B12A-CB958F4D74BE}" destId="{919E7754-5A5F-4A62-9B3F-34FB894A965E}" srcOrd="1" destOrd="0" parTransId="{74B1FDE1-14FA-44A5-9930-16C5140E12C8}" sibTransId="{967F5FB1-98B2-4245-ACA0-95A49201D9FF}"/>
    <dgm:cxn modelId="{934509F0-E1D4-4EBB-B7E5-A928BEC8ED08}" type="presOf" srcId="{919E7754-5A5F-4A62-9B3F-34FB894A965E}" destId="{3E869F53-F962-4FAA-BE4B-4DF2B50941E4}" srcOrd="1" destOrd="0" presId="urn:microsoft.com/office/officeart/2005/8/layout/list1"/>
    <dgm:cxn modelId="{5294C8FB-03D9-4736-9A65-60BD91F6279C}" type="presOf" srcId="{332A0F6B-89F1-4CA7-BF99-E836FEE5660E}" destId="{21330825-70FF-4CDD-9C22-E4A3E5B719C8}" srcOrd="0" destOrd="0" presId="urn:microsoft.com/office/officeart/2005/8/layout/list1"/>
    <dgm:cxn modelId="{B2C73EFE-B81B-4536-8EC4-E60D70823F69}" srcId="{F26CEFB5-21B5-46EA-B12A-CB958F4D74BE}" destId="{332A0F6B-89F1-4CA7-BF99-E836FEE5660E}" srcOrd="0" destOrd="0" parTransId="{A0F699DE-08A5-4838-9631-632FB28AE84E}" sibTransId="{91E1DE20-AE5E-43F0-9211-0F72B292C10E}"/>
    <dgm:cxn modelId="{A06F10FF-DCF3-4CF6-9630-37226F5CEB1E}" type="presOf" srcId="{8344C78D-EE94-40D8-B61C-68B6232E5C8B}" destId="{41570386-1B5B-4956-B9C4-717BC9243802}" srcOrd="0" destOrd="0" presId="urn:microsoft.com/office/officeart/2005/8/layout/list1"/>
    <dgm:cxn modelId="{CBD70A4E-9817-4EB4-9D29-869564CB745C}" type="presParOf" srcId="{63992D93-EC80-4ED2-8022-A3BF7274CEFF}" destId="{737898D7-166D-4D44-8726-92326A10236E}" srcOrd="0" destOrd="0" presId="urn:microsoft.com/office/officeart/2005/8/layout/list1"/>
    <dgm:cxn modelId="{DC633256-FAB5-4863-8683-A368331A40AF}" type="presParOf" srcId="{737898D7-166D-4D44-8726-92326A10236E}" destId="{21330825-70FF-4CDD-9C22-E4A3E5B719C8}" srcOrd="0" destOrd="0" presId="urn:microsoft.com/office/officeart/2005/8/layout/list1"/>
    <dgm:cxn modelId="{1E23F49A-92EB-4610-B143-5C63941915E5}" type="presParOf" srcId="{737898D7-166D-4D44-8726-92326A10236E}" destId="{9B2E1AB8-645B-40F3-97C8-5B01CBE17FB5}" srcOrd="1" destOrd="0" presId="urn:microsoft.com/office/officeart/2005/8/layout/list1"/>
    <dgm:cxn modelId="{51E72BEC-442C-4FB5-93E2-FA1823800357}" type="presParOf" srcId="{63992D93-EC80-4ED2-8022-A3BF7274CEFF}" destId="{088575C0-D6BF-4C0E-A725-F14A6BCEEC7B}" srcOrd="1" destOrd="0" presId="urn:microsoft.com/office/officeart/2005/8/layout/list1"/>
    <dgm:cxn modelId="{49D9A9FF-5871-476C-BCA9-F3151645D1DC}" type="presParOf" srcId="{63992D93-EC80-4ED2-8022-A3BF7274CEFF}" destId="{99563148-84EC-47C5-9B13-40CF79E738DC}" srcOrd="2" destOrd="0" presId="urn:microsoft.com/office/officeart/2005/8/layout/list1"/>
    <dgm:cxn modelId="{71F0F638-A973-4AE9-85BD-787CCBBC79E4}" type="presParOf" srcId="{63992D93-EC80-4ED2-8022-A3BF7274CEFF}" destId="{807F982B-92EF-47B8-8AC1-3C438697A982}" srcOrd="3" destOrd="0" presId="urn:microsoft.com/office/officeart/2005/8/layout/list1"/>
    <dgm:cxn modelId="{04912D15-CAAF-47D2-94A7-C710BE5B045B}" type="presParOf" srcId="{63992D93-EC80-4ED2-8022-A3BF7274CEFF}" destId="{E5EB347D-26C6-4967-8964-E1F79689BC6D}" srcOrd="4" destOrd="0" presId="urn:microsoft.com/office/officeart/2005/8/layout/list1"/>
    <dgm:cxn modelId="{121D0093-A61A-4A47-A645-6BB1E1C07AE4}" type="presParOf" srcId="{E5EB347D-26C6-4967-8964-E1F79689BC6D}" destId="{D78BA04B-16A6-4AA6-B83B-8795A7589978}" srcOrd="0" destOrd="0" presId="urn:microsoft.com/office/officeart/2005/8/layout/list1"/>
    <dgm:cxn modelId="{2AD5D028-D784-4241-B2D0-CBD2B59F2552}" type="presParOf" srcId="{E5EB347D-26C6-4967-8964-E1F79689BC6D}" destId="{3E869F53-F962-4FAA-BE4B-4DF2B50941E4}" srcOrd="1" destOrd="0" presId="urn:microsoft.com/office/officeart/2005/8/layout/list1"/>
    <dgm:cxn modelId="{7E5FAD2C-F039-4C32-BE02-CC9D6A5215C3}" type="presParOf" srcId="{63992D93-EC80-4ED2-8022-A3BF7274CEFF}" destId="{43F49704-70D7-4EA5-99F4-33C54D7E81C0}" srcOrd="5" destOrd="0" presId="urn:microsoft.com/office/officeart/2005/8/layout/list1"/>
    <dgm:cxn modelId="{388A2BBA-E53C-408F-BE4E-33EE7BB9836B}" type="presParOf" srcId="{63992D93-EC80-4ED2-8022-A3BF7274CEFF}" destId="{B4E597C8-9828-4C9C-84F0-A6DC7D02F254}" srcOrd="6" destOrd="0" presId="urn:microsoft.com/office/officeart/2005/8/layout/list1"/>
    <dgm:cxn modelId="{BA050B9C-9ABB-4929-9EA1-3E42B6B03015}" type="presParOf" srcId="{63992D93-EC80-4ED2-8022-A3BF7274CEFF}" destId="{A2414AE7-5FEB-4FDC-A577-8B1DC3886290}" srcOrd="7" destOrd="0" presId="urn:microsoft.com/office/officeart/2005/8/layout/list1"/>
    <dgm:cxn modelId="{DD13F32F-F1F0-4C2D-9920-C939EBA094D3}" type="presParOf" srcId="{63992D93-EC80-4ED2-8022-A3BF7274CEFF}" destId="{6BFB8104-B0A8-49FF-8909-CB347546B066}" srcOrd="8" destOrd="0" presId="urn:microsoft.com/office/officeart/2005/8/layout/list1"/>
    <dgm:cxn modelId="{8965F1D0-7BEF-4B3F-8C74-E0929AD00F4F}" type="presParOf" srcId="{6BFB8104-B0A8-49FF-8909-CB347546B066}" destId="{41570386-1B5B-4956-B9C4-717BC9243802}" srcOrd="0" destOrd="0" presId="urn:microsoft.com/office/officeart/2005/8/layout/list1"/>
    <dgm:cxn modelId="{00B31C65-3C6D-4103-8731-0120B2B85CD4}" type="presParOf" srcId="{6BFB8104-B0A8-49FF-8909-CB347546B066}" destId="{FD521FF6-4002-4353-B220-BD144B38FD0E}" srcOrd="1" destOrd="0" presId="urn:microsoft.com/office/officeart/2005/8/layout/list1"/>
    <dgm:cxn modelId="{3EA3A4D9-B0AB-40DB-90B9-8890FA9EFF54}" type="presParOf" srcId="{63992D93-EC80-4ED2-8022-A3BF7274CEFF}" destId="{8E0EF94B-FE53-40AD-9659-CE9FA693B29F}" srcOrd="9" destOrd="0" presId="urn:microsoft.com/office/officeart/2005/8/layout/list1"/>
    <dgm:cxn modelId="{6D7551E1-0579-4819-B5BF-00C7441CE95E}" type="presParOf" srcId="{63992D93-EC80-4ED2-8022-A3BF7274CEFF}" destId="{F7F55615-CE9A-47A6-954E-CF3C3866FE1C}" srcOrd="10" destOrd="0" presId="urn:microsoft.com/office/officeart/2005/8/layout/list1"/>
    <dgm:cxn modelId="{D0208F61-7AE6-4373-9630-235E503D65FD}" type="presParOf" srcId="{63992D93-EC80-4ED2-8022-A3BF7274CEFF}" destId="{55FE9D83-1D10-4C36-ACF9-94E435A4CF1A}" srcOrd="11" destOrd="0" presId="urn:microsoft.com/office/officeart/2005/8/layout/list1"/>
    <dgm:cxn modelId="{756839C6-3EBE-4883-BDF0-065822430EA8}" type="presParOf" srcId="{63992D93-EC80-4ED2-8022-A3BF7274CEFF}" destId="{E4E0EB5B-E753-4562-8EEE-1996169517E3}" srcOrd="12" destOrd="0" presId="urn:microsoft.com/office/officeart/2005/8/layout/list1"/>
    <dgm:cxn modelId="{FDDDF2F0-79FF-4810-BC44-FFFF5865ED46}" type="presParOf" srcId="{E4E0EB5B-E753-4562-8EEE-1996169517E3}" destId="{2A8E058E-DACC-42DD-9262-468330152F62}" srcOrd="0" destOrd="0" presId="urn:microsoft.com/office/officeart/2005/8/layout/list1"/>
    <dgm:cxn modelId="{208A5F22-B722-4A73-9166-1DB09CDA7261}" type="presParOf" srcId="{E4E0EB5B-E753-4562-8EEE-1996169517E3}" destId="{7B319EF3-2BBD-495B-8B57-BC6E95C65655}" srcOrd="1" destOrd="0" presId="urn:microsoft.com/office/officeart/2005/8/layout/list1"/>
    <dgm:cxn modelId="{764F6AF0-22A9-4666-9AD3-4E0E354D8FB9}" type="presParOf" srcId="{63992D93-EC80-4ED2-8022-A3BF7274CEFF}" destId="{CF6E48CF-BEEE-4B9B-B14A-8CD6E7B0C4F9}" srcOrd="13" destOrd="0" presId="urn:microsoft.com/office/officeart/2005/8/layout/list1"/>
    <dgm:cxn modelId="{827431FB-6EDB-4234-83CB-15CCC776EB95}" type="presParOf" srcId="{63992D93-EC80-4ED2-8022-A3BF7274CEFF}" destId="{BB88D47C-5E15-4B54-8AA7-5C4FB1AF1BA9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030444D-5C25-41C9-8DE8-A4A492AFEAF2}" type="doc">
      <dgm:prSet loTypeId="urn:microsoft.com/office/officeart/2005/8/layout/list1" loCatId="list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6C4E0BAB-28D5-45FC-AC72-BE13DD4ABE81}">
      <dgm:prSet custT="1"/>
      <dgm:spPr/>
      <dgm:t>
        <a:bodyPr/>
        <a:lstStyle/>
        <a:p>
          <a:r>
            <a:rPr lang="ru-RU" sz="3200">
              <a:latin typeface="Candara" panose="020E0502030303020204" pitchFamily="34" charset="0"/>
            </a:rPr>
            <a:t>А. Тиберий Гракх</a:t>
          </a:r>
          <a:endParaRPr lang="en-US" sz="3200">
            <a:latin typeface="Candara" panose="020E0502030303020204" pitchFamily="34" charset="0"/>
          </a:endParaRPr>
        </a:p>
      </dgm:t>
    </dgm:pt>
    <dgm:pt modelId="{4CF85926-F87D-46E4-AEBA-D7F9917AEEDB}" type="parTrans" cxnId="{F4EF7ED6-E865-4D69-B55E-BC5AFB55E6B4}">
      <dgm:prSet/>
      <dgm:spPr/>
      <dgm:t>
        <a:bodyPr/>
        <a:lstStyle/>
        <a:p>
          <a:endParaRPr lang="en-US"/>
        </a:p>
      </dgm:t>
    </dgm:pt>
    <dgm:pt modelId="{4015EEB3-4F9E-4614-BFC4-2AA891A214DC}" type="sibTrans" cxnId="{F4EF7ED6-E865-4D69-B55E-BC5AFB55E6B4}">
      <dgm:prSet/>
      <dgm:spPr/>
      <dgm:t>
        <a:bodyPr/>
        <a:lstStyle/>
        <a:p>
          <a:endParaRPr lang="en-US"/>
        </a:p>
      </dgm:t>
    </dgm:pt>
    <dgm:pt modelId="{A31A5CFA-567E-4A13-BFDC-1331F2D91063}">
      <dgm:prSet custT="1"/>
      <dgm:spPr/>
      <dgm:t>
        <a:bodyPr/>
        <a:lstStyle/>
        <a:p>
          <a:r>
            <a:rPr lang="ru-RU" sz="3200">
              <a:latin typeface="Candara" panose="020E0502030303020204" pitchFamily="34" charset="0"/>
            </a:rPr>
            <a:t>Б. Гай Марий</a:t>
          </a:r>
          <a:endParaRPr lang="en-US" sz="3200">
            <a:latin typeface="Candara" panose="020E0502030303020204" pitchFamily="34" charset="0"/>
          </a:endParaRPr>
        </a:p>
      </dgm:t>
    </dgm:pt>
    <dgm:pt modelId="{967F0C10-E5BB-4592-82BC-90161A9B6F96}" type="parTrans" cxnId="{AFB768A4-EA5B-4857-A89C-872DC2FC444B}">
      <dgm:prSet/>
      <dgm:spPr/>
      <dgm:t>
        <a:bodyPr/>
        <a:lstStyle/>
        <a:p>
          <a:endParaRPr lang="en-US"/>
        </a:p>
      </dgm:t>
    </dgm:pt>
    <dgm:pt modelId="{D7E8F639-A2D1-4B58-A132-17BAA65DCEFC}" type="sibTrans" cxnId="{AFB768A4-EA5B-4857-A89C-872DC2FC444B}">
      <dgm:prSet/>
      <dgm:spPr/>
      <dgm:t>
        <a:bodyPr/>
        <a:lstStyle/>
        <a:p>
          <a:endParaRPr lang="en-US"/>
        </a:p>
      </dgm:t>
    </dgm:pt>
    <dgm:pt modelId="{186A3C2E-5BC5-433C-8AE3-4CADC6AC1386}">
      <dgm:prSet custT="1"/>
      <dgm:spPr/>
      <dgm:t>
        <a:bodyPr/>
        <a:lstStyle/>
        <a:p>
          <a:r>
            <a:rPr lang="ru-RU" sz="3200">
              <a:latin typeface="Candara" panose="020E0502030303020204" pitchFamily="34" charset="0"/>
            </a:rPr>
            <a:t>В. Красс</a:t>
          </a:r>
          <a:endParaRPr lang="en-US" sz="3200">
            <a:latin typeface="Candara" panose="020E0502030303020204" pitchFamily="34" charset="0"/>
          </a:endParaRPr>
        </a:p>
      </dgm:t>
    </dgm:pt>
    <dgm:pt modelId="{ED8C4EEF-E486-40CB-83A4-058A43A7D310}" type="parTrans" cxnId="{C058BD2F-B942-47EF-B455-E943D2690476}">
      <dgm:prSet/>
      <dgm:spPr/>
      <dgm:t>
        <a:bodyPr/>
        <a:lstStyle/>
        <a:p>
          <a:endParaRPr lang="en-US"/>
        </a:p>
      </dgm:t>
    </dgm:pt>
    <dgm:pt modelId="{786DA8B3-0EA7-4A64-915E-FBDBEC63B7C9}" type="sibTrans" cxnId="{C058BD2F-B942-47EF-B455-E943D2690476}">
      <dgm:prSet/>
      <dgm:spPr/>
      <dgm:t>
        <a:bodyPr/>
        <a:lstStyle/>
        <a:p>
          <a:endParaRPr lang="en-US"/>
        </a:p>
      </dgm:t>
    </dgm:pt>
    <dgm:pt modelId="{A569E0FA-5B41-4C1B-A8C3-33D497967D08}">
      <dgm:prSet custT="1"/>
      <dgm:spPr/>
      <dgm:t>
        <a:bodyPr/>
        <a:lstStyle/>
        <a:p>
          <a:r>
            <a:rPr lang="ru-RU" sz="3200">
              <a:latin typeface="Candara" panose="020E0502030303020204" pitchFamily="34" charset="0"/>
            </a:rPr>
            <a:t>Г. Спартак</a:t>
          </a:r>
          <a:endParaRPr lang="en-US" sz="3200">
            <a:latin typeface="Candara" panose="020E0502030303020204" pitchFamily="34" charset="0"/>
          </a:endParaRPr>
        </a:p>
      </dgm:t>
    </dgm:pt>
    <dgm:pt modelId="{15DA28D9-B9BA-4D59-8952-D540DD39A24C}" type="parTrans" cxnId="{1BA656B8-9F76-42FA-9A60-AA70D790D0A4}">
      <dgm:prSet/>
      <dgm:spPr/>
      <dgm:t>
        <a:bodyPr/>
        <a:lstStyle/>
        <a:p>
          <a:endParaRPr lang="en-US"/>
        </a:p>
      </dgm:t>
    </dgm:pt>
    <dgm:pt modelId="{98A50C6E-EBAD-4328-981C-F252F5B2BEF4}" type="sibTrans" cxnId="{1BA656B8-9F76-42FA-9A60-AA70D790D0A4}">
      <dgm:prSet/>
      <dgm:spPr/>
      <dgm:t>
        <a:bodyPr/>
        <a:lstStyle/>
        <a:p>
          <a:endParaRPr lang="en-US"/>
        </a:p>
      </dgm:t>
    </dgm:pt>
    <dgm:pt modelId="{66A28832-B111-4D80-9358-9B764CFE05DA}" type="pres">
      <dgm:prSet presAssocID="{B030444D-5C25-41C9-8DE8-A4A492AFEAF2}" presName="linear" presStyleCnt="0">
        <dgm:presLayoutVars>
          <dgm:dir/>
          <dgm:animLvl val="lvl"/>
          <dgm:resizeHandles val="exact"/>
        </dgm:presLayoutVars>
      </dgm:prSet>
      <dgm:spPr/>
    </dgm:pt>
    <dgm:pt modelId="{ADE90237-9755-448E-86D1-0BCA1AE40D08}" type="pres">
      <dgm:prSet presAssocID="{6C4E0BAB-28D5-45FC-AC72-BE13DD4ABE81}" presName="parentLin" presStyleCnt="0"/>
      <dgm:spPr/>
    </dgm:pt>
    <dgm:pt modelId="{6081B829-7509-4BED-9FEC-9BD13B7988B8}" type="pres">
      <dgm:prSet presAssocID="{6C4E0BAB-28D5-45FC-AC72-BE13DD4ABE81}" presName="parentLeftMargin" presStyleLbl="node1" presStyleIdx="0" presStyleCnt="4"/>
      <dgm:spPr/>
    </dgm:pt>
    <dgm:pt modelId="{8A347071-6B33-4212-96C4-3AD2DE23DE14}" type="pres">
      <dgm:prSet presAssocID="{6C4E0BAB-28D5-45FC-AC72-BE13DD4ABE81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99B6F23E-F849-4813-A939-326EF7AE944F}" type="pres">
      <dgm:prSet presAssocID="{6C4E0BAB-28D5-45FC-AC72-BE13DD4ABE81}" presName="negativeSpace" presStyleCnt="0"/>
      <dgm:spPr/>
    </dgm:pt>
    <dgm:pt modelId="{DB2ECD98-2ECA-4F6E-AF44-5F9FF4AF92DA}" type="pres">
      <dgm:prSet presAssocID="{6C4E0BAB-28D5-45FC-AC72-BE13DD4ABE81}" presName="childText" presStyleLbl="conFgAcc1" presStyleIdx="0" presStyleCnt="4">
        <dgm:presLayoutVars>
          <dgm:bulletEnabled val="1"/>
        </dgm:presLayoutVars>
      </dgm:prSet>
      <dgm:spPr/>
    </dgm:pt>
    <dgm:pt modelId="{CE8E5ABE-FFB4-4923-A35E-FB32C8319D4D}" type="pres">
      <dgm:prSet presAssocID="{4015EEB3-4F9E-4614-BFC4-2AA891A214DC}" presName="spaceBetweenRectangles" presStyleCnt="0"/>
      <dgm:spPr/>
    </dgm:pt>
    <dgm:pt modelId="{2F0BD1DD-400D-4D54-AF43-2F616F1ED23F}" type="pres">
      <dgm:prSet presAssocID="{A31A5CFA-567E-4A13-BFDC-1331F2D91063}" presName="parentLin" presStyleCnt="0"/>
      <dgm:spPr/>
    </dgm:pt>
    <dgm:pt modelId="{0340DF9A-9F22-4B8E-A6DE-44F485033A51}" type="pres">
      <dgm:prSet presAssocID="{A31A5CFA-567E-4A13-BFDC-1331F2D91063}" presName="parentLeftMargin" presStyleLbl="node1" presStyleIdx="0" presStyleCnt="4"/>
      <dgm:spPr/>
    </dgm:pt>
    <dgm:pt modelId="{8865D488-F918-4D56-A0E4-7626F8BCBCBC}" type="pres">
      <dgm:prSet presAssocID="{A31A5CFA-567E-4A13-BFDC-1331F2D91063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7253AD8F-0AFD-4DB7-A8CA-733FAAB07A84}" type="pres">
      <dgm:prSet presAssocID="{A31A5CFA-567E-4A13-BFDC-1331F2D91063}" presName="negativeSpace" presStyleCnt="0"/>
      <dgm:spPr/>
    </dgm:pt>
    <dgm:pt modelId="{ADF84245-596F-4C26-96DF-7BE60CE4364C}" type="pres">
      <dgm:prSet presAssocID="{A31A5CFA-567E-4A13-BFDC-1331F2D91063}" presName="childText" presStyleLbl="conFgAcc1" presStyleIdx="1" presStyleCnt="4">
        <dgm:presLayoutVars>
          <dgm:bulletEnabled val="1"/>
        </dgm:presLayoutVars>
      </dgm:prSet>
      <dgm:spPr/>
    </dgm:pt>
    <dgm:pt modelId="{6DA46B7E-F661-4059-A6A0-42296E1E6B37}" type="pres">
      <dgm:prSet presAssocID="{D7E8F639-A2D1-4B58-A132-17BAA65DCEFC}" presName="spaceBetweenRectangles" presStyleCnt="0"/>
      <dgm:spPr/>
    </dgm:pt>
    <dgm:pt modelId="{B72D2A14-BD42-462A-9C96-77E474CF0215}" type="pres">
      <dgm:prSet presAssocID="{186A3C2E-5BC5-433C-8AE3-4CADC6AC1386}" presName="parentLin" presStyleCnt="0"/>
      <dgm:spPr/>
    </dgm:pt>
    <dgm:pt modelId="{9FDFB015-60F3-4250-94D7-6DF8A8759034}" type="pres">
      <dgm:prSet presAssocID="{186A3C2E-5BC5-433C-8AE3-4CADC6AC1386}" presName="parentLeftMargin" presStyleLbl="node1" presStyleIdx="1" presStyleCnt="4"/>
      <dgm:spPr/>
    </dgm:pt>
    <dgm:pt modelId="{CFC15853-9227-418E-A907-231D2E52311A}" type="pres">
      <dgm:prSet presAssocID="{186A3C2E-5BC5-433C-8AE3-4CADC6AC1386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29175DB4-05B5-4DEE-BA7B-8BD8A946A721}" type="pres">
      <dgm:prSet presAssocID="{186A3C2E-5BC5-433C-8AE3-4CADC6AC1386}" presName="negativeSpace" presStyleCnt="0"/>
      <dgm:spPr/>
    </dgm:pt>
    <dgm:pt modelId="{0EA36BA4-9F56-4FC4-A8C7-A07420D8F3A7}" type="pres">
      <dgm:prSet presAssocID="{186A3C2E-5BC5-433C-8AE3-4CADC6AC1386}" presName="childText" presStyleLbl="conFgAcc1" presStyleIdx="2" presStyleCnt="4">
        <dgm:presLayoutVars>
          <dgm:bulletEnabled val="1"/>
        </dgm:presLayoutVars>
      </dgm:prSet>
      <dgm:spPr/>
    </dgm:pt>
    <dgm:pt modelId="{7317C52B-2153-4CC0-96C4-3709D8399872}" type="pres">
      <dgm:prSet presAssocID="{786DA8B3-0EA7-4A64-915E-FBDBEC63B7C9}" presName="spaceBetweenRectangles" presStyleCnt="0"/>
      <dgm:spPr/>
    </dgm:pt>
    <dgm:pt modelId="{DB4ACF0C-87C3-4BA8-8875-59327524CCC0}" type="pres">
      <dgm:prSet presAssocID="{A569E0FA-5B41-4C1B-A8C3-33D497967D08}" presName="parentLin" presStyleCnt="0"/>
      <dgm:spPr/>
    </dgm:pt>
    <dgm:pt modelId="{FF0840B2-1914-4113-BA2A-E3F13FC554B4}" type="pres">
      <dgm:prSet presAssocID="{A569E0FA-5B41-4C1B-A8C3-33D497967D08}" presName="parentLeftMargin" presStyleLbl="node1" presStyleIdx="2" presStyleCnt="4"/>
      <dgm:spPr/>
    </dgm:pt>
    <dgm:pt modelId="{B0C6CDD2-7E9F-4AFB-BFF1-B16867B0C224}" type="pres">
      <dgm:prSet presAssocID="{A569E0FA-5B41-4C1B-A8C3-33D497967D08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529CFFD0-6AA1-4BC6-B2B9-1E41A5B145B7}" type="pres">
      <dgm:prSet presAssocID="{A569E0FA-5B41-4C1B-A8C3-33D497967D08}" presName="negativeSpace" presStyleCnt="0"/>
      <dgm:spPr/>
    </dgm:pt>
    <dgm:pt modelId="{C918DA9A-3FB2-43D5-B3E5-145CB0DB4A98}" type="pres">
      <dgm:prSet presAssocID="{A569E0FA-5B41-4C1B-A8C3-33D497967D08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B06CCC04-BCEB-4720-8037-64E0BDF739DF}" type="presOf" srcId="{186A3C2E-5BC5-433C-8AE3-4CADC6AC1386}" destId="{9FDFB015-60F3-4250-94D7-6DF8A8759034}" srcOrd="0" destOrd="0" presId="urn:microsoft.com/office/officeart/2005/8/layout/list1"/>
    <dgm:cxn modelId="{76705B1D-1C94-4D40-8B1D-5B7A63725C02}" type="presOf" srcId="{B030444D-5C25-41C9-8DE8-A4A492AFEAF2}" destId="{66A28832-B111-4D80-9358-9B764CFE05DA}" srcOrd="0" destOrd="0" presId="urn:microsoft.com/office/officeart/2005/8/layout/list1"/>
    <dgm:cxn modelId="{3471751F-33AF-4EA4-BEF6-BE34996569EB}" type="presOf" srcId="{A31A5CFA-567E-4A13-BFDC-1331F2D91063}" destId="{0340DF9A-9F22-4B8E-A6DE-44F485033A51}" srcOrd="0" destOrd="0" presId="urn:microsoft.com/office/officeart/2005/8/layout/list1"/>
    <dgm:cxn modelId="{4060372B-6708-43DF-B858-BDEC2F21FDE6}" type="presOf" srcId="{A569E0FA-5B41-4C1B-A8C3-33D497967D08}" destId="{B0C6CDD2-7E9F-4AFB-BFF1-B16867B0C224}" srcOrd="1" destOrd="0" presId="urn:microsoft.com/office/officeart/2005/8/layout/list1"/>
    <dgm:cxn modelId="{C058BD2F-B942-47EF-B455-E943D2690476}" srcId="{B030444D-5C25-41C9-8DE8-A4A492AFEAF2}" destId="{186A3C2E-5BC5-433C-8AE3-4CADC6AC1386}" srcOrd="2" destOrd="0" parTransId="{ED8C4EEF-E486-40CB-83A4-058A43A7D310}" sibTransId="{786DA8B3-0EA7-4A64-915E-FBDBEC63B7C9}"/>
    <dgm:cxn modelId="{55A8DA35-C7BF-4DEF-875C-FFC133D5DD84}" type="presOf" srcId="{6C4E0BAB-28D5-45FC-AC72-BE13DD4ABE81}" destId="{8A347071-6B33-4212-96C4-3AD2DE23DE14}" srcOrd="1" destOrd="0" presId="urn:microsoft.com/office/officeart/2005/8/layout/list1"/>
    <dgm:cxn modelId="{54202686-9015-4DEB-BDCD-543AF48BE3B3}" type="presOf" srcId="{A31A5CFA-567E-4A13-BFDC-1331F2D91063}" destId="{8865D488-F918-4D56-A0E4-7626F8BCBCBC}" srcOrd="1" destOrd="0" presId="urn:microsoft.com/office/officeart/2005/8/layout/list1"/>
    <dgm:cxn modelId="{BCA38794-7845-41B8-8D18-7BA50E6B70DD}" type="presOf" srcId="{186A3C2E-5BC5-433C-8AE3-4CADC6AC1386}" destId="{CFC15853-9227-418E-A907-231D2E52311A}" srcOrd="1" destOrd="0" presId="urn:microsoft.com/office/officeart/2005/8/layout/list1"/>
    <dgm:cxn modelId="{54AA94A0-16E6-49F2-A750-A2FB5BA9BA34}" type="presOf" srcId="{A569E0FA-5B41-4C1B-A8C3-33D497967D08}" destId="{FF0840B2-1914-4113-BA2A-E3F13FC554B4}" srcOrd="0" destOrd="0" presId="urn:microsoft.com/office/officeart/2005/8/layout/list1"/>
    <dgm:cxn modelId="{AFB768A4-EA5B-4857-A89C-872DC2FC444B}" srcId="{B030444D-5C25-41C9-8DE8-A4A492AFEAF2}" destId="{A31A5CFA-567E-4A13-BFDC-1331F2D91063}" srcOrd="1" destOrd="0" parTransId="{967F0C10-E5BB-4592-82BC-90161A9B6F96}" sibTransId="{D7E8F639-A2D1-4B58-A132-17BAA65DCEFC}"/>
    <dgm:cxn modelId="{1BA656B8-9F76-42FA-9A60-AA70D790D0A4}" srcId="{B030444D-5C25-41C9-8DE8-A4A492AFEAF2}" destId="{A569E0FA-5B41-4C1B-A8C3-33D497967D08}" srcOrd="3" destOrd="0" parTransId="{15DA28D9-B9BA-4D59-8952-D540DD39A24C}" sibTransId="{98A50C6E-EBAD-4328-981C-F252F5B2BEF4}"/>
    <dgm:cxn modelId="{F4EF7ED6-E865-4D69-B55E-BC5AFB55E6B4}" srcId="{B030444D-5C25-41C9-8DE8-A4A492AFEAF2}" destId="{6C4E0BAB-28D5-45FC-AC72-BE13DD4ABE81}" srcOrd="0" destOrd="0" parTransId="{4CF85926-F87D-46E4-AEBA-D7F9917AEEDB}" sibTransId="{4015EEB3-4F9E-4614-BFC4-2AA891A214DC}"/>
    <dgm:cxn modelId="{459B38FE-6D8B-4E55-A359-6473A39FFBEE}" type="presOf" srcId="{6C4E0BAB-28D5-45FC-AC72-BE13DD4ABE81}" destId="{6081B829-7509-4BED-9FEC-9BD13B7988B8}" srcOrd="0" destOrd="0" presId="urn:microsoft.com/office/officeart/2005/8/layout/list1"/>
    <dgm:cxn modelId="{27D210E1-265E-408C-954A-3B441F767366}" type="presParOf" srcId="{66A28832-B111-4D80-9358-9B764CFE05DA}" destId="{ADE90237-9755-448E-86D1-0BCA1AE40D08}" srcOrd="0" destOrd="0" presId="urn:microsoft.com/office/officeart/2005/8/layout/list1"/>
    <dgm:cxn modelId="{46570408-3BA2-43D8-B46F-BBF1A1707605}" type="presParOf" srcId="{ADE90237-9755-448E-86D1-0BCA1AE40D08}" destId="{6081B829-7509-4BED-9FEC-9BD13B7988B8}" srcOrd="0" destOrd="0" presId="urn:microsoft.com/office/officeart/2005/8/layout/list1"/>
    <dgm:cxn modelId="{C2DA8C6D-89A4-4B13-818D-6044D3B228BB}" type="presParOf" srcId="{ADE90237-9755-448E-86D1-0BCA1AE40D08}" destId="{8A347071-6B33-4212-96C4-3AD2DE23DE14}" srcOrd="1" destOrd="0" presId="urn:microsoft.com/office/officeart/2005/8/layout/list1"/>
    <dgm:cxn modelId="{FB775D12-F759-4189-831D-BB636D1ED5A3}" type="presParOf" srcId="{66A28832-B111-4D80-9358-9B764CFE05DA}" destId="{99B6F23E-F849-4813-A939-326EF7AE944F}" srcOrd="1" destOrd="0" presId="urn:microsoft.com/office/officeart/2005/8/layout/list1"/>
    <dgm:cxn modelId="{25C89CBF-31E8-470D-92DD-AFC7460510DC}" type="presParOf" srcId="{66A28832-B111-4D80-9358-9B764CFE05DA}" destId="{DB2ECD98-2ECA-4F6E-AF44-5F9FF4AF92DA}" srcOrd="2" destOrd="0" presId="urn:microsoft.com/office/officeart/2005/8/layout/list1"/>
    <dgm:cxn modelId="{94D68D5C-FC42-4C31-81A5-96AAE324E32A}" type="presParOf" srcId="{66A28832-B111-4D80-9358-9B764CFE05DA}" destId="{CE8E5ABE-FFB4-4923-A35E-FB32C8319D4D}" srcOrd="3" destOrd="0" presId="urn:microsoft.com/office/officeart/2005/8/layout/list1"/>
    <dgm:cxn modelId="{466B9A0D-D66F-4327-8CA3-9378E654C3EB}" type="presParOf" srcId="{66A28832-B111-4D80-9358-9B764CFE05DA}" destId="{2F0BD1DD-400D-4D54-AF43-2F616F1ED23F}" srcOrd="4" destOrd="0" presId="urn:microsoft.com/office/officeart/2005/8/layout/list1"/>
    <dgm:cxn modelId="{85A5918F-402E-47B4-B887-25AA8117AF7D}" type="presParOf" srcId="{2F0BD1DD-400D-4D54-AF43-2F616F1ED23F}" destId="{0340DF9A-9F22-4B8E-A6DE-44F485033A51}" srcOrd="0" destOrd="0" presId="urn:microsoft.com/office/officeart/2005/8/layout/list1"/>
    <dgm:cxn modelId="{6BC22691-8C90-4D74-9D9B-B16753071E4E}" type="presParOf" srcId="{2F0BD1DD-400D-4D54-AF43-2F616F1ED23F}" destId="{8865D488-F918-4D56-A0E4-7626F8BCBCBC}" srcOrd="1" destOrd="0" presId="urn:microsoft.com/office/officeart/2005/8/layout/list1"/>
    <dgm:cxn modelId="{68A58B14-6AE6-46AB-9BEA-DAF5201782E2}" type="presParOf" srcId="{66A28832-B111-4D80-9358-9B764CFE05DA}" destId="{7253AD8F-0AFD-4DB7-A8CA-733FAAB07A84}" srcOrd="5" destOrd="0" presId="urn:microsoft.com/office/officeart/2005/8/layout/list1"/>
    <dgm:cxn modelId="{2F546EA5-DBC4-458E-9A0D-9BFE3FFF0A5D}" type="presParOf" srcId="{66A28832-B111-4D80-9358-9B764CFE05DA}" destId="{ADF84245-596F-4C26-96DF-7BE60CE4364C}" srcOrd="6" destOrd="0" presId="urn:microsoft.com/office/officeart/2005/8/layout/list1"/>
    <dgm:cxn modelId="{536628FC-EDC0-4D51-A13A-494CA8D2F4D5}" type="presParOf" srcId="{66A28832-B111-4D80-9358-9B764CFE05DA}" destId="{6DA46B7E-F661-4059-A6A0-42296E1E6B37}" srcOrd="7" destOrd="0" presId="urn:microsoft.com/office/officeart/2005/8/layout/list1"/>
    <dgm:cxn modelId="{DFC9B9B7-6162-49A3-B10C-AD56E4BBA66B}" type="presParOf" srcId="{66A28832-B111-4D80-9358-9B764CFE05DA}" destId="{B72D2A14-BD42-462A-9C96-77E474CF0215}" srcOrd="8" destOrd="0" presId="urn:microsoft.com/office/officeart/2005/8/layout/list1"/>
    <dgm:cxn modelId="{F8F99455-C10F-4B6E-AF00-98B9911A01DD}" type="presParOf" srcId="{B72D2A14-BD42-462A-9C96-77E474CF0215}" destId="{9FDFB015-60F3-4250-94D7-6DF8A8759034}" srcOrd="0" destOrd="0" presId="urn:microsoft.com/office/officeart/2005/8/layout/list1"/>
    <dgm:cxn modelId="{86B642CA-A61E-457E-85F9-60CD50B560AB}" type="presParOf" srcId="{B72D2A14-BD42-462A-9C96-77E474CF0215}" destId="{CFC15853-9227-418E-A907-231D2E52311A}" srcOrd="1" destOrd="0" presId="urn:microsoft.com/office/officeart/2005/8/layout/list1"/>
    <dgm:cxn modelId="{F8929A0E-B3A4-436C-9252-19C58FF9A89A}" type="presParOf" srcId="{66A28832-B111-4D80-9358-9B764CFE05DA}" destId="{29175DB4-05B5-4DEE-BA7B-8BD8A946A721}" srcOrd="9" destOrd="0" presId="urn:microsoft.com/office/officeart/2005/8/layout/list1"/>
    <dgm:cxn modelId="{FCBB7275-786E-4986-8B1D-7423180862C4}" type="presParOf" srcId="{66A28832-B111-4D80-9358-9B764CFE05DA}" destId="{0EA36BA4-9F56-4FC4-A8C7-A07420D8F3A7}" srcOrd="10" destOrd="0" presId="urn:microsoft.com/office/officeart/2005/8/layout/list1"/>
    <dgm:cxn modelId="{B5BDF746-8336-4915-B677-FC98BF592517}" type="presParOf" srcId="{66A28832-B111-4D80-9358-9B764CFE05DA}" destId="{7317C52B-2153-4CC0-96C4-3709D8399872}" srcOrd="11" destOrd="0" presId="urn:microsoft.com/office/officeart/2005/8/layout/list1"/>
    <dgm:cxn modelId="{15A3D5FC-C0D4-40A6-8934-24972BD143C1}" type="presParOf" srcId="{66A28832-B111-4D80-9358-9B764CFE05DA}" destId="{DB4ACF0C-87C3-4BA8-8875-59327524CCC0}" srcOrd="12" destOrd="0" presId="urn:microsoft.com/office/officeart/2005/8/layout/list1"/>
    <dgm:cxn modelId="{87CBE5C3-AD49-4264-B6AB-14B6BCC72CBF}" type="presParOf" srcId="{DB4ACF0C-87C3-4BA8-8875-59327524CCC0}" destId="{FF0840B2-1914-4113-BA2A-E3F13FC554B4}" srcOrd="0" destOrd="0" presId="urn:microsoft.com/office/officeart/2005/8/layout/list1"/>
    <dgm:cxn modelId="{94946C9E-08EF-48F3-A67B-D2C755E379DF}" type="presParOf" srcId="{DB4ACF0C-87C3-4BA8-8875-59327524CCC0}" destId="{B0C6CDD2-7E9F-4AFB-BFF1-B16867B0C224}" srcOrd="1" destOrd="0" presId="urn:microsoft.com/office/officeart/2005/8/layout/list1"/>
    <dgm:cxn modelId="{F1542F96-CAF5-44C2-BF64-0716481A06D1}" type="presParOf" srcId="{66A28832-B111-4D80-9358-9B764CFE05DA}" destId="{529CFFD0-6AA1-4BC6-B2B9-1E41A5B145B7}" srcOrd="13" destOrd="0" presId="urn:microsoft.com/office/officeart/2005/8/layout/list1"/>
    <dgm:cxn modelId="{BE4F1587-80A3-42E0-B046-E1ED8326FEEB}" type="presParOf" srcId="{66A28832-B111-4D80-9358-9B764CFE05DA}" destId="{C918DA9A-3FB2-43D5-B3E5-145CB0DB4A98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A1E0CD6-BDE1-4B8F-8EBD-1D9ABE457855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A77382E5-2E33-43EC-A15E-B3AD0CF39C2A}">
      <dgm:prSet custT="1"/>
      <dgm:spPr/>
      <dgm:t>
        <a:bodyPr/>
        <a:lstStyle/>
        <a:p>
          <a:r>
            <a:rPr lang="ru-RU" sz="4400">
              <a:latin typeface="Candara" panose="020E0502030303020204" pitchFamily="34" charset="0"/>
            </a:rPr>
            <a:t>Гражданские войны</a:t>
          </a:r>
          <a:endParaRPr lang="en-US" sz="4400">
            <a:latin typeface="Candara" panose="020E0502030303020204" pitchFamily="34" charset="0"/>
          </a:endParaRPr>
        </a:p>
      </dgm:t>
    </dgm:pt>
    <dgm:pt modelId="{6109CD87-E3C2-430E-91AA-CFFA5926D63E}" type="parTrans" cxnId="{18A8965F-6DF7-4960-A1F7-E2B15127CBF5}">
      <dgm:prSet/>
      <dgm:spPr/>
      <dgm:t>
        <a:bodyPr/>
        <a:lstStyle/>
        <a:p>
          <a:endParaRPr lang="en-US"/>
        </a:p>
      </dgm:t>
    </dgm:pt>
    <dgm:pt modelId="{93449DCB-3487-49B9-A663-946971E0A7BA}" type="sibTrans" cxnId="{18A8965F-6DF7-4960-A1F7-E2B15127CBF5}">
      <dgm:prSet/>
      <dgm:spPr/>
      <dgm:t>
        <a:bodyPr/>
        <a:lstStyle/>
        <a:p>
          <a:endParaRPr lang="en-US"/>
        </a:p>
      </dgm:t>
    </dgm:pt>
    <dgm:pt modelId="{F5B5EF43-92AE-4E34-8583-76C5EF306755}">
      <dgm:prSet custT="1"/>
      <dgm:spPr/>
      <dgm:t>
        <a:bodyPr/>
        <a:lstStyle/>
        <a:p>
          <a:r>
            <a:rPr lang="ru-RU" sz="4400">
              <a:latin typeface="Candara" panose="020E0502030303020204" pitchFamily="34" charset="0"/>
            </a:rPr>
            <a:t>Правление Цезаря</a:t>
          </a:r>
          <a:endParaRPr lang="en-US" sz="4400">
            <a:latin typeface="Candara" panose="020E0502030303020204" pitchFamily="34" charset="0"/>
          </a:endParaRPr>
        </a:p>
      </dgm:t>
    </dgm:pt>
    <dgm:pt modelId="{D6E4477E-679D-4F07-B3BD-4DCDBCFB3F56}" type="parTrans" cxnId="{0DBE5A12-3823-4B2D-A710-E0368B475817}">
      <dgm:prSet/>
      <dgm:spPr/>
      <dgm:t>
        <a:bodyPr/>
        <a:lstStyle/>
        <a:p>
          <a:endParaRPr lang="en-US"/>
        </a:p>
      </dgm:t>
    </dgm:pt>
    <dgm:pt modelId="{F4F51BE3-2EDE-489F-8DF4-FE9448A9D8AB}" type="sibTrans" cxnId="{0DBE5A12-3823-4B2D-A710-E0368B475817}">
      <dgm:prSet/>
      <dgm:spPr/>
      <dgm:t>
        <a:bodyPr/>
        <a:lstStyle/>
        <a:p>
          <a:endParaRPr lang="en-US"/>
        </a:p>
      </dgm:t>
    </dgm:pt>
    <dgm:pt modelId="{BB2B8E27-D516-4582-889F-5614E894B26E}">
      <dgm:prSet custT="1"/>
      <dgm:spPr/>
      <dgm:t>
        <a:bodyPr/>
        <a:lstStyle/>
        <a:p>
          <a:r>
            <a:rPr lang="ru-RU" sz="4400">
              <a:latin typeface="Candara" panose="020E0502030303020204" pitchFamily="34" charset="0"/>
            </a:rPr>
            <a:t>Император Октавиан Август</a:t>
          </a:r>
          <a:endParaRPr lang="en-US" sz="4400">
            <a:latin typeface="Candara" panose="020E0502030303020204" pitchFamily="34" charset="0"/>
          </a:endParaRPr>
        </a:p>
      </dgm:t>
    </dgm:pt>
    <dgm:pt modelId="{369117F4-B14F-4BD7-B4B3-E52558FF1A63}" type="parTrans" cxnId="{271563E9-7065-44B0-A612-A2F642B44F91}">
      <dgm:prSet/>
      <dgm:spPr/>
      <dgm:t>
        <a:bodyPr/>
        <a:lstStyle/>
        <a:p>
          <a:endParaRPr lang="en-US"/>
        </a:p>
      </dgm:t>
    </dgm:pt>
    <dgm:pt modelId="{DE459B68-8103-493C-98BE-05DAD20EA90A}" type="sibTrans" cxnId="{271563E9-7065-44B0-A612-A2F642B44F91}">
      <dgm:prSet/>
      <dgm:spPr/>
      <dgm:t>
        <a:bodyPr/>
        <a:lstStyle/>
        <a:p>
          <a:endParaRPr lang="en-US"/>
        </a:p>
      </dgm:t>
    </dgm:pt>
    <dgm:pt modelId="{574EEE30-79CE-4D65-A9C0-866ED23962B4}" type="pres">
      <dgm:prSet presAssocID="{FA1E0CD6-BDE1-4B8F-8EBD-1D9ABE457855}" presName="linear" presStyleCnt="0">
        <dgm:presLayoutVars>
          <dgm:animLvl val="lvl"/>
          <dgm:resizeHandles val="exact"/>
        </dgm:presLayoutVars>
      </dgm:prSet>
      <dgm:spPr/>
    </dgm:pt>
    <dgm:pt modelId="{C22F41FA-27EB-45A4-84B7-6193855395D0}" type="pres">
      <dgm:prSet presAssocID="{A77382E5-2E33-43EC-A15E-B3AD0CF39C2A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48EA1FBF-C712-47F8-BCEB-ED1314BD6F42}" type="pres">
      <dgm:prSet presAssocID="{93449DCB-3487-49B9-A663-946971E0A7BA}" presName="spacer" presStyleCnt="0"/>
      <dgm:spPr/>
    </dgm:pt>
    <dgm:pt modelId="{C84F163E-0BD6-4453-A65E-65282C7A0179}" type="pres">
      <dgm:prSet presAssocID="{F5B5EF43-92AE-4E34-8583-76C5EF306755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3D8AC6AF-9CE1-4372-9247-0E12C4856364}" type="pres">
      <dgm:prSet presAssocID="{F4F51BE3-2EDE-489F-8DF4-FE9448A9D8AB}" presName="spacer" presStyleCnt="0"/>
      <dgm:spPr/>
    </dgm:pt>
    <dgm:pt modelId="{B55DBC6C-F7A1-4F32-9E98-29A4948BB9EE}" type="pres">
      <dgm:prSet presAssocID="{BB2B8E27-D516-4582-889F-5614E894B26E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62CB180D-052D-43AE-9EA9-3030AAC9CDB7}" type="presOf" srcId="{BB2B8E27-D516-4582-889F-5614E894B26E}" destId="{B55DBC6C-F7A1-4F32-9E98-29A4948BB9EE}" srcOrd="0" destOrd="0" presId="urn:microsoft.com/office/officeart/2005/8/layout/vList2"/>
    <dgm:cxn modelId="{0DBE5A12-3823-4B2D-A710-E0368B475817}" srcId="{FA1E0CD6-BDE1-4B8F-8EBD-1D9ABE457855}" destId="{F5B5EF43-92AE-4E34-8583-76C5EF306755}" srcOrd="1" destOrd="0" parTransId="{D6E4477E-679D-4F07-B3BD-4DCDBCFB3F56}" sibTransId="{F4F51BE3-2EDE-489F-8DF4-FE9448A9D8AB}"/>
    <dgm:cxn modelId="{18A8965F-6DF7-4960-A1F7-E2B15127CBF5}" srcId="{FA1E0CD6-BDE1-4B8F-8EBD-1D9ABE457855}" destId="{A77382E5-2E33-43EC-A15E-B3AD0CF39C2A}" srcOrd="0" destOrd="0" parTransId="{6109CD87-E3C2-430E-91AA-CFFA5926D63E}" sibTransId="{93449DCB-3487-49B9-A663-946971E0A7BA}"/>
    <dgm:cxn modelId="{63E87E6D-3113-4C40-ABB4-8E6B74A5A3B7}" type="presOf" srcId="{A77382E5-2E33-43EC-A15E-B3AD0CF39C2A}" destId="{C22F41FA-27EB-45A4-84B7-6193855395D0}" srcOrd="0" destOrd="0" presId="urn:microsoft.com/office/officeart/2005/8/layout/vList2"/>
    <dgm:cxn modelId="{DBCE6A75-8C36-4638-A632-A8A286BE35CB}" type="presOf" srcId="{FA1E0CD6-BDE1-4B8F-8EBD-1D9ABE457855}" destId="{574EEE30-79CE-4D65-A9C0-866ED23962B4}" srcOrd="0" destOrd="0" presId="urn:microsoft.com/office/officeart/2005/8/layout/vList2"/>
    <dgm:cxn modelId="{F824118E-65F1-4902-998F-64C36F2DB035}" type="presOf" srcId="{F5B5EF43-92AE-4E34-8583-76C5EF306755}" destId="{C84F163E-0BD6-4453-A65E-65282C7A0179}" srcOrd="0" destOrd="0" presId="urn:microsoft.com/office/officeart/2005/8/layout/vList2"/>
    <dgm:cxn modelId="{271563E9-7065-44B0-A612-A2F642B44F91}" srcId="{FA1E0CD6-BDE1-4B8F-8EBD-1D9ABE457855}" destId="{BB2B8E27-D516-4582-889F-5614E894B26E}" srcOrd="2" destOrd="0" parTransId="{369117F4-B14F-4BD7-B4B3-E52558FF1A63}" sibTransId="{DE459B68-8103-493C-98BE-05DAD20EA90A}"/>
    <dgm:cxn modelId="{2702C2CB-56C8-40A5-93C4-F86C212F0D00}" type="presParOf" srcId="{574EEE30-79CE-4D65-A9C0-866ED23962B4}" destId="{C22F41FA-27EB-45A4-84B7-6193855395D0}" srcOrd="0" destOrd="0" presId="urn:microsoft.com/office/officeart/2005/8/layout/vList2"/>
    <dgm:cxn modelId="{DE77610E-F563-4224-BAA1-42CC12073B0D}" type="presParOf" srcId="{574EEE30-79CE-4D65-A9C0-866ED23962B4}" destId="{48EA1FBF-C712-47F8-BCEB-ED1314BD6F42}" srcOrd="1" destOrd="0" presId="urn:microsoft.com/office/officeart/2005/8/layout/vList2"/>
    <dgm:cxn modelId="{AC388DBA-0E6F-4782-A9E1-F0060898F28C}" type="presParOf" srcId="{574EEE30-79CE-4D65-A9C0-866ED23962B4}" destId="{C84F163E-0BD6-4453-A65E-65282C7A0179}" srcOrd="2" destOrd="0" presId="urn:microsoft.com/office/officeart/2005/8/layout/vList2"/>
    <dgm:cxn modelId="{2EF5F346-D765-4B9E-8F16-D2253268B08B}" type="presParOf" srcId="{574EEE30-79CE-4D65-A9C0-866ED23962B4}" destId="{3D8AC6AF-9CE1-4372-9247-0E12C4856364}" srcOrd="3" destOrd="0" presId="urn:microsoft.com/office/officeart/2005/8/layout/vList2"/>
    <dgm:cxn modelId="{416AF812-5439-40E7-87CC-1F6D0C4F7E01}" type="presParOf" srcId="{574EEE30-79CE-4D65-A9C0-866ED23962B4}" destId="{B55DBC6C-F7A1-4F32-9E98-29A4948BB9EE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29ED3B3-1615-40C0-BA8D-FC2DD52ED5DD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5365D144-5C23-4992-A3C0-26E01C293CAA}">
      <dgm:prSet custT="1"/>
      <dgm:spPr/>
      <dgm:t>
        <a:bodyPr/>
        <a:lstStyle/>
        <a:p>
          <a:r>
            <a:rPr lang="ru-RU" sz="2400" dirty="0">
              <a:latin typeface="Candara" panose="020E0502030303020204" pitchFamily="34" charset="0"/>
            </a:rPr>
            <a:t>Из-за споров между богатыми аристократами и сенаторами в Риме началась…</a:t>
          </a:r>
          <a:endParaRPr lang="en-US" sz="2400" dirty="0">
            <a:latin typeface="Candara" panose="020E0502030303020204" pitchFamily="34" charset="0"/>
          </a:endParaRPr>
        </a:p>
      </dgm:t>
    </dgm:pt>
    <dgm:pt modelId="{8469B496-9341-4D11-9066-E6CF2C336A1E}" type="parTrans" cxnId="{008788DE-469E-4563-A4DC-DF3749FEAE83}">
      <dgm:prSet/>
      <dgm:spPr/>
      <dgm:t>
        <a:bodyPr/>
        <a:lstStyle/>
        <a:p>
          <a:endParaRPr lang="en-US"/>
        </a:p>
      </dgm:t>
    </dgm:pt>
    <dgm:pt modelId="{3CF35EFD-444E-44BC-A2DC-5D3DB82DE9B4}" type="sibTrans" cxnId="{008788DE-469E-4563-A4DC-DF3749FEAE83}">
      <dgm:prSet/>
      <dgm:spPr/>
      <dgm:t>
        <a:bodyPr/>
        <a:lstStyle/>
        <a:p>
          <a:endParaRPr lang="en-US"/>
        </a:p>
      </dgm:t>
    </dgm:pt>
    <dgm:pt modelId="{754025D6-FA12-4223-A18A-238CA15BA6D2}">
      <dgm:prSet custT="1"/>
      <dgm:spPr/>
      <dgm:t>
        <a:bodyPr/>
        <a:lstStyle/>
        <a:p>
          <a:r>
            <a:rPr lang="ru-RU" sz="3200" dirty="0">
              <a:latin typeface="Candara" panose="020E0502030303020204" pitchFamily="34" charset="0"/>
            </a:rPr>
            <a:t>Её прекратил…, однако он был… из-за…</a:t>
          </a:r>
          <a:endParaRPr lang="en-US" sz="3200" dirty="0">
            <a:latin typeface="Candara" panose="020E0502030303020204" pitchFamily="34" charset="0"/>
          </a:endParaRPr>
        </a:p>
      </dgm:t>
    </dgm:pt>
    <dgm:pt modelId="{B77A7FDA-EAD8-4122-8620-A0D2175B38E2}" type="parTrans" cxnId="{F7791045-6128-4339-86BF-BDF862DF9DAD}">
      <dgm:prSet/>
      <dgm:spPr/>
      <dgm:t>
        <a:bodyPr/>
        <a:lstStyle/>
        <a:p>
          <a:endParaRPr lang="en-US"/>
        </a:p>
      </dgm:t>
    </dgm:pt>
    <dgm:pt modelId="{8F276987-9782-4B51-86AC-F01D3519945B}" type="sibTrans" cxnId="{F7791045-6128-4339-86BF-BDF862DF9DAD}">
      <dgm:prSet/>
      <dgm:spPr/>
      <dgm:t>
        <a:bodyPr/>
        <a:lstStyle/>
        <a:p>
          <a:endParaRPr lang="en-US"/>
        </a:p>
      </dgm:t>
    </dgm:pt>
    <dgm:pt modelId="{6936064C-5AFC-4184-9E4E-884D0C9E5F54}">
      <dgm:prSet custT="1"/>
      <dgm:spPr/>
      <dgm:t>
        <a:bodyPr/>
        <a:lstStyle/>
        <a:p>
          <a:r>
            <a:rPr lang="ru-RU" sz="1800" dirty="0">
              <a:latin typeface="Candara" panose="020E0502030303020204" pitchFamily="34" charset="0"/>
            </a:rPr>
            <a:t>Следующий правитель… учёл трагическую историю предшественника и вёл себя по-другому, а именно:…. Его поддерживали простые люди, потому что…</a:t>
          </a:r>
          <a:endParaRPr lang="en-US" sz="1800" dirty="0">
            <a:latin typeface="Candara" panose="020E0502030303020204" pitchFamily="34" charset="0"/>
          </a:endParaRPr>
        </a:p>
      </dgm:t>
    </dgm:pt>
    <dgm:pt modelId="{2DBD3474-EFB6-4B4F-B612-4014060EBE89}" type="parTrans" cxnId="{0A9D4EC2-4786-460B-B6FF-CD481252AD96}">
      <dgm:prSet/>
      <dgm:spPr/>
      <dgm:t>
        <a:bodyPr/>
        <a:lstStyle/>
        <a:p>
          <a:endParaRPr lang="en-US"/>
        </a:p>
      </dgm:t>
    </dgm:pt>
    <dgm:pt modelId="{3A00BD4D-52D6-4028-8B8C-075D634C3A8E}" type="sibTrans" cxnId="{0A9D4EC2-4786-460B-B6FF-CD481252AD96}">
      <dgm:prSet/>
      <dgm:spPr/>
      <dgm:t>
        <a:bodyPr/>
        <a:lstStyle/>
        <a:p>
          <a:endParaRPr lang="en-US"/>
        </a:p>
      </dgm:t>
    </dgm:pt>
    <dgm:pt modelId="{55FEA3D3-1669-4965-A99F-3DA8D0295418}">
      <dgm:prSet custT="1"/>
      <dgm:spPr/>
      <dgm:t>
        <a:bodyPr/>
        <a:lstStyle/>
        <a:p>
          <a:r>
            <a:rPr lang="ru-RU" sz="3200" dirty="0">
              <a:latin typeface="Candara" panose="020E0502030303020204" pitchFamily="34" charset="0"/>
            </a:rPr>
            <a:t>При Октавиане Августе Рим превратился в…</a:t>
          </a:r>
          <a:endParaRPr lang="en-US" sz="3200" dirty="0">
            <a:latin typeface="Candara" panose="020E0502030303020204" pitchFamily="34" charset="0"/>
          </a:endParaRPr>
        </a:p>
      </dgm:t>
    </dgm:pt>
    <dgm:pt modelId="{C0FE06D6-71D0-4BE8-96BE-C5768BADE882}" type="parTrans" cxnId="{2B05FD5D-A8FC-47B3-808D-2C6DA069DF03}">
      <dgm:prSet/>
      <dgm:spPr/>
      <dgm:t>
        <a:bodyPr/>
        <a:lstStyle/>
        <a:p>
          <a:endParaRPr lang="en-US"/>
        </a:p>
      </dgm:t>
    </dgm:pt>
    <dgm:pt modelId="{B60A7E55-31E0-4609-8A42-3E6D03EF933B}" type="sibTrans" cxnId="{2B05FD5D-A8FC-47B3-808D-2C6DA069DF03}">
      <dgm:prSet/>
      <dgm:spPr/>
      <dgm:t>
        <a:bodyPr/>
        <a:lstStyle/>
        <a:p>
          <a:endParaRPr lang="en-US"/>
        </a:p>
      </dgm:t>
    </dgm:pt>
    <dgm:pt modelId="{4ADC458D-33B9-48D4-95E7-7F5F823FABE7}" type="pres">
      <dgm:prSet presAssocID="{929ED3B3-1615-40C0-BA8D-FC2DD52ED5DD}" presName="root" presStyleCnt="0">
        <dgm:presLayoutVars>
          <dgm:dir/>
          <dgm:resizeHandles val="exact"/>
        </dgm:presLayoutVars>
      </dgm:prSet>
      <dgm:spPr/>
    </dgm:pt>
    <dgm:pt modelId="{68697EF1-282E-4A0C-9967-41721BEA8B53}" type="pres">
      <dgm:prSet presAssocID="{5365D144-5C23-4992-A3C0-26E01C293CAA}" presName="compNode" presStyleCnt="0"/>
      <dgm:spPr/>
    </dgm:pt>
    <dgm:pt modelId="{3B2DED7C-0579-456E-8425-84E296D1294B}" type="pres">
      <dgm:prSet presAssocID="{5365D144-5C23-4992-A3C0-26E01C293CAA}" presName="bgRect" presStyleLbl="bgShp" presStyleIdx="0" presStyleCnt="4"/>
      <dgm:spPr/>
    </dgm:pt>
    <dgm:pt modelId="{CDB0A615-5EED-485B-A0D2-43AB68A0945B}" type="pres">
      <dgm:prSet presAssocID="{5365D144-5C23-4992-A3C0-26E01C293CAA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ight Pointing Backhand Index"/>
        </a:ext>
      </dgm:extLst>
    </dgm:pt>
    <dgm:pt modelId="{86EA0178-0D01-40B1-83DB-9E8F2D5AED5E}" type="pres">
      <dgm:prSet presAssocID="{5365D144-5C23-4992-A3C0-26E01C293CAA}" presName="spaceRect" presStyleCnt="0"/>
      <dgm:spPr/>
    </dgm:pt>
    <dgm:pt modelId="{5297E024-C56D-4AAF-94B8-263A176EFC3F}" type="pres">
      <dgm:prSet presAssocID="{5365D144-5C23-4992-A3C0-26E01C293CAA}" presName="parTx" presStyleLbl="revTx" presStyleIdx="0" presStyleCnt="4">
        <dgm:presLayoutVars>
          <dgm:chMax val="0"/>
          <dgm:chPref val="0"/>
        </dgm:presLayoutVars>
      </dgm:prSet>
      <dgm:spPr/>
    </dgm:pt>
    <dgm:pt modelId="{0A80A448-0998-4996-AAC6-C612ADD29C57}" type="pres">
      <dgm:prSet presAssocID="{3CF35EFD-444E-44BC-A2DC-5D3DB82DE9B4}" presName="sibTrans" presStyleCnt="0"/>
      <dgm:spPr/>
    </dgm:pt>
    <dgm:pt modelId="{E9572E01-3AAE-425F-A45A-DD921365A8FD}" type="pres">
      <dgm:prSet presAssocID="{754025D6-FA12-4223-A18A-238CA15BA6D2}" presName="compNode" presStyleCnt="0"/>
      <dgm:spPr/>
    </dgm:pt>
    <dgm:pt modelId="{13A7F280-BE3E-4E69-8A97-4E788D3FF229}" type="pres">
      <dgm:prSet presAssocID="{754025D6-FA12-4223-A18A-238CA15BA6D2}" presName="bgRect" presStyleLbl="bgShp" presStyleIdx="1" presStyleCnt="4"/>
      <dgm:spPr/>
    </dgm:pt>
    <dgm:pt modelId="{8C083355-B78D-4532-9C50-FE715BC78D88}" type="pres">
      <dgm:prSet presAssocID="{754025D6-FA12-4223-A18A-238CA15BA6D2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Иглу"/>
        </a:ext>
      </dgm:extLst>
    </dgm:pt>
    <dgm:pt modelId="{DD7A51D5-2A58-4160-87D1-1E82707C0EE8}" type="pres">
      <dgm:prSet presAssocID="{754025D6-FA12-4223-A18A-238CA15BA6D2}" presName="spaceRect" presStyleCnt="0"/>
      <dgm:spPr/>
    </dgm:pt>
    <dgm:pt modelId="{AFD4C457-A2A6-4FD2-A90A-2EBBF8F542A7}" type="pres">
      <dgm:prSet presAssocID="{754025D6-FA12-4223-A18A-238CA15BA6D2}" presName="parTx" presStyleLbl="revTx" presStyleIdx="1" presStyleCnt="4">
        <dgm:presLayoutVars>
          <dgm:chMax val="0"/>
          <dgm:chPref val="0"/>
        </dgm:presLayoutVars>
      </dgm:prSet>
      <dgm:spPr/>
    </dgm:pt>
    <dgm:pt modelId="{625B542C-C01B-4EAC-96F3-CD7EB40CBD28}" type="pres">
      <dgm:prSet presAssocID="{8F276987-9782-4B51-86AC-F01D3519945B}" presName="sibTrans" presStyleCnt="0"/>
      <dgm:spPr/>
    </dgm:pt>
    <dgm:pt modelId="{DA1FE6D0-006B-4B48-9DE8-9DBDE5CA6082}" type="pres">
      <dgm:prSet presAssocID="{6936064C-5AFC-4184-9E4E-884D0C9E5F54}" presName="compNode" presStyleCnt="0"/>
      <dgm:spPr/>
    </dgm:pt>
    <dgm:pt modelId="{E4FCA14A-B0C0-4885-833D-23A9C1AC9947}" type="pres">
      <dgm:prSet presAssocID="{6936064C-5AFC-4184-9E4E-884D0C9E5F54}" presName="bgRect" presStyleLbl="bgShp" presStyleIdx="2" presStyleCnt="4"/>
      <dgm:spPr/>
    </dgm:pt>
    <dgm:pt modelId="{CDF89B2D-7BEB-459D-9239-6B2F09318D2D}" type="pres">
      <dgm:prSet presAssocID="{6936064C-5AFC-4184-9E4E-884D0C9E5F54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Корона"/>
        </a:ext>
      </dgm:extLst>
    </dgm:pt>
    <dgm:pt modelId="{F7735766-17FA-4193-BC19-A3113318AEF7}" type="pres">
      <dgm:prSet presAssocID="{6936064C-5AFC-4184-9E4E-884D0C9E5F54}" presName="spaceRect" presStyleCnt="0"/>
      <dgm:spPr/>
    </dgm:pt>
    <dgm:pt modelId="{B2CB43D7-57A1-4406-A9A5-B3B270224092}" type="pres">
      <dgm:prSet presAssocID="{6936064C-5AFC-4184-9E4E-884D0C9E5F54}" presName="parTx" presStyleLbl="revTx" presStyleIdx="2" presStyleCnt="4">
        <dgm:presLayoutVars>
          <dgm:chMax val="0"/>
          <dgm:chPref val="0"/>
        </dgm:presLayoutVars>
      </dgm:prSet>
      <dgm:spPr/>
    </dgm:pt>
    <dgm:pt modelId="{2F8AE9DB-8A3F-498B-98A9-4795EF463961}" type="pres">
      <dgm:prSet presAssocID="{3A00BD4D-52D6-4028-8B8C-075D634C3A8E}" presName="sibTrans" presStyleCnt="0"/>
      <dgm:spPr/>
    </dgm:pt>
    <dgm:pt modelId="{8709BB5B-6B06-4963-A62A-20C934FB9778}" type="pres">
      <dgm:prSet presAssocID="{55FEA3D3-1669-4965-A99F-3DA8D0295418}" presName="compNode" presStyleCnt="0"/>
      <dgm:spPr/>
    </dgm:pt>
    <dgm:pt modelId="{5D3D286F-74CC-4C35-932B-A81B1BDE25FE}" type="pres">
      <dgm:prSet presAssocID="{55FEA3D3-1669-4965-A99F-3DA8D0295418}" presName="bgRect" presStyleLbl="bgShp" presStyleIdx="3" presStyleCnt="4"/>
      <dgm:spPr/>
    </dgm:pt>
    <dgm:pt modelId="{EAB8F7EA-0260-4620-9C34-8076BD0BA5DE}" type="pres">
      <dgm:prSet presAssocID="{55FEA3D3-1669-4965-A99F-3DA8D0295418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Флажок"/>
        </a:ext>
      </dgm:extLst>
    </dgm:pt>
    <dgm:pt modelId="{716BF4BD-8963-4C73-A42D-B719FEC24EB9}" type="pres">
      <dgm:prSet presAssocID="{55FEA3D3-1669-4965-A99F-3DA8D0295418}" presName="spaceRect" presStyleCnt="0"/>
      <dgm:spPr/>
    </dgm:pt>
    <dgm:pt modelId="{8EF15934-CC3F-4EC0-94DB-E48EB675542D}" type="pres">
      <dgm:prSet presAssocID="{55FEA3D3-1669-4965-A99F-3DA8D0295418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0D5FF30A-89B2-4ADB-A683-077EA0D1FC50}" type="presOf" srcId="{929ED3B3-1615-40C0-BA8D-FC2DD52ED5DD}" destId="{4ADC458D-33B9-48D4-95E7-7F5F823FABE7}" srcOrd="0" destOrd="0" presId="urn:microsoft.com/office/officeart/2018/2/layout/IconVerticalSolidList"/>
    <dgm:cxn modelId="{28A5BE0B-E89A-4C73-A451-139E35CB80BC}" type="presOf" srcId="{6936064C-5AFC-4184-9E4E-884D0C9E5F54}" destId="{B2CB43D7-57A1-4406-A9A5-B3B270224092}" srcOrd="0" destOrd="0" presId="urn:microsoft.com/office/officeart/2018/2/layout/IconVerticalSolidList"/>
    <dgm:cxn modelId="{2B05FD5D-A8FC-47B3-808D-2C6DA069DF03}" srcId="{929ED3B3-1615-40C0-BA8D-FC2DD52ED5DD}" destId="{55FEA3D3-1669-4965-A99F-3DA8D0295418}" srcOrd="3" destOrd="0" parTransId="{C0FE06D6-71D0-4BE8-96BE-C5768BADE882}" sibTransId="{B60A7E55-31E0-4609-8A42-3E6D03EF933B}"/>
    <dgm:cxn modelId="{F7791045-6128-4339-86BF-BDF862DF9DAD}" srcId="{929ED3B3-1615-40C0-BA8D-FC2DD52ED5DD}" destId="{754025D6-FA12-4223-A18A-238CA15BA6D2}" srcOrd="1" destOrd="0" parTransId="{B77A7FDA-EAD8-4122-8620-A0D2175B38E2}" sibTransId="{8F276987-9782-4B51-86AC-F01D3519945B}"/>
    <dgm:cxn modelId="{05BFC97C-CF01-494B-AB81-2AE30D280514}" type="presOf" srcId="{5365D144-5C23-4992-A3C0-26E01C293CAA}" destId="{5297E024-C56D-4AAF-94B8-263A176EFC3F}" srcOrd="0" destOrd="0" presId="urn:microsoft.com/office/officeart/2018/2/layout/IconVerticalSolidList"/>
    <dgm:cxn modelId="{DD2569A3-FA6C-47D6-A505-E9BB95B5146B}" type="presOf" srcId="{754025D6-FA12-4223-A18A-238CA15BA6D2}" destId="{AFD4C457-A2A6-4FD2-A90A-2EBBF8F542A7}" srcOrd="0" destOrd="0" presId="urn:microsoft.com/office/officeart/2018/2/layout/IconVerticalSolidList"/>
    <dgm:cxn modelId="{0A9D4EC2-4786-460B-B6FF-CD481252AD96}" srcId="{929ED3B3-1615-40C0-BA8D-FC2DD52ED5DD}" destId="{6936064C-5AFC-4184-9E4E-884D0C9E5F54}" srcOrd="2" destOrd="0" parTransId="{2DBD3474-EFB6-4B4F-B612-4014060EBE89}" sibTransId="{3A00BD4D-52D6-4028-8B8C-075D634C3A8E}"/>
    <dgm:cxn modelId="{63CB8EC2-9442-488B-ACC6-B3FC14085E85}" type="presOf" srcId="{55FEA3D3-1669-4965-A99F-3DA8D0295418}" destId="{8EF15934-CC3F-4EC0-94DB-E48EB675542D}" srcOrd="0" destOrd="0" presId="urn:microsoft.com/office/officeart/2018/2/layout/IconVerticalSolidList"/>
    <dgm:cxn modelId="{008788DE-469E-4563-A4DC-DF3749FEAE83}" srcId="{929ED3B3-1615-40C0-BA8D-FC2DD52ED5DD}" destId="{5365D144-5C23-4992-A3C0-26E01C293CAA}" srcOrd="0" destOrd="0" parTransId="{8469B496-9341-4D11-9066-E6CF2C336A1E}" sibTransId="{3CF35EFD-444E-44BC-A2DC-5D3DB82DE9B4}"/>
    <dgm:cxn modelId="{13D2324B-44F2-4084-9B34-C27636F7A9E0}" type="presParOf" srcId="{4ADC458D-33B9-48D4-95E7-7F5F823FABE7}" destId="{68697EF1-282E-4A0C-9967-41721BEA8B53}" srcOrd="0" destOrd="0" presId="urn:microsoft.com/office/officeart/2018/2/layout/IconVerticalSolidList"/>
    <dgm:cxn modelId="{E1CCDB8F-6DF9-47F4-8505-9C49CA3CDFD7}" type="presParOf" srcId="{68697EF1-282E-4A0C-9967-41721BEA8B53}" destId="{3B2DED7C-0579-456E-8425-84E296D1294B}" srcOrd="0" destOrd="0" presId="urn:microsoft.com/office/officeart/2018/2/layout/IconVerticalSolidList"/>
    <dgm:cxn modelId="{B62909AC-B1D9-4674-9F63-AA0A961D1396}" type="presParOf" srcId="{68697EF1-282E-4A0C-9967-41721BEA8B53}" destId="{CDB0A615-5EED-485B-A0D2-43AB68A0945B}" srcOrd="1" destOrd="0" presId="urn:microsoft.com/office/officeart/2018/2/layout/IconVerticalSolidList"/>
    <dgm:cxn modelId="{0F5991C9-DF0D-4AEF-81ED-6463082C1446}" type="presParOf" srcId="{68697EF1-282E-4A0C-9967-41721BEA8B53}" destId="{86EA0178-0D01-40B1-83DB-9E8F2D5AED5E}" srcOrd="2" destOrd="0" presId="urn:microsoft.com/office/officeart/2018/2/layout/IconVerticalSolidList"/>
    <dgm:cxn modelId="{4FD46DC8-DEB5-4B09-A1F1-3B473BAF50D1}" type="presParOf" srcId="{68697EF1-282E-4A0C-9967-41721BEA8B53}" destId="{5297E024-C56D-4AAF-94B8-263A176EFC3F}" srcOrd="3" destOrd="0" presId="urn:microsoft.com/office/officeart/2018/2/layout/IconVerticalSolidList"/>
    <dgm:cxn modelId="{8DE2DCF3-DE51-4EC2-819A-13F232C9512A}" type="presParOf" srcId="{4ADC458D-33B9-48D4-95E7-7F5F823FABE7}" destId="{0A80A448-0998-4996-AAC6-C612ADD29C57}" srcOrd="1" destOrd="0" presId="urn:microsoft.com/office/officeart/2018/2/layout/IconVerticalSolidList"/>
    <dgm:cxn modelId="{EFB0A93F-DC8E-4D2C-8422-C56DC7082211}" type="presParOf" srcId="{4ADC458D-33B9-48D4-95E7-7F5F823FABE7}" destId="{E9572E01-3AAE-425F-A45A-DD921365A8FD}" srcOrd="2" destOrd="0" presId="urn:microsoft.com/office/officeart/2018/2/layout/IconVerticalSolidList"/>
    <dgm:cxn modelId="{7D1B18A1-D645-4CA1-93A5-38344F34766D}" type="presParOf" srcId="{E9572E01-3AAE-425F-A45A-DD921365A8FD}" destId="{13A7F280-BE3E-4E69-8A97-4E788D3FF229}" srcOrd="0" destOrd="0" presId="urn:microsoft.com/office/officeart/2018/2/layout/IconVerticalSolidList"/>
    <dgm:cxn modelId="{C359D4AD-B8F9-4D8A-9B34-4440E3C859EB}" type="presParOf" srcId="{E9572E01-3AAE-425F-A45A-DD921365A8FD}" destId="{8C083355-B78D-4532-9C50-FE715BC78D88}" srcOrd="1" destOrd="0" presId="urn:microsoft.com/office/officeart/2018/2/layout/IconVerticalSolidList"/>
    <dgm:cxn modelId="{2244E21F-FE30-40DC-B295-FD2574E1EA48}" type="presParOf" srcId="{E9572E01-3AAE-425F-A45A-DD921365A8FD}" destId="{DD7A51D5-2A58-4160-87D1-1E82707C0EE8}" srcOrd="2" destOrd="0" presId="urn:microsoft.com/office/officeart/2018/2/layout/IconVerticalSolidList"/>
    <dgm:cxn modelId="{04E85C46-47A8-416C-83BE-A2BA8C2B2BF1}" type="presParOf" srcId="{E9572E01-3AAE-425F-A45A-DD921365A8FD}" destId="{AFD4C457-A2A6-4FD2-A90A-2EBBF8F542A7}" srcOrd="3" destOrd="0" presId="urn:microsoft.com/office/officeart/2018/2/layout/IconVerticalSolidList"/>
    <dgm:cxn modelId="{1354B5E2-668B-49C8-9AE2-752F333EC23F}" type="presParOf" srcId="{4ADC458D-33B9-48D4-95E7-7F5F823FABE7}" destId="{625B542C-C01B-4EAC-96F3-CD7EB40CBD28}" srcOrd="3" destOrd="0" presId="urn:microsoft.com/office/officeart/2018/2/layout/IconVerticalSolidList"/>
    <dgm:cxn modelId="{81C01A50-B131-4C58-A577-CAC1F7ED1D57}" type="presParOf" srcId="{4ADC458D-33B9-48D4-95E7-7F5F823FABE7}" destId="{DA1FE6D0-006B-4B48-9DE8-9DBDE5CA6082}" srcOrd="4" destOrd="0" presId="urn:microsoft.com/office/officeart/2018/2/layout/IconVerticalSolidList"/>
    <dgm:cxn modelId="{C5A3AB8F-C09B-424A-9ADF-CFEE47628AA5}" type="presParOf" srcId="{DA1FE6D0-006B-4B48-9DE8-9DBDE5CA6082}" destId="{E4FCA14A-B0C0-4885-833D-23A9C1AC9947}" srcOrd="0" destOrd="0" presId="urn:microsoft.com/office/officeart/2018/2/layout/IconVerticalSolidList"/>
    <dgm:cxn modelId="{428CA882-DE23-4F63-A875-6E302FE7E541}" type="presParOf" srcId="{DA1FE6D0-006B-4B48-9DE8-9DBDE5CA6082}" destId="{CDF89B2D-7BEB-459D-9239-6B2F09318D2D}" srcOrd="1" destOrd="0" presId="urn:microsoft.com/office/officeart/2018/2/layout/IconVerticalSolidList"/>
    <dgm:cxn modelId="{18BF2F3C-969C-4F1B-9AFD-7CB557CAF75F}" type="presParOf" srcId="{DA1FE6D0-006B-4B48-9DE8-9DBDE5CA6082}" destId="{F7735766-17FA-4193-BC19-A3113318AEF7}" srcOrd="2" destOrd="0" presId="urn:microsoft.com/office/officeart/2018/2/layout/IconVerticalSolidList"/>
    <dgm:cxn modelId="{CBAA63FE-1730-48E7-95DF-2E089125A830}" type="presParOf" srcId="{DA1FE6D0-006B-4B48-9DE8-9DBDE5CA6082}" destId="{B2CB43D7-57A1-4406-A9A5-B3B270224092}" srcOrd="3" destOrd="0" presId="urn:microsoft.com/office/officeart/2018/2/layout/IconVerticalSolidList"/>
    <dgm:cxn modelId="{24C45F60-5A9B-4407-8DA5-20E99DC881A4}" type="presParOf" srcId="{4ADC458D-33B9-48D4-95E7-7F5F823FABE7}" destId="{2F8AE9DB-8A3F-498B-98A9-4795EF463961}" srcOrd="5" destOrd="0" presId="urn:microsoft.com/office/officeart/2018/2/layout/IconVerticalSolidList"/>
    <dgm:cxn modelId="{7BDE514D-1517-4978-8374-DDE5D10AC0FA}" type="presParOf" srcId="{4ADC458D-33B9-48D4-95E7-7F5F823FABE7}" destId="{8709BB5B-6B06-4963-A62A-20C934FB9778}" srcOrd="6" destOrd="0" presId="urn:microsoft.com/office/officeart/2018/2/layout/IconVerticalSolidList"/>
    <dgm:cxn modelId="{153B7F1D-BB29-41C6-8E5D-D1CA61A04C7D}" type="presParOf" srcId="{8709BB5B-6B06-4963-A62A-20C934FB9778}" destId="{5D3D286F-74CC-4C35-932B-A81B1BDE25FE}" srcOrd="0" destOrd="0" presId="urn:microsoft.com/office/officeart/2018/2/layout/IconVerticalSolidList"/>
    <dgm:cxn modelId="{061DF9EF-A44D-40AA-A8D8-53A2EC5AF7A6}" type="presParOf" srcId="{8709BB5B-6B06-4963-A62A-20C934FB9778}" destId="{EAB8F7EA-0260-4620-9C34-8076BD0BA5DE}" srcOrd="1" destOrd="0" presId="urn:microsoft.com/office/officeart/2018/2/layout/IconVerticalSolidList"/>
    <dgm:cxn modelId="{238C5675-EF9E-4E9A-AF2B-2B73D4B100E3}" type="presParOf" srcId="{8709BB5B-6B06-4963-A62A-20C934FB9778}" destId="{716BF4BD-8963-4C73-A42D-B719FEC24EB9}" srcOrd="2" destOrd="0" presId="urn:microsoft.com/office/officeart/2018/2/layout/IconVerticalSolidList"/>
    <dgm:cxn modelId="{AC92682E-15F2-420C-BDDB-318CD643D7B3}" type="presParOf" srcId="{8709BB5B-6B06-4963-A62A-20C934FB9778}" destId="{8EF15934-CC3F-4EC0-94DB-E48EB675542D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9563148-84EC-47C5-9B13-40CF79E738DC}">
      <dsp:nvSpPr>
        <dsp:cNvPr id="0" name=""/>
        <dsp:cNvSpPr/>
      </dsp:nvSpPr>
      <dsp:spPr>
        <a:xfrm>
          <a:off x="0" y="565446"/>
          <a:ext cx="6367912" cy="907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B2E1AB8-645B-40F3-97C8-5B01CBE17FB5}">
      <dsp:nvSpPr>
        <dsp:cNvPr id="0" name=""/>
        <dsp:cNvSpPr/>
      </dsp:nvSpPr>
      <dsp:spPr>
        <a:xfrm>
          <a:off x="318395" y="34086"/>
          <a:ext cx="4457539" cy="106272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8484" tIns="0" rIns="168484" bIns="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600" kern="1200">
              <a:latin typeface="Candara" panose="020E0502030303020204" pitchFamily="34" charset="0"/>
            </a:rPr>
            <a:t>А. Военную</a:t>
          </a:r>
          <a:endParaRPr lang="en-US" sz="3600" kern="1200">
            <a:latin typeface="Candara" panose="020E0502030303020204" pitchFamily="34" charset="0"/>
          </a:endParaRPr>
        </a:p>
      </dsp:txBody>
      <dsp:txXfrm>
        <a:off x="370273" y="85964"/>
        <a:ext cx="4353783" cy="958964"/>
      </dsp:txXfrm>
    </dsp:sp>
    <dsp:sp modelId="{B4E597C8-9828-4C9C-84F0-A6DC7D02F254}">
      <dsp:nvSpPr>
        <dsp:cNvPr id="0" name=""/>
        <dsp:cNvSpPr/>
      </dsp:nvSpPr>
      <dsp:spPr>
        <a:xfrm>
          <a:off x="0" y="2198406"/>
          <a:ext cx="6367912" cy="907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E869F53-F962-4FAA-BE4B-4DF2B50941E4}">
      <dsp:nvSpPr>
        <dsp:cNvPr id="0" name=""/>
        <dsp:cNvSpPr/>
      </dsp:nvSpPr>
      <dsp:spPr>
        <a:xfrm>
          <a:off x="318395" y="1667046"/>
          <a:ext cx="4457539" cy="106272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8484" tIns="0" rIns="168484" bIns="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600" kern="1200">
              <a:latin typeface="Candara" panose="020E0502030303020204" pitchFamily="34" charset="0"/>
            </a:rPr>
            <a:t>Б. Земельную</a:t>
          </a:r>
          <a:endParaRPr lang="en-US" sz="3600" kern="1200">
            <a:latin typeface="Candara" panose="020E0502030303020204" pitchFamily="34" charset="0"/>
          </a:endParaRPr>
        </a:p>
      </dsp:txBody>
      <dsp:txXfrm>
        <a:off x="370273" y="1718924"/>
        <a:ext cx="4353783" cy="958964"/>
      </dsp:txXfrm>
    </dsp:sp>
    <dsp:sp modelId="{F7F55615-CE9A-47A6-954E-CF3C3866FE1C}">
      <dsp:nvSpPr>
        <dsp:cNvPr id="0" name=""/>
        <dsp:cNvSpPr/>
      </dsp:nvSpPr>
      <dsp:spPr>
        <a:xfrm>
          <a:off x="0" y="3831366"/>
          <a:ext cx="6367912" cy="907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D521FF6-4002-4353-B220-BD144B38FD0E}">
      <dsp:nvSpPr>
        <dsp:cNvPr id="0" name=""/>
        <dsp:cNvSpPr/>
      </dsp:nvSpPr>
      <dsp:spPr>
        <a:xfrm>
          <a:off x="318395" y="3300006"/>
          <a:ext cx="4457539" cy="106272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8484" tIns="0" rIns="168484" bIns="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600" kern="1200">
              <a:latin typeface="Candara" panose="020E0502030303020204" pitchFamily="34" charset="0"/>
            </a:rPr>
            <a:t>В. Гражданскую</a:t>
          </a:r>
          <a:endParaRPr lang="en-US" sz="3600" kern="1200">
            <a:latin typeface="Candara" panose="020E0502030303020204" pitchFamily="34" charset="0"/>
          </a:endParaRPr>
        </a:p>
      </dsp:txBody>
      <dsp:txXfrm>
        <a:off x="370273" y="3351884"/>
        <a:ext cx="4353783" cy="958964"/>
      </dsp:txXfrm>
    </dsp:sp>
    <dsp:sp modelId="{BB88D47C-5E15-4B54-8AA7-5C4FB1AF1BA9}">
      <dsp:nvSpPr>
        <dsp:cNvPr id="0" name=""/>
        <dsp:cNvSpPr/>
      </dsp:nvSpPr>
      <dsp:spPr>
        <a:xfrm>
          <a:off x="0" y="5464326"/>
          <a:ext cx="6367912" cy="907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B319EF3-2BBD-495B-8B57-BC6E95C65655}">
      <dsp:nvSpPr>
        <dsp:cNvPr id="0" name=""/>
        <dsp:cNvSpPr/>
      </dsp:nvSpPr>
      <dsp:spPr>
        <a:xfrm>
          <a:off x="318395" y="4932966"/>
          <a:ext cx="4457539" cy="106272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8484" tIns="0" rIns="168484" bIns="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600" kern="1200">
              <a:latin typeface="Candara" panose="020E0502030303020204" pitchFamily="34" charset="0"/>
            </a:rPr>
            <a:t>Г. Судебную</a:t>
          </a:r>
          <a:endParaRPr lang="en-US" sz="3600" kern="1200">
            <a:latin typeface="Candara" panose="020E0502030303020204" pitchFamily="34" charset="0"/>
          </a:endParaRPr>
        </a:p>
      </dsp:txBody>
      <dsp:txXfrm>
        <a:off x="370273" y="4984844"/>
        <a:ext cx="4353783" cy="95896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B2ECD98-2ECA-4F6E-AF44-5F9FF4AF92DA}">
      <dsp:nvSpPr>
        <dsp:cNvPr id="0" name=""/>
        <dsp:cNvSpPr/>
      </dsp:nvSpPr>
      <dsp:spPr>
        <a:xfrm>
          <a:off x="0" y="438380"/>
          <a:ext cx="5962720" cy="705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A347071-6B33-4212-96C4-3AD2DE23DE14}">
      <dsp:nvSpPr>
        <dsp:cNvPr id="0" name=""/>
        <dsp:cNvSpPr/>
      </dsp:nvSpPr>
      <dsp:spPr>
        <a:xfrm>
          <a:off x="298136" y="25100"/>
          <a:ext cx="4173904" cy="82656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7764" tIns="0" rIns="157764" bIns="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200" kern="1200">
              <a:latin typeface="Candara" panose="020E0502030303020204" pitchFamily="34" charset="0"/>
            </a:rPr>
            <a:t>А. Тиберий Гракх</a:t>
          </a:r>
          <a:endParaRPr lang="en-US" sz="3200" kern="1200">
            <a:latin typeface="Candara" panose="020E0502030303020204" pitchFamily="34" charset="0"/>
          </a:endParaRPr>
        </a:p>
      </dsp:txBody>
      <dsp:txXfrm>
        <a:off x="338485" y="65449"/>
        <a:ext cx="4093206" cy="745862"/>
      </dsp:txXfrm>
    </dsp:sp>
    <dsp:sp modelId="{ADF84245-596F-4C26-96DF-7BE60CE4364C}">
      <dsp:nvSpPr>
        <dsp:cNvPr id="0" name=""/>
        <dsp:cNvSpPr/>
      </dsp:nvSpPr>
      <dsp:spPr>
        <a:xfrm>
          <a:off x="0" y="1708461"/>
          <a:ext cx="5962720" cy="705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865D488-F918-4D56-A0E4-7626F8BCBCBC}">
      <dsp:nvSpPr>
        <dsp:cNvPr id="0" name=""/>
        <dsp:cNvSpPr/>
      </dsp:nvSpPr>
      <dsp:spPr>
        <a:xfrm>
          <a:off x="298136" y="1295181"/>
          <a:ext cx="4173904" cy="82656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7764" tIns="0" rIns="157764" bIns="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200" kern="1200">
              <a:latin typeface="Candara" panose="020E0502030303020204" pitchFamily="34" charset="0"/>
            </a:rPr>
            <a:t>Б. Гай Марий</a:t>
          </a:r>
          <a:endParaRPr lang="en-US" sz="3200" kern="1200">
            <a:latin typeface="Candara" panose="020E0502030303020204" pitchFamily="34" charset="0"/>
          </a:endParaRPr>
        </a:p>
      </dsp:txBody>
      <dsp:txXfrm>
        <a:off x="338485" y="1335530"/>
        <a:ext cx="4093206" cy="745862"/>
      </dsp:txXfrm>
    </dsp:sp>
    <dsp:sp modelId="{0EA36BA4-9F56-4FC4-A8C7-A07420D8F3A7}">
      <dsp:nvSpPr>
        <dsp:cNvPr id="0" name=""/>
        <dsp:cNvSpPr/>
      </dsp:nvSpPr>
      <dsp:spPr>
        <a:xfrm>
          <a:off x="0" y="2978541"/>
          <a:ext cx="5962720" cy="705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FC15853-9227-418E-A907-231D2E52311A}">
      <dsp:nvSpPr>
        <dsp:cNvPr id="0" name=""/>
        <dsp:cNvSpPr/>
      </dsp:nvSpPr>
      <dsp:spPr>
        <a:xfrm>
          <a:off x="298136" y="2565261"/>
          <a:ext cx="4173904" cy="82656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7764" tIns="0" rIns="157764" bIns="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200" kern="1200">
              <a:latin typeface="Candara" panose="020E0502030303020204" pitchFamily="34" charset="0"/>
            </a:rPr>
            <a:t>В. Красс</a:t>
          </a:r>
          <a:endParaRPr lang="en-US" sz="3200" kern="1200">
            <a:latin typeface="Candara" panose="020E0502030303020204" pitchFamily="34" charset="0"/>
          </a:endParaRPr>
        </a:p>
      </dsp:txBody>
      <dsp:txXfrm>
        <a:off x="338485" y="2605610"/>
        <a:ext cx="4093206" cy="745862"/>
      </dsp:txXfrm>
    </dsp:sp>
    <dsp:sp modelId="{C918DA9A-3FB2-43D5-B3E5-145CB0DB4A98}">
      <dsp:nvSpPr>
        <dsp:cNvPr id="0" name=""/>
        <dsp:cNvSpPr/>
      </dsp:nvSpPr>
      <dsp:spPr>
        <a:xfrm>
          <a:off x="0" y="4248621"/>
          <a:ext cx="5962720" cy="705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0C6CDD2-7E9F-4AFB-BFF1-B16867B0C224}">
      <dsp:nvSpPr>
        <dsp:cNvPr id="0" name=""/>
        <dsp:cNvSpPr/>
      </dsp:nvSpPr>
      <dsp:spPr>
        <a:xfrm>
          <a:off x="298136" y="3835341"/>
          <a:ext cx="4173904" cy="82656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7764" tIns="0" rIns="157764" bIns="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200" kern="1200">
              <a:latin typeface="Candara" panose="020E0502030303020204" pitchFamily="34" charset="0"/>
            </a:rPr>
            <a:t>Г. Спартак</a:t>
          </a:r>
          <a:endParaRPr lang="en-US" sz="3200" kern="1200">
            <a:latin typeface="Candara" panose="020E0502030303020204" pitchFamily="34" charset="0"/>
          </a:endParaRPr>
        </a:p>
      </dsp:txBody>
      <dsp:txXfrm>
        <a:off x="338485" y="3875690"/>
        <a:ext cx="4093206" cy="74586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22F41FA-27EB-45A4-84B7-6193855395D0}">
      <dsp:nvSpPr>
        <dsp:cNvPr id="0" name=""/>
        <dsp:cNvSpPr/>
      </dsp:nvSpPr>
      <dsp:spPr>
        <a:xfrm>
          <a:off x="0" y="6697"/>
          <a:ext cx="6263640" cy="1744031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400" kern="1200">
              <a:latin typeface="Candara" panose="020E0502030303020204" pitchFamily="34" charset="0"/>
            </a:rPr>
            <a:t>Гражданские войны</a:t>
          </a:r>
          <a:endParaRPr lang="en-US" sz="4400" kern="1200">
            <a:latin typeface="Candara" panose="020E0502030303020204" pitchFamily="34" charset="0"/>
          </a:endParaRPr>
        </a:p>
      </dsp:txBody>
      <dsp:txXfrm>
        <a:off x="85137" y="91834"/>
        <a:ext cx="6093366" cy="1573757"/>
      </dsp:txXfrm>
    </dsp:sp>
    <dsp:sp modelId="{C84F163E-0BD6-4453-A65E-65282C7A0179}">
      <dsp:nvSpPr>
        <dsp:cNvPr id="0" name=""/>
        <dsp:cNvSpPr/>
      </dsp:nvSpPr>
      <dsp:spPr>
        <a:xfrm>
          <a:off x="0" y="1880328"/>
          <a:ext cx="6263640" cy="1744031"/>
        </a:xfrm>
        <a:prstGeom prst="roundRect">
          <a:avLst/>
        </a:prstGeom>
        <a:solidFill>
          <a:schemeClr val="accent5">
            <a:hueOff val="-515611"/>
            <a:satOff val="-6008"/>
            <a:lumOff val="-107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400" kern="1200">
              <a:latin typeface="Candara" panose="020E0502030303020204" pitchFamily="34" charset="0"/>
            </a:rPr>
            <a:t>Правление Цезаря</a:t>
          </a:r>
          <a:endParaRPr lang="en-US" sz="4400" kern="1200">
            <a:latin typeface="Candara" panose="020E0502030303020204" pitchFamily="34" charset="0"/>
          </a:endParaRPr>
        </a:p>
      </dsp:txBody>
      <dsp:txXfrm>
        <a:off x="85137" y="1965465"/>
        <a:ext cx="6093366" cy="1573757"/>
      </dsp:txXfrm>
    </dsp:sp>
    <dsp:sp modelId="{B55DBC6C-F7A1-4F32-9E98-29A4948BB9EE}">
      <dsp:nvSpPr>
        <dsp:cNvPr id="0" name=""/>
        <dsp:cNvSpPr/>
      </dsp:nvSpPr>
      <dsp:spPr>
        <a:xfrm>
          <a:off x="0" y="3753959"/>
          <a:ext cx="6263640" cy="1744031"/>
        </a:xfrm>
        <a:prstGeom prst="roundRect">
          <a:avLst/>
        </a:prstGeom>
        <a:solidFill>
          <a:schemeClr val="accent5">
            <a:hueOff val="-1031223"/>
            <a:satOff val="-12017"/>
            <a:lumOff val="-215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400" kern="1200">
              <a:latin typeface="Candara" panose="020E0502030303020204" pitchFamily="34" charset="0"/>
            </a:rPr>
            <a:t>Император Октавиан Август</a:t>
          </a:r>
          <a:endParaRPr lang="en-US" sz="4400" kern="1200">
            <a:latin typeface="Candara" panose="020E0502030303020204" pitchFamily="34" charset="0"/>
          </a:endParaRPr>
        </a:p>
      </dsp:txBody>
      <dsp:txXfrm>
        <a:off x="85137" y="3839096"/>
        <a:ext cx="6093366" cy="157375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2DED7C-0579-456E-8425-84E296D1294B}">
      <dsp:nvSpPr>
        <dsp:cNvPr id="0" name=""/>
        <dsp:cNvSpPr/>
      </dsp:nvSpPr>
      <dsp:spPr>
        <a:xfrm>
          <a:off x="0" y="3451"/>
          <a:ext cx="6248400" cy="1193889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DB0A615-5EED-485B-A0D2-43AB68A0945B}">
      <dsp:nvSpPr>
        <dsp:cNvPr id="0" name=""/>
        <dsp:cNvSpPr/>
      </dsp:nvSpPr>
      <dsp:spPr>
        <a:xfrm>
          <a:off x="361151" y="272076"/>
          <a:ext cx="657281" cy="65663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297E024-C56D-4AAF-94B8-263A176EFC3F}">
      <dsp:nvSpPr>
        <dsp:cNvPr id="0" name=""/>
        <dsp:cNvSpPr/>
      </dsp:nvSpPr>
      <dsp:spPr>
        <a:xfrm>
          <a:off x="1379584" y="3451"/>
          <a:ext cx="4562235" cy="11950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6477" tIns="126477" rIns="126477" bIns="126477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>
              <a:latin typeface="Candara" panose="020E0502030303020204" pitchFamily="34" charset="0"/>
            </a:rPr>
            <a:t>Из-за споров между богатыми аристократами и сенаторами в Риме началась…</a:t>
          </a:r>
          <a:endParaRPr lang="en-US" sz="2400" kern="1200" dirty="0">
            <a:latin typeface="Candara" panose="020E0502030303020204" pitchFamily="34" charset="0"/>
          </a:endParaRPr>
        </a:p>
      </dsp:txBody>
      <dsp:txXfrm>
        <a:off x="1379584" y="3451"/>
        <a:ext cx="4562235" cy="1195056"/>
      </dsp:txXfrm>
    </dsp:sp>
    <dsp:sp modelId="{13A7F280-BE3E-4E69-8A97-4E788D3FF229}">
      <dsp:nvSpPr>
        <dsp:cNvPr id="0" name=""/>
        <dsp:cNvSpPr/>
      </dsp:nvSpPr>
      <dsp:spPr>
        <a:xfrm>
          <a:off x="0" y="1488219"/>
          <a:ext cx="6248400" cy="1193889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C083355-B78D-4532-9C50-FE715BC78D88}">
      <dsp:nvSpPr>
        <dsp:cNvPr id="0" name=""/>
        <dsp:cNvSpPr/>
      </dsp:nvSpPr>
      <dsp:spPr>
        <a:xfrm>
          <a:off x="361151" y="1756844"/>
          <a:ext cx="657281" cy="65663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FD4C457-A2A6-4FD2-A90A-2EBBF8F542A7}">
      <dsp:nvSpPr>
        <dsp:cNvPr id="0" name=""/>
        <dsp:cNvSpPr/>
      </dsp:nvSpPr>
      <dsp:spPr>
        <a:xfrm>
          <a:off x="1379584" y="1488219"/>
          <a:ext cx="4562235" cy="11950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6477" tIns="126477" rIns="126477" bIns="126477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200" kern="1200" dirty="0">
              <a:latin typeface="Candara" panose="020E0502030303020204" pitchFamily="34" charset="0"/>
            </a:rPr>
            <a:t>Её прекратил…, однако он был… из-за…</a:t>
          </a:r>
          <a:endParaRPr lang="en-US" sz="3200" kern="1200" dirty="0">
            <a:latin typeface="Candara" panose="020E0502030303020204" pitchFamily="34" charset="0"/>
          </a:endParaRPr>
        </a:p>
      </dsp:txBody>
      <dsp:txXfrm>
        <a:off x="1379584" y="1488219"/>
        <a:ext cx="4562235" cy="1195056"/>
      </dsp:txXfrm>
    </dsp:sp>
    <dsp:sp modelId="{E4FCA14A-B0C0-4885-833D-23A9C1AC9947}">
      <dsp:nvSpPr>
        <dsp:cNvPr id="0" name=""/>
        <dsp:cNvSpPr/>
      </dsp:nvSpPr>
      <dsp:spPr>
        <a:xfrm>
          <a:off x="0" y="2972986"/>
          <a:ext cx="6248400" cy="1193889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DF89B2D-7BEB-459D-9239-6B2F09318D2D}">
      <dsp:nvSpPr>
        <dsp:cNvPr id="0" name=""/>
        <dsp:cNvSpPr/>
      </dsp:nvSpPr>
      <dsp:spPr>
        <a:xfrm>
          <a:off x="361151" y="3241612"/>
          <a:ext cx="657281" cy="656639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2CB43D7-57A1-4406-A9A5-B3B270224092}">
      <dsp:nvSpPr>
        <dsp:cNvPr id="0" name=""/>
        <dsp:cNvSpPr/>
      </dsp:nvSpPr>
      <dsp:spPr>
        <a:xfrm>
          <a:off x="1379584" y="2972986"/>
          <a:ext cx="4562235" cy="11950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6477" tIns="126477" rIns="126477" bIns="126477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latin typeface="Candara" panose="020E0502030303020204" pitchFamily="34" charset="0"/>
            </a:rPr>
            <a:t>Следующий правитель… учёл трагическую историю предшественника и вёл себя по-другому, а именно:…. Его поддерживали простые люди, потому что…</a:t>
          </a:r>
          <a:endParaRPr lang="en-US" sz="1800" kern="1200" dirty="0">
            <a:latin typeface="Candara" panose="020E0502030303020204" pitchFamily="34" charset="0"/>
          </a:endParaRPr>
        </a:p>
      </dsp:txBody>
      <dsp:txXfrm>
        <a:off x="1379584" y="2972986"/>
        <a:ext cx="4562235" cy="1195056"/>
      </dsp:txXfrm>
    </dsp:sp>
    <dsp:sp modelId="{5D3D286F-74CC-4C35-932B-A81B1BDE25FE}">
      <dsp:nvSpPr>
        <dsp:cNvPr id="0" name=""/>
        <dsp:cNvSpPr/>
      </dsp:nvSpPr>
      <dsp:spPr>
        <a:xfrm>
          <a:off x="0" y="4457754"/>
          <a:ext cx="6248400" cy="1193889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AB8F7EA-0260-4620-9C34-8076BD0BA5DE}">
      <dsp:nvSpPr>
        <dsp:cNvPr id="0" name=""/>
        <dsp:cNvSpPr/>
      </dsp:nvSpPr>
      <dsp:spPr>
        <a:xfrm>
          <a:off x="361151" y="4726379"/>
          <a:ext cx="657281" cy="656639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EF15934-CC3F-4EC0-94DB-E48EB675542D}">
      <dsp:nvSpPr>
        <dsp:cNvPr id="0" name=""/>
        <dsp:cNvSpPr/>
      </dsp:nvSpPr>
      <dsp:spPr>
        <a:xfrm>
          <a:off x="1379584" y="4457754"/>
          <a:ext cx="4562235" cy="11950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6477" tIns="126477" rIns="126477" bIns="126477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200" kern="1200" dirty="0">
              <a:latin typeface="Candara" panose="020E0502030303020204" pitchFamily="34" charset="0"/>
            </a:rPr>
            <a:t>При Октавиане Августе Рим превратился в…</a:t>
          </a:r>
          <a:endParaRPr lang="en-US" sz="3200" kern="1200" dirty="0">
            <a:latin typeface="Candara" panose="020E0502030303020204" pitchFamily="34" charset="0"/>
          </a:endParaRPr>
        </a:p>
      </dsp:txBody>
      <dsp:txXfrm>
        <a:off x="1379584" y="4457754"/>
        <a:ext cx="4562235" cy="119505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29B247-E341-4777-BBF7-59EB56E2B4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BY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CAA0CED-38E3-4C40-921B-8311549AB2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BY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BB44345-361B-4815-A370-F314F43CC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86CDD-0156-45B5-A109-3E2EE8B13D54}" type="datetimeFigureOut">
              <a:rPr lang="ru-BY" smtClean="0"/>
              <a:t>20.04.2021</a:t>
            </a:fld>
            <a:endParaRPr lang="ru-BY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1F12BF5-E9BE-45FA-9E75-7C0A765787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8CD7881-4205-42A6-9CD1-AE16920BA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AC21D-DDC2-47CB-960D-940823B6A253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427325096"/>
      </p:ext>
    </p:extLst>
  </p:cSld>
  <p:clrMapOvr>
    <a:masterClrMapping/>
  </p:clrMapOvr>
  <p:transition>
    <p:split orient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3433CD-441D-45FC-9BCD-AA44AE54D1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BY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AA70093-953E-463D-8DFA-0E689E57A1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BY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935EBDC-8D8C-4EDC-AE55-BCD5D2D73D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86CDD-0156-45B5-A109-3E2EE8B13D54}" type="datetimeFigureOut">
              <a:rPr lang="ru-BY" smtClean="0"/>
              <a:t>20.04.2021</a:t>
            </a:fld>
            <a:endParaRPr lang="ru-BY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6B9B0CB-46BF-42BE-941C-8941C56523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92E85A3-4B45-4B0A-80CD-A02DA2E264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AC21D-DDC2-47CB-960D-940823B6A253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1595602201"/>
      </p:ext>
    </p:extLst>
  </p:cSld>
  <p:clrMapOvr>
    <a:masterClrMapping/>
  </p:clrMapOvr>
  <p:transition>
    <p:split orient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93A0F56-DFF9-4F1C-9C55-B8397BBBEC4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BY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E1AE4C2-507A-4E0C-83F0-6F5678D27F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BY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D1D4F60-521E-44FC-85E9-2C34200208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86CDD-0156-45B5-A109-3E2EE8B13D54}" type="datetimeFigureOut">
              <a:rPr lang="ru-BY" smtClean="0"/>
              <a:t>20.04.2021</a:t>
            </a:fld>
            <a:endParaRPr lang="ru-BY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FE3DCFE-B28C-4795-915B-E7128A8E3F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4B8155F-6459-419E-B2AE-3AF1CC6487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AC21D-DDC2-47CB-960D-940823B6A253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730172462"/>
      </p:ext>
    </p:extLst>
  </p:cSld>
  <p:clrMapOvr>
    <a:masterClrMapping/>
  </p:clrMapOvr>
  <p:transition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94F78E-FEBB-4F02-AA61-2F6A6F9100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BY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87BB8C0-272D-4F17-A125-91D742B156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BY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A47DFA0-E25F-4C0E-8A5D-352EB9DDF8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86CDD-0156-45B5-A109-3E2EE8B13D54}" type="datetimeFigureOut">
              <a:rPr lang="ru-BY" smtClean="0"/>
              <a:t>20.04.2021</a:t>
            </a:fld>
            <a:endParaRPr lang="ru-BY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5817049-46F5-4821-AF91-9602B7C8CB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5436348-A027-4BC7-9C21-B3F4A7E091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AC21D-DDC2-47CB-960D-940823B6A253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315592331"/>
      </p:ext>
    </p:extLst>
  </p:cSld>
  <p:clrMapOvr>
    <a:masterClrMapping/>
  </p:clrMapOvr>
  <p:transition>
    <p:split orient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997B4B-5200-4079-A319-52379EC143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BY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5FE8348-14BF-4B36-BB2A-00CF9ED366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F0B87AE-F19F-47C9-836F-20207013A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86CDD-0156-45B5-A109-3E2EE8B13D54}" type="datetimeFigureOut">
              <a:rPr lang="ru-BY" smtClean="0"/>
              <a:t>20.04.2021</a:t>
            </a:fld>
            <a:endParaRPr lang="ru-BY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8406FEF-4A8A-42C8-8447-3685077FFF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5A7DFB8-832C-44D2-9481-3441926B87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AC21D-DDC2-47CB-960D-940823B6A253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2362724907"/>
      </p:ext>
    </p:extLst>
  </p:cSld>
  <p:clrMapOvr>
    <a:masterClrMapping/>
  </p:clrMapOvr>
  <p:transition>
    <p:split orient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95A1DB-656B-42F1-A7B6-5FB8C0CC09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BY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A0D47D9-F067-4A21-A2E1-0418245DC4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BY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0CF9279-B9CA-4300-85AB-1D42C8E15A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BY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BB4ABED-2E10-49C3-88E8-F9EB5CA72B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86CDD-0156-45B5-A109-3E2EE8B13D54}" type="datetimeFigureOut">
              <a:rPr lang="ru-BY" smtClean="0"/>
              <a:t>20.04.2021</a:t>
            </a:fld>
            <a:endParaRPr lang="ru-BY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3519664-7088-472D-822B-5DBE9B97F2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59F1DF8-934D-40C5-9B0A-C38F5ED0A6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AC21D-DDC2-47CB-960D-940823B6A253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2329434444"/>
      </p:ext>
    </p:extLst>
  </p:cSld>
  <p:clrMapOvr>
    <a:masterClrMapping/>
  </p:clrMapOvr>
  <p:transition>
    <p:split orient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95E72F-0685-4AB7-AA0A-F42AD803B2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BY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35F1FF8-0150-47D3-8C14-A93C09D9C1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9D84097-CD32-47B5-B737-02EFD3EF3C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BY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DC2AC2B-9F27-48CD-9379-373CE37F6A6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2BC2C6B-738B-4B1A-A2FA-3C710E62746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BY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68497B6F-2541-4EB6-8C71-1ABD67720B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86CDD-0156-45B5-A109-3E2EE8B13D54}" type="datetimeFigureOut">
              <a:rPr lang="ru-BY" smtClean="0"/>
              <a:t>20.04.2021</a:t>
            </a:fld>
            <a:endParaRPr lang="ru-BY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EFBC7C5-10AF-4B68-A530-A88F00D22B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0AA81E8-DFFB-4135-B4CC-588E813A5F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AC21D-DDC2-47CB-960D-940823B6A253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3285681783"/>
      </p:ext>
    </p:extLst>
  </p:cSld>
  <p:clrMapOvr>
    <a:masterClrMapping/>
  </p:clrMapOvr>
  <p:transition>
    <p:split orient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420AF8-51AA-4242-A859-5FBD41C043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BY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E2E7682-88CC-4685-8ED0-0E3F8D1FB2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86CDD-0156-45B5-A109-3E2EE8B13D54}" type="datetimeFigureOut">
              <a:rPr lang="ru-BY" smtClean="0"/>
              <a:t>20.04.2021</a:t>
            </a:fld>
            <a:endParaRPr lang="ru-BY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33C05D6-0B2C-40DE-8BFA-6CDC08B46C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11F903C-1D6F-4E25-9394-1BD8481366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AC21D-DDC2-47CB-960D-940823B6A253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1786745098"/>
      </p:ext>
    </p:extLst>
  </p:cSld>
  <p:clrMapOvr>
    <a:masterClrMapping/>
  </p:clrMapOvr>
  <p:transition>
    <p:split orient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A98BF1BD-7AE3-4F6D-87D7-1847BAE6FC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86CDD-0156-45B5-A109-3E2EE8B13D54}" type="datetimeFigureOut">
              <a:rPr lang="ru-BY" smtClean="0"/>
              <a:t>20.04.2021</a:t>
            </a:fld>
            <a:endParaRPr lang="ru-BY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12114001-0D27-4DDF-9D52-FDC8D4B7A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1F7C1A8-3D40-4CA7-9173-32CE0F965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AC21D-DDC2-47CB-960D-940823B6A253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3001213137"/>
      </p:ext>
    </p:extLst>
  </p:cSld>
  <p:clrMapOvr>
    <a:masterClrMapping/>
  </p:clrMapOvr>
  <p:transition>
    <p:split orient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B5C62B-D3EC-4751-8587-C41206AFE2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BY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B6DB1E1-1EF1-4945-8521-0424F7AF2E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BY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B64818A-4C2E-4E4C-B26B-D544589FB2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1E6E49D-010D-4159-BB53-65AFBB0A9D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86CDD-0156-45B5-A109-3E2EE8B13D54}" type="datetimeFigureOut">
              <a:rPr lang="ru-BY" smtClean="0"/>
              <a:t>20.04.2021</a:t>
            </a:fld>
            <a:endParaRPr lang="ru-BY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C25A542-4C46-4875-836D-EEC478E731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D5EB1C5-976A-4E1A-8B0C-2F1FC63685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AC21D-DDC2-47CB-960D-940823B6A253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632550997"/>
      </p:ext>
    </p:extLst>
  </p:cSld>
  <p:clrMapOvr>
    <a:masterClrMapping/>
  </p:clrMapOvr>
  <p:transition>
    <p:split orient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A18038-7793-44C2-B1A9-0DCB4096E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BY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69C9DDA-EB91-42AD-9E6D-8A26499D8B8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BY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AB7733F-914E-440B-88DC-AF95082A16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115C5A6-8E6D-4D70-A202-A616516780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86CDD-0156-45B5-A109-3E2EE8B13D54}" type="datetimeFigureOut">
              <a:rPr lang="ru-BY" smtClean="0"/>
              <a:t>20.04.2021</a:t>
            </a:fld>
            <a:endParaRPr lang="ru-BY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315D2B1-EB57-43B0-B8BB-39709F12B4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BY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A0617CC-E285-4774-849F-EAA756D26A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AC21D-DDC2-47CB-960D-940823B6A253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3828390310"/>
      </p:ext>
    </p:extLst>
  </p:cSld>
  <p:clrMapOvr>
    <a:masterClrMapping/>
  </p:clrMapOvr>
  <p:transition>
    <p:split orient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9B31E9-81D5-463C-BC83-199AA1B35E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BY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45B8764-257D-4F2F-81B5-C8584A9E32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BY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684807D-46C7-4B8A-ADE6-051C516AD6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086CDD-0156-45B5-A109-3E2EE8B13D54}" type="datetimeFigureOut">
              <a:rPr lang="ru-BY" smtClean="0"/>
              <a:t>20.04.2021</a:t>
            </a:fld>
            <a:endParaRPr lang="ru-BY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9FB7D76-87BC-476C-AB2F-347B06B787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BY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BB922F7-3017-4334-84AF-B0123A7FD2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BAC21D-DDC2-47CB-960D-940823B6A253}" type="slidenum">
              <a:rPr lang="ru-BY" smtClean="0"/>
              <a:t>‹#›</a:t>
            </a:fld>
            <a:endParaRPr lang="ru-BY"/>
          </a:p>
        </p:txBody>
      </p:sp>
    </p:spTree>
    <p:extLst>
      <p:ext uri="{BB962C8B-B14F-4D97-AF65-F5344CB8AC3E}">
        <p14:creationId xmlns:p14="http://schemas.microsoft.com/office/powerpoint/2010/main" val="1848422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split orient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BY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FA3C7DEA-BCC2-4295-8850-1479932961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latin typeface="Candara" panose="020E0502030303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289949D-B9F6-468A-86FE-2694DC5AE7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latin typeface="Candara" panose="020E0502030303020204" pitchFamily="34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CE7B87-FBBA-46B7-BA2D-A2E9961FF6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79226" y="774441"/>
            <a:ext cx="6526591" cy="2047434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l"/>
            <a:r>
              <a:rPr lang="en-US" sz="7200" kern="1200" dirty="0">
                <a:solidFill>
                  <a:schemeClr val="tx2"/>
                </a:solidFill>
                <a:latin typeface="Candara" panose="020E0502030303020204" pitchFamily="34" charset="0"/>
              </a:rPr>
              <a:t>1. </a:t>
            </a:r>
            <a:r>
              <a:rPr lang="en-US" sz="7200" kern="1200" dirty="0" err="1">
                <a:solidFill>
                  <a:schemeClr val="tx2"/>
                </a:solidFill>
                <a:latin typeface="Candara" panose="020E0502030303020204" pitchFamily="34" charset="0"/>
              </a:rPr>
              <a:t>Изменение</a:t>
            </a:r>
            <a:r>
              <a:rPr lang="en-US" sz="7200" kern="1200" dirty="0">
                <a:solidFill>
                  <a:schemeClr val="tx2"/>
                </a:solidFill>
                <a:latin typeface="Candara" panose="020E0502030303020204" pitchFamily="34" charset="0"/>
              </a:rPr>
              <a:t> </a:t>
            </a:r>
            <a:r>
              <a:rPr lang="en-US" sz="7200" kern="1200" dirty="0" err="1">
                <a:solidFill>
                  <a:schemeClr val="tx2"/>
                </a:solidFill>
                <a:latin typeface="Candara" panose="020E0502030303020204" pitchFamily="34" charset="0"/>
              </a:rPr>
              <a:t>чего-либо</a:t>
            </a:r>
            <a:r>
              <a:rPr lang="en-US" sz="7200" kern="1200" dirty="0">
                <a:solidFill>
                  <a:schemeClr val="tx2"/>
                </a:solidFill>
                <a:latin typeface="Candara" panose="020E0502030303020204" pitchFamily="34" charset="0"/>
              </a:rPr>
              <a:t> </a:t>
            </a:r>
            <a:r>
              <a:rPr lang="en-US" sz="7200" kern="1200" dirty="0" err="1">
                <a:solidFill>
                  <a:schemeClr val="tx2"/>
                </a:solidFill>
                <a:latin typeface="Candara" panose="020E0502030303020204" pitchFamily="34" charset="0"/>
              </a:rPr>
              <a:t>это</a:t>
            </a:r>
            <a:endParaRPr lang="en-US" sz="7200" kern="1200" dirty="0">
              <a:solidFill>
                <a:schemeClr val="tx2"/>
              </a:solidFill>
              <a:latin typeface="Candara" panose="020E0502030303020204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4DF0958-0C87-4C28-9554-2FADC788C2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867135" y="0"/>
            <a:ext cx="4324865" cy="2641149"/>
            <a:chOff x="6867015" y="-1"/>
            <a:chExt cx="5324985" cy="3251912"/>
          </a:xfrm>
          <a:solidFill>
            <a:schemeClr val="accent5">
              <a:alpha val="10000"/>
            </a:schemeClr>
          </a:solidFill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DEC53B48-7B73-49D1-A6FD-9DBF5141EA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Candara" panose="020E0502030303020204" pitchFamily="34" charset="0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7DEDDC41-2C98-4AF1-A0EA-AEEC34827C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Candara" panose="020E0502030303020204" pitchFamily="34" charset="0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D2208F20-F93C-4530-8370-FC7818BABB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Candara" panose="020E0502030303020204" pitchFamily="34" charset="0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52F51E0-B50B-43EA-B6AC-C16BD29C3E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Candara" panose="020E0502030303020204" pitchFamily="34" charset="0"/>
              </a:endParaRPr>
            </a:p>
          </p:txBody>
        </p:sp>
      </p:grp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EED1878-C10E-45D6-A316-B193914E16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79226" y="3049325"/>
            <a:ext cx="9833548" cy="294557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4400" dirty="0">
                <a:solidFill>
                  <a:schemeClr val="tx2"/>
                </a:solidFill>
                <a:latin typeface="Candara" panose="020E0502030303020204" pitchFamily="34" charset="0"/>
              </a:rPr>
              <a:t>А. </a:t>
            </a:r>
            <a:r>
              <a:rPr lang="en-US" sz="4400" dirty="0" err="1">
                <a:solidFill>
                  <a:schemeClr val="tx2"/>
                </a:solidFill>
                <a:latin typeface="Candara" panose="020E0502030303020204" pitchFamily="34" charset="0"/>
              </a:rPr>
              <a:t>Реформа</a:t>
            </a:r>
            <a:endParaRPr lang="en-US" sz="4400" dirty="0">
              <a:solidFill>
                <a:schemeClr val="tx2"/>
              </a:solidFill>
              <a:latin typeface="Candara" panose="020E0502030303020204" pitchFamily="34" charset="0"/>
            </a:endParaRPr>
          </a:p>
          <a:p>
            <a:pPr algn="l"/>
            <a:r>
              <a:rPr lang="en-US" sz="4400" dirty="0">
                <a:solidFill>
                  <a:schemeClr val="tx2"/>
                </a:solidFill>
                <a:latin typeface="Candara" panose="020E0502030303020204" pitchFamily="34" charset="0"/>
              </a:rPr>
              <a:t>Б. </a:t>
            </a:r>
            <a:r>
              <a:rPr lang="en-US" sz="4400" dirty="0" err="1">
                <a:solidFill>
                  <a:schemeClr val="tx2"/>
                </a:solidFill>
                <a:latin typeface="Candara" panose="020E0502030303020204" pitchFamily="34" charset="0"/>
              </a:rPr>
              <a:t>Проформа</a:t>
            </a:r>
            <a:endParaRPr lang="en-US" sz="4400" dirty="0">
              <a:solidFill>
                <a:schemeClr val="tx2"/>
              </a:solidFill>
              <a:latin typeface="Candara" panose="020E0502030303020204" pitchFamily="34" charset="0"/>
            </a:endParaRPr>
          </a:p>
          <a:p>
            <a:pPr algn="l"/>
            <a:r>
              <a:rPr lang="en-US" sz="4400" dirty="0">
                <a:solidFill>
                  <a:schemeClr val="tx2"/>
                </a:solidFill>
                <a:latin typeface="Candara" panose="020E0502030303020204" pitchFamily="34" charset="0"/>
              </a:rPr>
              <a:t>В. </a:t>
            </a:r>
            <a:r>
              <a:rPr lang="en-US" sz="4400" dirty="0" err="1">
                <a:solidFill>
                  <a:schemeClr val="tx2"/>
                </a:solidFill>
                <a:latin typeface="Candara" panose="020E0502030303020204" pitchFamily="34" charset="0"/>
              </a:rPr>
              <a:t>Униформа</a:t>
            </a:r>
            <a:endParaRPr lang="en-US" sz="4400" dirty="0">
              <a:solidFill>
                <a:schemeClr val="tx2"/>
              </a:solidFill>
              <a:latin typeface="Candara" panose="020E0502030303020204" pitchFamily="34" charset="0"/>
            </a:endParaRPr>
          </a:p>
          <a:p>
            <a:pPr algn="l"/>
            <a:r>
              <a:rPr lang="en-US" sz="4400" dirty="0">
                <a:solidFill>
                  <a:schemeClr val="tx2"/>
                </a:solidFill>
                <a:latin typeface="Candara" panose="020E0502030303020204" pitchFamily="34" charset="0"/>
              </a:rPr>
              <a:t>Г. </a:t>
            </a:r>
            <a:r>
              <a:rPr lang="en-US" sz="4400" dirty="0" err="1">
                <a:solidFill>
                  <a:schemeClr val="tx2"/>
                </a:solidFill>
                <a:latin typeface="Candara" panose="020E0502030303020204" pitchFamily="34" charset="0"/>
              </a:rPr>
              <a:t>Хлороформ</a:t>
            </a:r>
            <a:endParaRPr lang="en-US" sz="4400" dirty="0">
              <a:solidFill>
                <a:schemeClr val="tx2"/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9064475"/>
      </p:ext>
    </p:extLst>
  </p:cSld>
  <p:clrMapOvr>
    <a:masterClrMapping/>
  </p:clrMapOvr>
  <p:transition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6">
            <a:extLst>
              <a:ext uri="{FF2B5EF4-FFF2-40B4-BE49-F238E27FC236}">
                <a16:creationId xmlns:a16="http://schemas.microsoft.com/office/drawing/2014/main" id="{49F388DC-C47F-4048-9B69-F1644A2A16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8">
            <a:extLst>
              <a:ext uri="{FF2B5EF4-FFF2-40B4-BE49-F238E27FC236}">
                <a16:creationId xmlns:a16="http://schemas.microsoft.com/office/drawing/2014/main" id="{422C035D-D3AD-4301-A1B5-D4C91E3C58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1" y="4926329"/>
            <a:ext cx="12191996" cy="1931671"/>
          </a:xfrm>
          <a:custGeom>
            <a:avLst/>
            <a:gdLst>
              <a:gd name="connsiteX0" fmla="*/ 619388 w 12191996"/>
              <a:gd name="connsiteY0" fmla="*/ 0 h 1931671"/>
              <a:gd name="connsiteX1" fmla="*/ 687651 w 12191996"/>
              <a:gd name="connsiteY1" fmla="*/ 3175 h 1931671"/>
              <a:gd name="connsiteX2" fmla="*/ 747976 w 12191996"/>
              <a:gd name="connsiteY2" fmla="*/ 9525 h 1931671"/>
              <a:gd name="connsiteX3" fmla="*/ 800363 w 12191996"/>
              <a:gd name="connsiteY3" fmla="*/ 20637 h 1931671"/>
              <a:gd name="connsiteX4" fmla="*/ 846401 w 12191996"/>
              <a:gd name="connsiteY4" fmla="*/ 36512 h 1931671"/>
              <a:gd name="connsiteX5" fmla="*/ 887676 w 12191996"/>
              <a:gd name="connsiteY5" fmla="*/ 52387 h 1931671"/>
              <a:gd name="connsiteX6" fmla="*/ 924188 w 12191996"/>
              <a:gd name="connsiteY6" fmla="*/ 68262 h 1931671"/>
              <a:gd name="connsiteX7" fmla="*/ 962288 w 12191996"/>
              <a:gd name="connsiteY7" fmla="*/ 87312 h 1931671"/>
              <a:gd name="connsiteX8" fmla="*/ 1000388 w 12191996"/>
              <a:gd name="connsiteY8" fmla="*/ 106362 h 1931671"/>
              <a:gd name="connsiteX9" fmla="*/ 1036901 w 12191996"/>
              <a:gd name="connsiteY9" fmla="*/ 125412 h 1931671"/>
              <a:gd name="connsiteX10" fmla="*/ 1078176 w 12191996"/>
              <a:gd name="connsiteY10" fmla="*/ 141287 h 1931671"/>
              <a:gd name="connsiteX11" fmla="*/ 1124213 w 12191996"/>
              <a:gd name="connsiteY11" fmla="*/ 155575 h 1931671"/>
              <a:gd name="connsiteX12" fmla="*/ 1176601 w 12191996"/>
              <a:gd name="connsiteY12" fmla="*/ 166687 h 1931671"/>
              <a:gd name="connsiteX13" fmla="*/ 1236926 w 12191996"/>
              <a:gd name="connsiteY13" fmla="*/ 174625 h 1931671"/>
              <a:gd name="connsiteX14" fmla="*/ 1305188 w 12191996"/>
              <a:gd name="connsiteY14" fmla="*/ 176212 h 1931671"/>
              <a:gd name="connsiteX15" fmla="*/ 1373451 w 12191996"/>
              <a:gd name="connsiteY15" fmla="*/ 174625 h 1931671"/>
              <a:gd name="connsiteX16" fmla="*/ 1433776 w 12191996"/>
              <a:gd name="connsiteY16" fmla="*/ 166687 h 1931671"/>
              <a:gd name="connsiteX17" fmla="*/ 1486163 w 12191996"/>
              <a:gd name="connsiteY17" fmla="*/ 155575 h 1931671"/>
              <a:gd name="connsiteX18" fmla="*/ 1532201 w 12191996"/>
              <a:gd name="connsiteY18" fmla="*/ 141287 h 1931671"/>
              <a:gd name="connsiteX19" fmla="*/ 1573476 w 12191996"/>
              <a:gd name="connsiteY19" fmla="*/ 125412 h 1931671"/>
              <a:gd name="connsiteX20" fmla="*/ 1609988 w 12191996"/>
              <a:gd name="connsiteY20" fmla="*/ 106362 h 1931671"/>
              <a:gd name="connsiteX21" fmla="*/ 1648088 w 12191996"/>
              <a:gd name="connsiteY21" fmla="*/ 87312 h 1931671"/>
              <a:gd name="connsiteX22" fmla="*/ 1686188 w 12191996"/>
              <a:gd name="connsiteY22" fmla="*/ 68262 h 1931671"/>
              <a:gd name="connsiteX23" fmla="*/ 1722701 w 12191996"/>
              <a:gd name="connsiteY23" fmla="*/ 52387 h 1931671"/>
              <a:gd name="connsiteX24" fmla="*/ 1763976 w 12191996"/>
              <a:gd name="connsiteY24" fmla="*/ 36512 h 1931671"/>
              <a:gd name="connsiteX25" fmla="*/ 1810013 w 12191996"/>
              <a:gd name="connsiteY25" fmla="*/ 20637 h 1931671"/>
              <a:gd name="connsiteX26" fmla="*/ 1862401 w 12191996"/>
              <a:gd name="connsiteY26" fmla="*/ 9525 h 1931671"/>
              <a:gd name="connsiteX27" fmla="*/ 1922726 w 12191996"/>
              <a:gd name="connsiteY27" fmla="*/ 3175 h 1931671"/>
              <a:gd name="connsiteX28" fmla="*/ 1990988 w 12191996"/>
              <a:gd name="connsiteY28" fmla="*/ 0 h 1931671"/>
              <a:gd name="connsiteX29" fmla="*/ 2059251 w 12191996"/>
              <a:gd name="connsiteY29" fmla="*/ 3175 h 1931671"/>
              <a:gd name="connsiteX30" fmla="*/ 2119576 w 12191996"/>
              <a:gd name="connsiteY30" fmla="*/ 9525 h 1931671"/>
              <a:gd name="connsiteX31" fmla="*/ 2171963 w 12191996"/>
              <a:gd name="connsiteY31" fmla="*/ 20637 h 1931671"/>
              <a:gd name="connsiteX32" fmla="*/ 2218001 w 12191996"/>
              <a:gd name="connsiteY32" fmla="*/ 36512 h 1931671"/>
              <a:gd name="connsiteX33" fmla="*/ 2259276 w 12191996"/>
              <a:gd name="connsiteY33" fmla="*/ 52387 h 1931671"/>
              <a:gd name="connsiteX34" fmla="*/ 2295788 w 12191996"/>
              <a:gd name="connsiteY34" fmla="*/ 68262 h 1931671"/>
              <a:gd name="connsiteX35" fmla="*/ 2333888 w 12191996"/>
              <a:gd name="connsiteY35" fmla="*/ 87312 h 1931671"/>
              <a:gd name="connsiteX36" fmla="*/ 2371988 w 12191996"/>
              <a:gd name="connsiteY36" fmla="*/ 106362 h 1931671"/>
              <a:gd name="connsiteX37" fmla="*/ 2408501 w 12191996"/>
              <a:gd name="connsiteY37" fmla="*/ 125412 h 1931671"/>
              <a:gd name="connsiteX38" fmla="*/ 2449776 w 12191996"/>
              <a:gd name="connsiteY38" fmla="*/ 141287 h 1931671"/>
              <a:gd name="connsiteX39" fmla="*/ 2495813 w 12191996"/>
              <a:gd name="connsiteY39" fmla="*/ 155575 h 1931671"/>
              <a:gd name="connsiteX40" fmla="*/ 2548201 w 12191996"/>
              <a:gd name="connsiteY40" fmla="*/ 166687 h 1931671"/>
              <a:gd name="connsiteX41" fmla="*/ 2608526 w 12191996"/>
              <a:gd name="connsiteY41" fmla="*/ 174625 h 1931671"/>
              <a:gd name="connsiteX42" fmla="*/ 2676788 w 12191996"/>
              <a:gd name="connsiteY42" fmla="*/ 176212 h 1931671"/>
              <a:gd name="connsiteX43" fmla="*/ 2745051 w 12191996"/>
              <a:gd name="connsiteY43" fmla="*/ 174625 h 1931671"/>
              <a:gd name="connsiteX44" fmla="*/ 2805376 w 12191996"/>
              <a:gd name="connsiteY44" fmla="*/ 166687 h 1931671"/>
              <a:gd name="connsiteX45" fmla="*/ 2857763 w 12191996"/>
              <a:gd name="connsiteY45" fmla="*/ 155575 h 1931671"/>
              <a:gd name="connsiteX46" fmla="*/ 2903801 w 12191996"/>
              <a:gd name="connsiteY46" fmla="*/ 141287 h 1931671"/>
              <a:gd name="connsiteX47" fmla="*/ 2945076 w 12191996"/>
              <a:gd name="connsiteY47" fmla="*/ 125412 h 1931671"/>
              <a:gd name="connsiteX48" fmla="*/ 2981588 w 12191996"/>
              <a:gd name="connsiteY48" fmla="*/ 106362 h 1931671"/>
              <a:gd name="connsiteX49" fmla="*/ 3019688 w 12191996"/>
              <a:gd name="connsiteY49" fmla="*/ 87312 h 1931671"/>
              <a:gd name="connsiteX50" fmla="*/ 3057788 w 12191996"/>
              <a:gd name="connsiteY50" fmla="*/ 68262 h 1931671"/>
              <a:gd name="connsiteX51" fmla="*/ 3094301 w 12191996"/>
              <a:gd name="connsiteY51" fmla="*/ 52387 h 1931671"/>
              <a:gd name="connsiteX52" fmla="*/ 3135576 w 12191996"/>
              <a:gd name="connsiteY52" fmla="*/ 36512 h 1931671"/>
              <a:gd name="connsiteX53" fmla="*/ 3181613 w 12191996"/>
              <a:gd name="connsiteY53" fmla="*/ 20637 h 1931671"/>
              <a:gd name="connsiteX54" fmla="*/ 3234001 w 12191996"/>
              <a:gd name="connsiteY54" fmla="*/ 9525 h 1931671"/>
              <a:gd name="connsiteX55" fmla="*/ 3294326 w 12191996"/>
              <a:gd name="connsiteY55" fmla="*/ 3175 h 1931671"/>
              <a:gd name="connsiteX56" fmla="*/ 3361001 w 12191996"/>
              <a:gd name="connsiteY56" fmla="*/ 0 h 1931671"/>
              <a:gd name="connsiteX57" fmla="*/ 3430851 w 12191996"/>
              <a:gd name="connsiteY57" fmla="*/ 3175 h 1931671"/>
              <a:gd name="connsiteX58" fmla="*/ 3491176 w 12191996"/>
              <a:gd name="connsiteY58" fmla="*/ 9525 h 1931671"/>
              <a:gd name="connsiteX59" fmla="*/ 3543563 w 12191996"/>
              <a:gd name="connsiteY59" fmla="*/ 20637 h 1931671"/>
              <a:gd name="connsiteX60" fmla="*/ 3589601 w 12191996"/>
              <a:gd name="connsiteY60" fmla="*/ 36512 h 1931671"/>
              <a:gd name="connsiteX61" fmla="*/ 3630876 w 12191996"/>
              <a:gd name="connsiteY61" fmla="*/ 52387 h 1931671"/>
              <a:gd name="connsiteX62" fmla="*/ 3667388 w 12191996"/>
              <a:gd name="connsiteY62" fmla="*/ 68262 h 1931671"/>
              <a:gd name="connsiteX63" fmla="*/ 3705488 w 12191996"/>
              <a:gd name="connsiteY63" fmla="*/ 87312 h 1931671"/>
              <a:gd name="connsiteX64" fmla="*/ 3743588 w 12191996"/>
              <a:gd name="connsiteY64" fmla="*/ 106362 h 1931671"/>
              <a:gd name="connsiteX65" fmla="*/ 3780101 w 12191996"/>
              <a:gd name="connsiteY65" fmla="*/ 125412 h 1931671"/>
              <a:gd name="connsiteX66" fmla="*/ 3821376 w 12191996"/>
              <a:gd name="connsiteY66" fmla="*/ 141287 h 1931671"/>
              <a:gd name="connsiteX67" fmla="*/ 3867413 w 12191996"/>
              <a:gd name="connsiteY67" fmla="*/ 155575 h 1931671"/>
              <a:gd name="connsiteX68" fmla="*/ 3919801 w 12191996"/>
              <a:gd name="connsiteY68" fmla="*/ 166687 h 1931671"/>
              <a:gd name="connsiteX69" fmla="*/ 3980126 w 12191996"/>
              <a:gd name="connsiteY69" fmla="*/ 174625 h 1931671"/>
              <a:gd name="connsiteX70" fmla="*/ 4048388 w 12191996"/>
              <a:gd name="connsiteY70" fmla="*/ 176212 h 1931671"/>
              <a:gd name="connsiteX71" fmla="*/ 4116651 w 12191996"/>
              <a:gd name="connsiteY71" fmla="*/ 174625 h 1931671"/>
              <a:gd name="connsiteX72" fmla="*/ 4176976 w 12191996"/>
              <a:gd name="connsiteY72" fmla="*/ 166687 h 1931671"/>
              <a:gd name="connsiteX73" fmla="*/ 4229363 w 12191996"/>
              <a:gd name="connsiteY73" fmla="*/ 155575 h 1931671"/>
              <a:gd name="connsiteX74" fmla="*/ 4275401 w 12191996"/>
              <a:gd name="connsiteY74" fmla="*/ 141287 h 1931671"/>
              <a:gd name="connsiteX75" fmla="*/ 4316676 w 12191996"/>
              <a:gd name="connsiteY75" fmla="*/ 125412 h 1931671"/>
              <a:gd name="connsiteX76" fmla="*/ 4353188 w 12191996"/>
              <a:gd name="connsiteY76" fmla="*/ 106362 h 1931671"/>
              <a:gd name="connsiteX77" fmla="*/ 4429388 w 12191996"/>
              <a:gd name="connsiteY77" fmla="*/ 68262 h 1931671"/>
              <a:gd name="connsiteX78" fmla="*/ 4465901 w 12191996"/>
              <a:gd name="connsiteY78" fmla="*/ 52387 h 1931671"/>
              <a:gd name="connsiteX79" fmla="*/ 4507176 w 12191996"/>
              <a:gd name="connsiteY79" fmla="*/ 36512 h 1931671"/>
              <a:gd name="connsiteX80" fmla="*/ 4553214 w 12191996"/>
              <a:gd name="connsiteY80" fmla="*/ 20637 h 1931671"/>
              <a:gd name="connsiteX81" fmla="*/ 4605601 w 12191996"/>
              <a:gd name="connsiteY81" fmla="*/ 9525 h 1931671"/>
              <a:gd name="connsiteX82" fmla="*/ 4665927 w 12191996"/>
              <a:gd name="connsiteY82" fmla="*/ 3175 h 1931671"/>
              <a:gd name="connsiteX83" fmla="*/ 4734188 w 12191996"/>
              <a:gd name="connsiteY83" fmla="*/ 0 h 1931671"/>
              <a:gd name="connsiteX84" fmla="*/ 4802452 w 12191996"/>
              <a:gd name="connsiteY84" fmla="*/ 3175 h 1931671"/>
              <a:gd name="connsiteX85" fmla="*/ 4862776 w 12191996"/>
              <a:gd name="connsiteY85" fmla="*/ 9525 h 1931671"/>
              <a:gd name="connsiteX86" fmla="*/ 4915164 w 12191996"/>
              <a:gd name="connsiteY86" fmla="*/ 20637 h 1931671"/>
              <a:gd name="connsiteX87" fmla="*/ 4961200 w 12191996"/>
              <a:gd name="connsiteY87" fmla="*/ 36512 h 1931671"/>
              <a:gd name="connsiteX88" fmla="*/ 5002476 w 12191996"/>
              <a:gd name="connsiteY88" fmla="*/ 52387 h 1931671"/>
              <a:gd name="connsiteX89" fmla="*/ 5038988 w 12191996"/>
              <a:gd name="connsiteY89" fmla="*/ 68262 h 1931671"/>
              <a:gd name="connsiteX90" fmla="*/ 5077089 w 12191996"/>
              <a:gd name="connsiteY90" fmla="*/ 87312 h 1931671"/>
              <a:gd name="connsiteX91" fmla="*/ 5115188 w 12191996"/>
              <a:gd name="connsiteY91" fmla="*/ 106362 h 1931671"/>
              <a:gd name="connsiteX92" fmla="*/ 5151700 w 12191996"/>
              <a:gd name="connsiteY92" fmla="*/ 125412 h 1931671"/>
              <a:gd name="connsiteX93" fmla="*/ 5192976 w 12191996"/>
              <a:gd name="connsiteY93" fmla="*/ 141287 h 1931671"/>
              <a:gd name="connsiteX94" fmla="*/ 5239013 w 12191996"/>
              <a:gd name="connsiteY94" fmla="*/ 155575 h 1931671"/>
              <a:gd name="connsiteX95" fmla="*/ 5291400 w 12191996"/>
              <a:gd name="connsiteY95" fmla="*/ 166687 h 1931671"/>
              <a:gd name="connsiteX96" fmla="*/ 5351726 w 12191996"/>
              <a:gd name="connsiteY96" fmla="*/ 174625 h 1931671"/>
              <a:gd name="connsiteX97" fmla="*/ 5410198 w 12191996"/>
              <a:gd name="connsiteY97" fmla="*/ 175985 h 1931671"/>
              <a:gd name="connsiteX98" fmla="*/ 5468670 w 12191996"/>
              <a:gd name="connsiteY98" fmla="*/ 174625 h 1931671"/>
              <a:gd name="connsiteX99" fmla="*/ 5528995 w 12191996"/>
              <a:gd name="connsiteY99" fmla="*/ 166687 h 1931671"/>
              <a:gd name="connsiteX100" fmla="*/ 5581382 w 12191996"/>
              <a:gd name="connsiteY100" fmla="*/ 155575 h 1931671"/>
              <a:gd name="connsiteX101" fmla="*/ 5627420 w 12191996"/>
              <a:gd name="connsiteY101" fmla="*/ 141287 h 1931671"/>
              <a:gd name="connsiteX102" fmla="*/ 5668695 w 12191996"/>
              <a:gd name="connsiteY102" fmla="*/ 125412 h 1931671"/>
              <a:gd name="connsiteX103" fmla="*/ 5705208 w 12191996"/>
              <a:gd name="connsiteY103" fmla="*/ 106362 h 1931671"/>
              <a:gd name="connsiteX104" fmla="*/ 5743307 w 12191996"/>
              <a:gd name="connsiteY104" fmla="*/ 87312 h 1931671"/>
              <a:gd name="connsiteX105" fmla="*/ 5781407 w 12191996"/>
              <a:gd name="connsiteY105" fmla="*/ 68262 h 1931671"/>
              <a:gd name="connsiteX106" fmla="*/ 5817920 w 12191996"/>
              <a:gd name="connsiteY106" fmla="*/ 52387 h 1931671"/>
              <a:gd name="connsiteX107" fmla="*/ 5859195 w 12191996"/>
              <a:gd name="connsiteY107" fmla="*/ 36512 h 1931671"/>
              <a:gd name="connsiteX108" fmla="*/ 5905233 w 12191996"/>
              <a:gd name="connsiteY108" fmla="*/ 20637 h 1931671"/>
              <a:gd name="connsiteX109" fmla="*/ 5957620 w 12191996"/>
              <a:gd name="connsiteY109" fmla="*/ 9525 h 1931671"/>
              <a:gd name="connsiteX110" fmla="*/ 6017946 w 12191996"/>
              <a:gd name="connsiteY110" fmla="*/ 3175 h 1931671"/>
              <a:gd name="connsiteX111" fmla="*/ 6086208 w 12191996"/>
              <a:gd name="connsiteY111" fmla="*/ 0 h 1931671"/>
              <a:gd name="connsiteX112" fmla="*/ 6095998 w 12191996"/>
              <a:gd name="connsiteY112" fmla="*/ 455 h 1931671"/>
              <a:gd name="connsiteX113" fmla="*/ 6105788 w 12191996"/>
              <a:gd name="connsiteY113" fmla="*/ 0 h 1931671"/>
              <a:gd name="connsiteX114" fmla="*/ 6174051 w 12191996"/>
              <a:gd name="connsiteY114" fmla="*/ 3175 h 1931671"/>
              <a:gd name="connsiteX115" fmla="*/ 6234376 w 12191996"/>
              <a:gd name="connsiteY115" fmla="*/ 9525 h 1931671"/>
              <a:gd name="connsiteX116" fmla="*/ 6286763 w 12191996"/>
              <a:gd name="connsiteY116" fmla="*/ 20637 h 1931671"/>
              <a:gd name="connsiteX117" fmla="*/ 6332801 w 12191996"/>
              <a:gd name="connsiteY117" fmla="*/ 36512 h 1931671"/>
              <a:gd name="connsiteX118" fmla="*/ 6374076 w 12191996"/>
              <a:gd name="connsiteY118" fmla="*/ 52387 h 1931671"/>
              <a:gd name="connsiteX119" fmla="*/ 6410588 w 12191996"/>
              <a:gd name="connsiteY119" fmla="*/ 68262 h 1931671"/>
              <a:gd name="connsiteX120" fmla="*/ 6448688 w 12191996"/>
              <a:gd name="connsiteY120" fmla="*/ 87312 h 1931671"/>
              <a:gd name="connsiteX121" fmla="*/ 6486788 w 12191996"/>
              <a:gd name="connsiteY121" fmla="*/ 106362 h 1931671"/>
              <a:gd name="connsiteX122" fmla="*/ 6523301 w 12191996"/>
              <a:gd name="connsiteY122" fmla="*/ 125412 h 1931671"/>
              <a:gd name="connsiteX123" fmla="*/ 6564576 w 12191996"/>
              <a:gd name="connsiteY123" fmla="*/ 141287 h 1931671"/>
              <a:gd name="connsiteX124" fmla="*/ 6610613 w 12191996"/>
              <a:gd name="connsiteY124" fmla="*/ 155575 h 1931671"/>
              <a:gd name="connsiteX125" fmla="*/ 6663001 w 12191996"/>
              <a:gd name="connsiteY125" fmla="*/ 166687 h 1931671"/>
              <a:gd name="connsiteX126" fmla="*/ 6723326 w 12191996"/>
              <a:gd name="connsiteY126" fmla="*/ 174625 h 1931671"/>
              <a:gd name="connsiteX127" fmla="*/ 6781798 w 12191996"/>
              <a:gd name="connsiteY127" fmla="*/ 175985 h 1931671"/>
              <a:gd name="connsiteX128" fmla="*/ 6840270 w 12191996"/>
              <a:gd name="connsiteY128" fmla="*/ 174625 h 1931671"/>
              <a:gd name="connsiteX129" fmla="*/ 6900595 w 12191996"/>
              <a:gd name="connsiteY129" fmla="*/ 166687 h 1931671"/>
              <a:gd name="connsiteX130" fmla="*/ 6952982 w 12191996"/>
              <a:gd name="connsiteY130" fmla="*/ 155575 h 1931671"/>
              <a:gd name="connsiteX131" fmla="*/ 6999020 w 12191996"/>
              <a:gd name="connsiteY131" fmla="*/ 141287 h 1931671"/>
              <a:gd name="connsiteX132" fmla="*/ 7040295 w 12191996"/>
              <a:gd name="connsiteY132" fmla="*/ 125412 h 1931671"/>
              <a:gd name="connsiteX133" fmla="*/ 7076807 w 12191996"/>
              <a:gd name="connsiteY133" fmla="*/ 106362 h 1931671"/>
              <a:gd name="connsiteX134" fmla="*/ 7114907 w 12191996"/>
              <a:gd name="connsiteY134" fmla="*/ 87312 h 1931671"/>
              <a:gd name="connsiteX135" fmla="*/ 7153007 w 12191996"/>
              <a:gd name="connsiteY135" fmla="*/ 68262 h 1931671"/>
              <a:gd name="connsiteX136" fmla="*/ 7189520 w 12191996"/>
              <a:gd name="connsiteY136" fmla="*/ 52387 h 1931671"/>
              <a:gd name="connsiteX137" fmla="*/ 7230795 w 12191996"/>
              <a:gd name="connsiteY137" fmla="*/ 36512 h 1931671"/>
              <a:gd name="connsiteX138" fmla="*/ 7276832 w 12191996"/>
              <a:gd name="connsiteY138" fmla="*/ 20637 h 1931671"/>
              <a:gd name="connsiteX139" fmla="*/ 7329220 w 12191996"/>
              <a:gd name="connsiteY139" fmla="*/ 9525 h 1931671"/>
              <a:gd name="connsiteX140" fmla="*/ 7389545 w 12191996"/>
              <a:gd name="connsiteY140" fmla="*/ 3175 h 1931671"/>
              <a:gd name="connsiteX141" fmla="*/ 7457807 w 12191996"/>
              <a:gd name="connsiteY141" fmla="*/ 0 h 1931671"/>
              <a:gd name="connsiteX142" fmla="*/ 7526070 w 12191996"/>
              <a:gd name="connsiteY142" fmla="*/ 3175 h 1931671"/>
              <a:gd name="connsiteX143" fmla="*/ 7586395 w 12191996"/>
              <a:gd name="connsiteY143" fmla="*/ 9525 h 1931671"/>
              <a:gd name="connsiteX144" fmla="*/ 7638782 w 12191996"/>
              <a:gd name="connsiteY144" fmla="*/ 20637 h 1931671"/>
              <a:gd name="connsiteX145" fmla="*/ 7684820 w 12191996"/>
              <a:gd name="connsiteY145" fmla="*/ 36512 h 1931671"/>
              <a:gd name="connsiteX146" fmla="*/ 7726095 w 12191996"/>
              <a:gd name="connsiteY146" fmla="*/ 52387 h 1931671"/>
              <a:gd name="connsiteX147" fmla="*/ 7762607 w 12191996"/>
              <a:gd name="connsiteY147" fmla="*/ 68262 h 1931671"/>
              <a:gd name="connsiteX148" fmla="*/ 7800707 w 12191996"/>
              <a:gd name="connsiteY148" fmla="*/ 87312 h 1931671"/>
              <a:gd name="connsiteX149" fmla="*/ 7838807 w 12191996"/>
              <a:gd name="connsiteY149" fmla="*/ 106362 h 1931671"/>
              <a:gd name="connsiteX150" fmla="*/ 7875320 w 12191996"/>
              <a:gd name="connsiteY150" fmla="*/ 125412 h 1931671"/>
              <a:gd name="connsiteX151" fmla="*/ 7916595 w 12191996"/>
              <a:gd name="connsiteY151" fmla="*/ 141287 h 1931671"/>
              <a:gd name="connsiteX152" fmla="*/ 7962632 w 12191996"/>
              <a:gd name="connsiteY152" fmla="*/ 155575 h 1931671"/>
              <a:gd name="connsiteX153" fmla="*/ 8015020 w 12191996"/>
              <a:gd name="connsiteY153" fmla="*/ 166687 h 1931671"/>
              <a:gd name="connsiteX154" fmla="*/ 8075345 w 12191996"/>
              <a:gd name="connsiteY154" fmla="*/ 174625 h 1931671"/>
              <a:gd name="connsiteX155" fmla="*/ 8143607 w 12191996"/>
              <a:gd name="connsiteY155" fmla="*/ 176212 h 1931671"/>
              <a:gd name="connsiteX156" fmla="*/ 8211870 w 12191996"/>
              <a:gd name="connsiteY156" fmla="*/ 174625 h 1931671"/>
              <a:gd name="connsiteX157" fmla="*/ 8272195 w 12191996"/>
              <a:gd name="connsiteY157" fmla="*/ 166687 h 1931671"/>
              <a:gd name="connsiteX158" fmla="*/ 8324582 w 12191996"/>
              <a:gd name="connsiteY158" fmla="*/ 155575 h 1931671"/>
              <a:gd name="connsiteX159" fmla="*/ 8370620 w 12191996"/>
              <a:gd name="connsiteY159" fmla="*/ 141287 h 1931671"/>
              <a:gd name="connsiteX160" fmla="*/ 8411895 w 12191996"/>
              <a:gd name="connsiteY160" fmla="*/ 125412 h 1931671"/>
              <a:gd name="connsiteX161" fmla="*/ 8448407 w 12191996"/>
              <a:gd name="connsiteY161" fmla="*/ 106362 h 1931671"/>
              <a:gd name="connsiteX162" fmla="*/ 8486507 w 12191996"/>
              <a:gd name="connsiteY162" fmla="*/ 87312 h 1931671"/>
              <a:gd name="connsiteX163" fmla="*/ 8524607 w 12191996"/>
              <a:gd name="connsiteY163" fmla="*/ 68262 h 1931671"/>
              <a:gd name="connsiteX164" fmla="*/ 8561119 w 12191996"/>
              <a:gd name="connsiteY164" fmla="*/ 52387 h 1931671"/>
              <a:gd name="connsiteX165" fmla="*/ 8602395 w 12191996"/>
              <a:gd name="connsiteY165" fmla="*/ 36512 h 1931671"/>
              <a:gd name="connsiteX166" fmla="*/ 8648431 w 12191996"/>
              <a:gd name="connsiteY166" fmla="*/ 20637 h 1931671"/>
              <a:gd name="connsiteX167" fmla="*/ 8700819 w 12191996"/>
              <a:gd name="connsiteY167" fmla="*/ 9525 h 1931671"/>
              <a:gd name="connsiteX168" fmla="*/ 8761145 w 12191996"/>
              <a:gd name="connsiteY168" fmla="*/ 3175 h 1931671"/>
              <a:gd name="connsiteX169" fmla="*/ 8827819 w 12191996"/>
              <a:gd name="connsiteY169" fmla="*/ 0 h 1931671"/>
              <a:gd name="connsiteX170" fmla="*/ 8897669 w 12191996"/>
              <a:gd name="connsiteY170" fmla="*/ 3175 h 1931671"/>
              <a:gd name="connsiteX171" fmla="*/ 8957995 w 12191996"/>
              <a:gd name="connsiteY171" fmla="*/ 9525 h 1931671"/>
              <a:gd name="connsiteX172" fmla="*/ 9010381 w 12191996"/>
              <a:gd name="connsiteY172" fmla="*/ 20637 h 1931671"/>
              <a:gd name="connsiteX173" fmla="*/ 9056419 w 12191996"/>
              <a:gd name="connsiteY173" fmla="*/ 36512 h 1931671"/>
              <a:gd name="connsiteX174" fmla="*/ 9097695 w 12191996"/>
              <a:gd name="connsiteY174" fmla="*/ 52387 h 1931671"/>
              <a:gd name="connsiteX175" fmla="*/ 9134207 w 12191996"/>
              <a:gd name="connsiteY175" fmla="*/ 68262 h 1931671"/>
              <a:gd name="connsiteX176" fmla="*/ 9172307 w 12191996"/>
              <a:gd name="connsiteY176" fmla="*/ 87312 h 1931671"/>
              <a:gd name="connsiteX177" fmla="*/ 9210407 w 12191996"/>
              <a:gd name="connsiteY177" fmla="*/ 106362 h 1931671"/>
              <a:gd name="connsiteX178" fmla="*/ 9246919 w 12191996"/>
              <a:gd name="connsiteY178" fmla="*/ 125412 h 1931671"/>
              <a:gd name="connsiteX179" fmla="*/ 9288195 w 12191996"/>
              <a:gd name="connsiteY179" fmla="*/ 141287 h 1931671"/>
              <a:gd name="connsiteX180" fmla="*/ 9334231 w 12191996"/>
              <a:gd name="connsiteY180" fmla="*/ 155575 h 1931671"/>
              <a:gd name="connsiteX181" fmla="*/ 9386619 w 12191996"/>
              <a:gd name="connsiteY181" fmla="*/ 166687 h 1931671"/>
              <a:gd name="connsiteX182" fmla="*/ 9446945 w 12191996"/>
              <a:gd name="connsiteY182" fmla="*/ 174625 h 1931671"/>
              <a:gd name="connsiteX183" fmla="*/ 9515207 w 12191996"/>
              <a:gd name="connsiteY183" fmla="*/ 176212 h 1931671"/>
              <a:gd name="connsiteX184" fmla="*/ 9583469 w 12191996"/>
              <a:gd name="connsiteY184" fmla="*/ 174625 h 1931671"/>
              <a:gd name="connsiteX185" fmla="*/ 9643795 w 12191996"/>
              <a:gd name="connsiteY185" fmla="*/ 166687 h 1931671"/>
              <a:gd name="connsiteX186" fmla="*/ 9696181 w 12191996"/>
              <a:gd name="connsiteY186" fmla="*/ 155575 h 1931671"/>
              <a:gd name="connsiteX187" fmla="*/ 9742219 w 12191996"/>
              <a:gd name="connsiteY187" fmla="*/ 141287 h 1931671"/>
              <a:gd name="connsiteX188" fmla="*/ 9783495 w 12191996"/>
              <a:gd name="connsiteY188" fmla="*/ 125412 h 1931671"/>
              <a:gd name="connsiteX189" fmla="*/ 9820007 w 12191996"/>
              <a:gd name="connsiteY189" fmla="*/ 106362 h 1931671"/>
              <a:gd name="connsiteX190" fmla="*/ 9896207 w 12191996"/>
              <a:gd name="connsiteY190" fmla="*/ 68262 h 1931671"/>
              <a:gd name="connsiteX191" fmla="*/ 9932719 w 12191996"/>
              <a:gd name="connsiteY191" fmla="*/ 52387 h 1931671"/>
              <a:gd name="connsiteX192" fmla="*/ 9973995 w 12191996"/>
              <a:gd name="connsiteY192" fmla="*/ 36512 h 1931671"/>
              <a:gd name="connsiteX193" fmla="*/ 10020031 w 12191996"/>
              <a:gd name="connsiteY193" fmla="*/ 20637 h 1931671"/>
              <a:gd name="connsiteX194" fmla="*/ 10072419 w 12191996"/>
              <a:gd name="connsiteY194" fmla="*/ 9525 h 1931671"/>
              <a:gd name="connsiteX195" fmla="*/ 10132745 w 12191996"/>
              <a:gd name="connsiteY195" fmla="*/ 3175 h 1931671"/>
              <a:gd name="connsiteX196" fmla="*/ 10201007 w 12191996"/>
              <a:gd name="connsiteY196" fmla="*/ 0 h 1931671"/>
              <a:gd name="connsiteX197" fmla="*/ 10269269 w 12191996"/>
              <a:gd name="connsiteY197" fmla="*/ 3175 h 1931671"/>
              <a:gd name="connsiteX198" fmla="*/ 10329595 w 12191996"/>
              <a:gd name="connsiteY198" fmla="*/ 9525 h 1931671"/>
              <a:gd name="connsiteX199" fmla="*/ 10381981 w 12191996"/>
              <a:gd name="connsiteY199" fmla="*/ 20637 h 1931671"/>
              <a:gd name="connsiteX200" fmla="*/ 10428019 w 12191996"/>
              <a:gd name="connsiteY200" fmla="*/ 36512 h 1931671"/>
              <a:gd name="connsiteX201" fmla="*/ 10469295 w 12191996"/>
              <a:gd name="connsiteY201" fmla="*/ 52387 h 1931671"/>
              <a:gd name="connsiteX202" fmla="*/ 10505807 w 12191996"/>
              <a:gd name="connsiteY202" fmla="*/ 68262 h 1931671"/>
              <a:gd name="connsiteX203" fmla="*/ 10543907 w 12191996"/>
              <a:gd name="connsiteY203" fmla="*/ 87312 h 1931671"/>
              <a:gd name="connsiteX204" fmla="*/ 10582007 w 12191996"/>
              <a:gd name="connsiteY204" fmla="*/ 106362 h 1931671"/>
              <a:gd name="connsiteX205" fmla="*/ 10618519 w 12191996"/>
              <a:gd name="connsiteY205" fmla="*/ 125412 h 1931671"/>
              <a:gd name="connsiteX206" fmla="*/ 10659795 w 12191996"/>
              <a:gd name="connsiteY206" fmla="*/ 141287 h 1931671"/>
              <a:gd name="connsiteX207" fmla="*/ 10705831 w 12191996"/>
              <a:gd name="connsiteY207" fmla="*/ 155575 h 1931671"/>
              <a:gd name="connsiteX208" fmla="*/ 10758219 w 12191996"/>
              <a:gd name="connsiteY208" fmla="*/ 166687 h 1931671"/>
              <a:gd name="connsiteX209" fmla="*/ 10818545 w 12191996"/>
              <a:gd name="connsiteY209" fmla="*/ 174625 h 1931671"/>
              <a:gd name="connsiteX210" fmla="*/ 10886807 w 12191996"/>
              <a:gd name="connsiteY210" fmla="*/ 176212 h 1931671"/>
              <a:gd name="connsiteX211" fmla="*/ 10955069 w 12191996"/>
              <a:gd name="connsiteY211" fmla="*/ 174625 h 1931671"/>
              <a:gd name="connsiteX212" fmla="*/ 11015395 w 12191996"/>
              <a:gd name="connsiteY212" fmla="*/ 166687 h 1931671"/>
              <a:gd name="connsiteX213" fmla="*/ 11067781 w 12191996"/>
              <a:gd name="connsiteY213" fmla="*/ 155575 h 1931671"/>
              <a:gd name="connsiteX214" fmla="*/ 11113819 w 12191996"/>
              <a:gd name="connsiteY214" fmla="*/ 141287 h 1931671"/>
              <a:gd name="connsiteX215" fmla="*/ 11155095 w 12191996"/>
              <a:gd name="connsiteY215" fmla="*/ 125412 h 1931671"/>
              <a:gd name="connsiteX216" fmla="*/ 11191607 w 12191996"/>
              <a:gd name="connsiteY216" fmla="*/ 106362 h 1931671"/>
              <a:gd name="connsiteX217" fmla="*/ 11229707 w 12191996"/>
              <a:gd name="connsiteY217" fmla="*/ 87312 h 1931671"/>
              <a:gd name="connsiteX218" fmla="*/ 11267807 w 12191996"/>
              <a:gd name="connsiteY218" fmla="*/ 68262 h 1931671"/>
              <a:gd name="connsiteX219" fmla="*/ 11304319 w 12191996"/>
              <a:gd name="connsiteY219" fmla="*/ 52387 h 1931671"/>
              <a:gd name="connsiteX220" fmla="*/ 11345595 w 12191996"/>
              <a:gd name="connsiteY220" fmla="*/ 36512 h 1931671"/>
              <a:gd name="connsiteX221" fmla="*/ 11391631 w 12191996"/>
              <a:gd name="connsiteY221" fmla="*/ 20637 h 1931671"/>
              <a:gd name="connsiteX222" fmla="*/ 11444019 w 12191996"/>
              <a:gd name="connsiteY222" fmla="*/ 9525 h 1931671"/>
              <a:gd name="connsiteX223" fmla="*/ 11504345 w 12191996"/>
              <a:gd name="connsiteY223" fmla="*/ 3175 h 1931671"/>
              <a:gd name="connsiteX224" fmla="*/ 11572607 w 12191996"/>
              <a:gd name="connsiteY224" fmla="*/ 0 h 1931671"/>
              <a:gd name="connsiteX225" fmla="*/ 11640869 w 12191996"/>
              <a:gd name="connsiteY225" fmla="*/ 3175 h 1931671"/>
              <a:gd name="connsiteX226" fmla="*/ 11701195 w 12191996"/>
              <a:gd name="connsiteY226" fmla="*/ 9525 h 1931671"/>
              <a:gd name="connsiteX227" fmla="*/ 11753581 w 12191996"/>
              <a:gd name="connsiteY227" fmla="*/ 20637 h 1931671"/>
              <a:gd name="connsiteX228" fmla="*/ 11799619 w 12191996"/>
              <a:gd name="connsiteY228" fmla="*/ 36512 h 1931671"/>
              <a:gd name="connsiteX229" fmla="*/ 11840895 w 12191996"/>
              <a:gd name="connsiteY229" fmla="*/ 52387 h 1931671"/>
              <a:gd name="connsiteX230" fmla="*/ 11877407 w 12191996"/>
              <a:gd name="connsiteY230" fmla="*/ 68262 h 1931671"/>
              <a:gd name="connsiteX231" fmla="*/ 11915507 w 12191996"/>
              <a:gd name="connsiteY231" fmla="*/ 87312 h 1931671"/>
              <a:gd name="connsiteX232" fmla="*/ 11953607 w 12191996"/>
              <a:gd name="connsiteY232" fmla="*/ 106362 h 1931671"/>
              <a:gd name="connsiteX233" fmla="*/ 11990119 w 12191996"/>
              <a:gd name="connsiteY233" fmla="*/ 125412 h 1931671"/>
              <a:gd name="connsiteX234" fmla="*/ 12031395 w 12191996"/>
              <a:gd name="connsiteY234" fmla="*/ 141287 h 1931671"/>
              <a:gd name="connsiteX235" fmla="*/ 12077431 w 12191996"/>
              <a:gd name="connsiteY235" fmla="*/ 155575 h 1931671"/>
              <a:gd name="connsiteX236" fmla="*/ 12129819 w 12191996"/>
              <a:gd name="connsiteY236" fmla="*/ 166688 h 1931671"/>
              <a:gd name="connsiteX237" fmla="*/ 12190145 w 12191996"/>
              <a:gd name="connsiteY237" fmla="*/ 174625 h 1931671"/>
              <a:gd name="connsiteX238" fmla="*/ 12191996 w 12191996"/>
              <a:gd name="connsiteY238" fmla="*/ 174668 h 1931671"/>
              <a:gd name="connsiteX239" fmla="*/ 12191996 w 12191996"/>
              <a:gd name="connsiteY239" fmla="*/ 1931671 h 1931671"/>
              <a:gd name="connsiteX240" fmla="*/ 0 w 12191996"/>
              <a:gd name="connsiteY240" fmla="*/ 1931671 h 1931671"/>
              <a:gd name="connsiteX241" fmla="*/ 0 w 12191996"/>
              <a:gd name="connsiteY241" fmla="*/ 174668 h 1931671"/>
              <a:gd name="connsiteX242" fmla="*/ 1851 w 12191996"/>
              <a:gd name="connsiteY242" fmla="*/ 174625 h 1931671"/>
              <a:gd name="connsiteX243" fmla="*/ 62176 w 12191996"/>
              <a:gd name="connsiteY243" fmla="*/ 166687 h 1931671"/>
              <a:gd name="connsiteX244" fmla="*/ 114563 w 12191996"/>
              <a:gd name="connsiteY244" fmla="*/ 155575 h 1931671"/>
              <a:gd name="connsiteX245" fmla="*/ 160601 w 12191996"/>
              <a:gd name="connsiteY245" fmla="*/ 141287 h 1931671"/>
              <a:gd name="connsiteX246" fmla="*/ 201876 w 12191996"/>
              <a:gd name="connsiteY246" fmla="*/ 125412 h 1931671"/>
              <a:gd name="connsiteX247" fmla="*/ 238388 w 12191996"/>
              <a:gd name="connsiteY247" fmla="*/ 106362 h 1931671"/>
              <a:gd name="connsiteX248" fmla="*/ 276488 w 12191996"/>
              <a:gd name="connsiteY248" fmla="*/ 87312 h 1931671"/>
              <a:gd name="connsiteX249" fmla="*/ 314588 w 12191996"/>
              <a:gd name="connsiteY249" fmla="*/ 68262 h 1931671"/>
              <a:gd name="connsiteX250" fmla="*/ 351101 w 12191996"/>
              <a:gd name="connsiteY250" fmla="*/ 52387 h 1931671"/>
              <a:gd name="connsiteX251" fmla="*/ 392376 w 12191996"/>
              <a:gd name="connsiteY251" fmla="*/ 36512 h 1931671"/>
              <a:gd name="connsiteX252" fmla="*/ 438413 w 12191996"/>
              <a:gd name="connsiteY252" fmla="*/ 20637 h 1931671"/>
              <a:gd name="connsiteX253" fmla="*/ 490801 w 12191996"/>
              <a:gd name="connsiteY253" fmla="*/ 9525 h 1931671"/>
              <a:gd name="connsiteX254" fmla="*/ 551126 w 12191996"/>
              <a:gd name="connsiteY254" fmla="*/ 3175 h 1931671"/>
              <a:gd name="connsiteX255" fmla="*/ 619388 w 12191996"/>
              <a:gd name="connsiteY255" fmla="*/ 0 h 1931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</a:cxnLst>
            <a:rect l="l" t="t" r="r" b="b"/>
            <a:pathLst>
              <a:path w="12191996" h="1931671">
                <a:moveTo>
                  <a:pt x="619388" y="0"/>
                </a:moveTo>
                <a:lnTo>
                  <a:pt x="687651" y="3175"/>
                </a:lnTo>
                <a:lnTo>
                  <a:pt x="747976" y="9525"/>
                </a:lnTo>
                <a:lnTo>
                  <a:pt x="800363" y="20637"/>
                </a:lnTo>
                <a:lnTo>
                  <a:pt x="846401" y="36512"/>
                </a:lnTo>
                <a:lnTo>
                  <a:pt x="887676" y="52387"/>
                </a:lnTo>
                <a:lnTo>
                  <a:pt x="924188" y="68262"/>
                </a:lnTo>
                <a:lnTo>
                  <a:pt x="962288" y="87312"/>
                </a:lnTo>
                <a:lnTo>
                  <a:pt x="1000388" y="106362"/>
                </a:lnTo>
                <a:lnTo>
                  <a:pt x="1036901" y="125412"/>
                </a:lnTo>
                <a:lnTo>
                  <a:pt x="1078176" y="141287"/>
                </a:lnTo>
                <a:lnTo>
                  <a:pt x="1124213" y="155575"/>
                </a:lnTo>
                <a:lnTo>
                  <a:pt x="1176601" y="166687"/>
                </a:lnTo>
                <a:lnTo>
                  <a:pt x="1236926" y="174625"/>
                </a:lnTo>
                <a:lnTo>
                  <a:pt x="1305188" y="176212"/>
                </a:lnTo>
                <a:lnTo>
                  <a:pt x="1373451" y="174625"/>
                </a:lnTo>
                <a:lnTo>
                  <a:pt x="1433776" y="166687"/>
                </a:lnTo>
                <a:lnTo>
                  <a:pt x="1486163" y="155575"/>
                </a:lnTo>
                <a:lnTo>
                  <a:pt x="1532201" y="141287"/>
                </a:lnTo>
                <a:lnTo>
                  <a:pt x="1573476" y="125412"/>
                </a:lnTo>
                <a:lnTo>
                  <a:pt x="1609988" y="106362"/>
                </a:lnTo>
                <a:lnTo>
                  <a:pt x="1648088" y="87312"/>
                </a:lnTo>
                <a:lnTo>
                  <a:pt x="1686188" y="68262"/>
                </a:lnTo>
                <a:lnTo>
                  <a:pt x="1722701" y="52387"/>
                </a:lnTo>
                <a:lnTo>
                  <a:pt x="1763976" y="36512"/>
                </a:lnTo>
                <a:lnTo>
                  <a:pt x="1810013" y="20637"/>
                </a:lnTo>
                <a:lnTo>
                  <a:pt x="1862401" y="9525"/>
                </a:lnTo>
                <a:lnTo>
                  <a:pt x="1922726" y="3175"/>
                </a:lnTo>
                <a:lnTo>
                  <a:pt x="1990988" y="0"/>
                </a:lnTo>
                <a:lnTo>
                  <a:pt x="2059251" y="3175"/>
                </a:lnTo>
                <a:lnTo>
                  <a:pt x="2119576" y="9525"/>
                </a:lnTo>
                <a:lnTo>
                  <a:pt x="2171963" y="20637"/>
                </a:lnTo>
                <a:lnTo>
                  <a:pt x="2218001" y="36512"/>
                </a:lnTo>
                <a:lnTo>
                  <a:pt x="2259276" y="52387"/>
                </a:lnTo>
                <a:lnTo>
                  <a:pt x="2295788" y="68262"/>
                </a:lnTo>
                <a:lnTo>
                  <a:pt x="2333888" y="87312"/>
                </a:lnTo>
                <a:lnTo>
                  <a:pt x="2371988" y="106362"/>
                </a:lnTo>
                <a:lnTo>
                  <a:pt x="2408501" y="125412"/>
                </a:lnTo>
                <a:lnTo>
                  <a:pt x="2449776" y="141287"/>
                </a:lnTo>
                <a:lnTo>
                  <a:pt x="2495813" y="155575"/>
                </a:lnTo>
                <a:lnTo>
                  <a:pt x="2548201" y="166687"/>
                </a:lnTo>
                <a:lnTo>
                  <a:pt x="2608526" y="174625"/>
                </a:lnTo>
                <a:lnTo>
                  <a:pt x="2676788" y="176212"/>
                </a:lnTo>
                <a:lnTo>
                  <a:pt x="2745051" y="174625"/>
                </a:lnTo>
                <a:lnTo>
                  <a:pt x="2805376" y="166687"/>
                </a:lnTo>
                <a:lnTo>
                  <a:pt x="2857763" y="155575"/>
                </a:lnTo>
                <a:lnTo>
                  <a:pt x="2903801" y="141287"/>
                </a:lnTo>
                <a:lnTo>
                  <a:pt x="2945076" y="125412"/>
                </a:lnTo>
                <a:lnTo>
                  <a:pt x="2981588" y="106362"/>
                </a:lnTo>
                <a:lnTo>
                  <a:pt x="3019688" y="87312"/>
                </a:lnTo>
                <a:lnTo>
                  <a:pt x="3057788" y="68262"/>
                </a:lnTo>
                <a:lnTo>
                  <a:pt x="3094301" y="52387"/>
                </a:lnTo>
                <a:lnTo>
                  <a:pt x="3135576" y="36512"/>
                </a:lnTo>
                <a:lnTo>
                  <a:pt x="3181613" y="20637"/>
                </a:lnTo>
                <a:lnTo>
                  <a:pt x="3234001" y="9525"/>
                </a:lnTo>
                <a:lnTo>
                  <a:pt x="3294326" y="3175"/>
                </a:lnTo>
                <a:lnTo>
                  <a:pt x="3361001" y="0"/>
                </a:lnTo>
                <a:lnTo>
                  <a:pt x="3430851" y="3175"/>
                </a:lnTo>
                <a:lnTo>
                  <a:pt x="3491176" y="9525"/>
                </a:lnTo>
                <a:lnTo>
                  <a:pt x="3543563" y="20637"/>
                </a:lnTo>
                <a:lnTo>
                  <a:pt x="3589601" y="36512"/>
                </a:lnTo>
                <a:lnTo>
                  <a:pt x="3630876" y="52387"/>
                </a:lnTo>
                <a:lnTo>
                  <a:pt x="3667388" y="68262"/>
                </a:lnTo>
                <a:lnTo>
                  <a:pt x="3705488" y="87312"/>
                </a:lnTo>
                <a:lnTo>
                  <a:pt x="3743588" y="106362"/>
                </a:lnTo>
                <a:lnTo>
                  <a:pt x="3780101" y="125412"/>
                </a:lnTo>
                <a:lnTo>
                  <a:pt x="3821376" y="141287"/>
                </a:lnTo>
                <a:lnTo>
                  <a:pt x="3867413" y="155575"/>
                </a:lnTo>
                <a:lnTo>
                  <a:pt x="3919801" y="166687"/>
                </a:lnTo>
                <a:lnTo>
                  <a:pt x="3980126" y="174625"/>
                </a:lnTo>
                <a:lnTo>
                  <a:pt x="4048388" y="176212"/>
                </a:lnTo>
                <a:lnTo>
                  <a:pt x="4116651" y="174625"/>
                </a:lnTo>
                <a:lnTo>
                  <a:pt x="4176976" y="166687"/>
                </a:lnTo>
                <a:lnTo>
                  <a:pt x="4229363" y="155575"/>
                </a:lnTo>
                <a:lnTo>
                  <a:pt x="4275401" y="141287"/>
                </a:lnTo>
                <a:lnTo>
                  <a:pt x="4316676" y="125412"/>
                </a:lnTo>
                <a:lnTo>
                  <a:pt x="4353188" y="106362"/>
                </a:lnTo>
                <a:lnTo>
                  <a:pt x="4429388" y="68262"/>
                </a:lnTo>
                <a:lnTo>
                  <a:pt x="4465901" y="52387"/>
                </a:lnTo>
                <a:lnTo>
                  <a:pt x="4507176" y="36512"/>
                </a:lnTo>
                <a:lnTo>
                  <a:pt x="4553214" y="20637"/>
                </a:lnTo>
                <a:lnTo>
                  <a:pt x="4605601" y="9525"/>
                </a:lnTo>
                <a:lnTo>
                  <a:pt x="4665927" y="3175"/>
                </a:lnTo>
                <a:lnTo>
                  <a:pt x="4734188" y="0"/>
                </a:lnTo>
                <a:lnTo>
                  <a:pt x="4802452" y="3175"/>
                </a:lnTo>
                <a:lnTo>
                  <a:pt x="4862776" y="9525"/>
                </a:lnTo>
                <a:lnTo>
                  <a:pt x="4915164" y="20637"/>
                </a:lnTo>
                <a:lnTo>
                  <a:pt x="4961200" y="36512"/>
                </a:lnTo>
                <a:lnTo>
                  <a:pt x="5002476" y="52387"/>
                </a:lnTo>
                <a:lnTo>
                  <a:pt x="5038988" y="68262"/>
                </a:lnTo>
                <a:lnTo>
                  <a:pt x="5077089" y="87312"/>
                </a:lnTo>
                <a:lnTo>
                  <a:pt x="5115188" y="106362"/>
                </a:lnTo>
                <a:lnTo>
                  <a:pt x="5151700" y="125412"/>
                </a:lnTo>
                <a:lnTo>
                  <a:pt x="5192976" y="141287"/>
                </a:lnTo>
                <a:lnTo>
                  <a:pt x="5239013" y="155575"/>
                </a:lnTo>
                <a:lnTo>
                  <a:pt x="5291400" y="166687"/>
                </a:lnTo>
                <a:lnTo>
                  <a:pt x="5351726" y="174625"/>
                </a:lnTo>
                <a:lnTo>
                  <a:pt x="5410198" y="175985"/>
                </a:lnTo>
                <a:lnTo>
                  <a:pt x="5468670" y="174625"/>
                </a:lnTo>
                <a:lnTo>
                  <a:pt x="5528995" y="166687"/>
                </a:lnTo>
                <a:lnTo>
                  <a:pt x="5581382" y="155575"/>
                </a:lnTo>
                <a:lnTo>
                  <a:pt x="5627420" y="141287"/>
                </a:lnTo>
                <a:lnTo>
                  <a:pt x="5668695" y="125412"/>
                </a:lnTo>
                <a:lnTo>
                  <a:pt x="5705208" y="106362"/>
                </a:lnTo>
                <a:lnTo>
                  <a:pt x="5743307" y="87312"/>
                </a:lnTo>
                <a:lnTo>
                  <a:pt x="5781407" y="68262"/>
                </a:lnTo>
                <a:lnTo>
                  <a:pt x="5817920" y="52387"/>
                </a:lnTo>
                <a:lnTo>
                  <a:pt x="5859195" y="36512"/>
                </a:lnTo>
                <a:lnTo>
                  <a:pt x="5905233" y="20637"/>
                </a:lnTo>
                <a:lnTo>
                  <a:pt x="5957620" y="9525"/>
                </a:lnTo>
                <a:lnTo>
                  <a:pt x="6017946" y="3175"/>
                </a:lnTo>
                <a:lnTo>
                  <a:pt x="6086208" y="0"/>
                </a:lnTo>
                <a:lnTo>
                  <a:pt x="6095998" y="455"/>
                </a:lnTo>
                <a:lnTo>
                  <a:pt x="6105788" y="0"/>
                </a:lnTo>
                <a:lnTo>
                  <a:pt x="6174051" y="3175"/>
                </a:lnTo>
                <a:lnTo>
                  <a:pt x="6234376" y="9525"/>
                </a:lnTo>
                <a:lnTo>
                  <a:pt x="6286763" y="20637"/>
                </a:lnTo>
                <a:lnTo>
                  <a:pt x="6332801" y="36512"/>
                </a:lnTo>
                <a:lnTo>
                  <a:pt x="6374076" y="52387"/>
                </a:lnTo>
                <a:lnTo>
                  <a:pt x="6410588" y="68262"/>
                </a:lnTo>
                <a:lnTo>
                  <a:pt x="6448688" y="87312"/>
                </a:lnTo>
                <a:lnTo>
                  <a:pt x="6486788" y="106362"/>
                </a:lnTo>
                <a:lnTo>
                  <a:pt x="6523301" y="125412"/>
                </a:lnTo>
                <a:lnTo>
                  <a:pt x="6564576" y="141287"/>
                </a:lnTo>
                <a:lnTo>
                  <a:pt x="6610613" y="155575"/>
                </a:lnTo>
                <a:lnTo>
                  <a:pt x="6663001" y="166687"/>
                </a:lnTo>
                <a:lnTo>
                  <a:pt x="6723326" y="174625"/>
                </a:lnTo>
                <a:lnTo>
                  <a:pt x="6781798" y="175985"/>
                </a:lnTo>
                <a:lnTo>
                  <a:pt x="6840270" y="174625"/>
                </a:lnTo>
                <a:lnTo>
                  <a:pt x="6900595" y="166687"/>
                </a:lnTo>
                <a:lnTo>
                  <a:pt x="6952982" y="155575"/>
                </a:lnTo>
                <a:lnTo>
                  <a:pt x="6999020" y="141287"/>
                </a:lnTo>
                <a:lnTo>
                  <a:pt x="7040295" y="125412"/>
                </a:lnTo>
                <a:lnTo>
                  <a:pt x="7076807" y="106362"/>
                </a:lnTo>
                <a:lnTo>
                  <a:pt x="7114907" y="87312"/>
                </a:lnTo>
                <a:lnTo>
                  <a:pt x="7153007" y="68262"/>
                </a:lnTo>
                <a:lnTo>
                  <a:pt x="7189520" y="52387"/>
                </a:lnTo>
                <a:lnTo>
                  <a:pt x="7230795" y="36512"/>
                </a:lnTo>
                <a:lnTo>
                  <a:pt x="7276832" y="20637"/>
                </a:lnTo>
                <a:lnTo>
                  <a:pt x="7329220" y="9525"/>
                </a:lnTo>
                <a:lnTo>
                  <a:pt x="7389545" y="3175"/>
                </a:lnTo>
                <a:lnTo>
                  <a:pt x="7457807" y="0"/>
                </a:lnTo>
                <a:lnTo>
                  <a:pt x="7526070" y="3175"/>
                </a:lnTo>
                <a:lnTo>
                  <a:pt x="7586395" y="9525"/>
                </a:lnTo>
                <a:lnTo>
                  <a:pt x="7638782" y="20637"/>
                </a:lnTo>
                <a:lnTo>
                  <a:pt x="7684820" y="36512"/>
                </a:lnTo>
                <a:lnTo>
                  <a:pt x="7726095" y="52387"/>
                </a:lnTo>
                <a:lnTo>
                  <a:pt x="7762607" y="68262"/>
                </a:lnTo>
                <a:lnTo>
                  <a:pt x="7800707" y="87312"/>
                </a:lnTo>
                <a:lnTo>
                  <a:pt x="7838807" y="106362"/>
                </a:lnTo>
                <a:lnTo>
                  <a:pt x="7875320" y="125412"/>
                </a:lnTo>
                <a:lnTo>
                  <a:pt x="7916595" y="141287"/>
                </a:lnTo>
                <a:lnTo>
                  <a:pt x="7962632" y="155575"/>
                </a:lnTo>
                <a:lnTo>
                  <a:pt x="8015020" y="166687"/>
                </a:lnTo>
                <a:lnTo>
                  <a:pt x="8075345" y="174625"/>
                </a:lnTo>
                <a:lnTo>
                  <a:pt x="8143607" y="176212"/>
                </a:lnTo>
                <a:lnTo>
                  <a:pt x="8211870" y="174625"/>
                </a:lnTo>
                <a:lnTo>
                  <a:pt x="8272195" y="166687"/>
                </a:lnTo>
                <a:lnTo>
                  <a:pt x="8324582" y="155575"/>
                </a:lnTo>
                <a:lnTo>
                  <a:pt x="8370620" y="141287"/>
                </a:lnTo>
                <a:lnTo>
                  <a:pt x="8411895" y="125412"/>
                </a:lnTo>
                <a:lnTo>
                  <a:pt x="8448407" y="106362"/>
                </a:lnTo>
                <a:lnTo>
                  <a:pt x="8486507" y="87312"/>
                </a:lnTo>
                <a:lnTo>
                  <a:pt x="8524607" y="68262"/>
                </a:lnTo>
                <a:lnTo>
                  <a:pt x="8561119" y="52387"/>
                </a:lnTo>
                <a:lnTo>
                  <a:pt x="8602395" y="36512"/>
                </a:lnTo>
                <a:lnTo>
                  <a:pt x="8648431" y="20637"/>
                </a:lnTo>
                <a:lnTo>
                  <a:pt x="8700819" y="9525"/>
                </a:lnTo>
                <a:lnTo>
                  <a:pt x="8761145" y="3175"/>
                </a:lnTo>
                <a:lnTo>
                  <a:pt x="8827819" y="0"/>
                </a:lnTo>
                <a:lnTo>
                  <a:pt x="8897669" y="3175"/>
                </a:lnTo>
                <a:lnTo>
                  <a:pt x="8957995" y="9525"/>
                </a:lnTo>
                <a:lnTo>
                  <a:pt x="9010381" y="20637"/>
                </a:lnTo>
                <a:lnTo>
                  <a:pt x="9056419" y="36512"/>
                </a:lnTo>
                <a:lnTo>
                  <a:pt x="9097695" y="52387"/>
                </a:lnTo>
                <a:lnTo>
                  <a:pt x="9134207" y="68262"/>
                </a:lnTo>
                <a:lnTo>
                  <a:pt x="9172307" y="87312"/>
                </a:lnTo>
                <a:lnTo>
                  <a:pt x="9210407" y="106362"/>
                </a:lnTo>
                <a:lnTo>
                  <a:pt x="9246919" y="125412"/>
                </a:lnTo>
                <a:lnTo>
                  <a:pt x="9288195" y="141287"/>
                </a:lnTo>
                <a:lnTo>
                  <a:pt x="9334231" y="155575"/>
                </a:lnTo>
                <a:lnTo>
                  <a:pt x="9386619" y="166687"/>
                </a:lnTo>
                <a:lnTo>
                  <a:pt x="9446945" y="174625"/>
                </a:lnTo>
                <a:lnTo>
                  <a:pt x="9515207" y="176212"/>
                </a:lnTo>
                <a:lnTo>
                  <a:pt x="9583469" y="174625"/>
                </a:lnTo>
                <a:lnTo>
                  <a:pt x="9643795" y="166687"/>
                </a:lnTo>
                <a:lnTo>
                  <a:pt x="9696181" y="155575"/>
                </a:lnTo>
                <a:lnTo>
                  <a:pt x="9742219" y="141287"/>
                </a:lnTo>
                <a:lnTo>
                  <a:pt x="9783495" y="125412"/>
                </a:lnTo>
                <a:lnTo>
                  <a:pt x="9820007" y="106362"/>
                </a:lnTo>
                <a:lnTo>
                  <a:pt x="9896207" y="68262"/>
                </a:lnTo>
                <a:lnTo>
                  <a:pt x="9932719" y="52387"/>
                </a:lnTo>
                <a:lnTo>
                  <a:pt x="9973995" y="36512"/>
                </a:lnTo>
                <a:lnTo>
                  <a:pt x="10020031" y="20637"/>
                </a:lnTo>
                <a:lnTo>
                  <a:pt x="10072419" y="9525"/>
                </a:lnTo>
                <a:lnTo>
                  <a:pt x="10132745" y="3175"/>
                </a:lnTo>
                <a:lnTo>
                  <a:pt x="10201007" y="0"/>
                </a:lnTo>
                <a:lnTo>
                  <a:pt x="10269269" y="3175"/>
                </a:lnTo>
                <a:lnTo>
                  <a:pt x="10329595" y="9525"/>
                </a:lnTo>
                <a:lnTo>
                  <a:pt x="10381981" y="20637"/>
                </a:lnTo>
                <a:lnTo>
                  <a:pt x="10428019" y="36512"/>
                </a:lnTo>
                <a:lnTo>
                  <a:pt x="10469295" y="52387"/>
                </a:lnTo>
                <a:lnTo>
                  <a:pt x="10505807" y="68262"/>
                </a:lnTo>
                <a:lnTo>
                  <a:pt x="10543907" y="87312"/>
                </a:lnTo>
                <a:lnTo>
                  <a:pt x="10582007" y="106362"/>
                </a:lnTo>
                <a:lnTo>
                  <a:pt x="10618519" y="125412"/>
                </a:lnTo>
                <a:lnTo>
                  <a:pt x="10659795" y="141287"/>
                </a:lnTo>
                <a:lnTo>
                  <a:pt x="10705831" y="155575"/>
                </a:lnTo>
                <a:lnTo>
                  <a:pt x="10758219" y="166687"/>
                </a:lnTo>
                <a:lnTo>
                  <a:pt x="10818545" y="174625"/>
                </a:lnTo>
                <a:lnTo>
                  <a:pt x="10886807" y="176212"/>
                </a:lnTo>
                <a:lnTo>
                  <a:pt x="10955069" y="174625"/>
                </a:lnTo>
                <a:lnTo>
                  <a:pt x="11015395" y="166687"/>
                </a:lnTo>
                <a:lnTo>
                  <a:pt x="11067781" y="155575"/>
                </a:lnTo>
                <a:lnTo>
                  <a:pt x="11113819" y="141287"/>
                </a:lnTo>
                <a:lnTo>
                  <a:pt x="11155095" y="125412"/>
                </a:lnTo>
                <a:lnTo>
                  <a:pt x="11191607" y="106362"/>
                </a:lnTo>
                <a:lnTo>
                  <a:pt x="11229707" y="87312"/>
                </a:lnTo>
                <a:lnTo>
                  <a:pt x="11267807" y="68262"/>
                </a:lnTo>
                <a:lnTo>
                  <a:pt x="11304319" y="52387"/>
                </a:lnTo>
                <a:lnTo>
                  <a:pt x="11345595" y="36512"/>
                </a:lnTo>
                <a:lnTo>
                  <a:pt x="11391631" y="20637"/>
                </a:lnTo>
                <a:lnTo>
                  <a:pt x="11444019" y="9525"/>
                </a:lnTo>
                <a:lnTo>
                  <a:pt x="11504345" y="3175"/>
                </a:lnTo>
                <a:lnTo>
                  <a:pt x="11572607" y="0"/>
                </a:lnTo>
                <a:lnTo>
                  <a:pt x="11640869" y="3175"/>
                </a:lnTo>
                <a:lnTo>
                  <a:pt x="11701195" y="9525"/>
                </a:lnTo>
                <a:lnTo>
                  <a:pt x="11753581" y="20637"/>
                </a:lnTo>
                <a:lnTo>
                  <a:pt x="11799619" y="36512"/>
                </a:lnTo>
                <a:lnTo>
                  <a:pt x="11840895" y="52387"/>
                </a:lnTo>
                <a:lnTo>
                  <a:pt x="11877407" y="68262"/>
                </a:lnTo>
                <a:lnTo>
                  <a:pt x="11915507" y="87312"/>
                </a:lnTo>
                <a:lnTo>
                  <a:pt x="11953607" y="106362"/>
                </a:lnTo>
                <a:lnTo>
                  <a:pt x="11990119" y="125412"/>
                </a:lnTo>
                <a:lnTo>
                  <a:pt x="12031395" y="141287"/>
                </a:lnTo>
                <a:lnTo>
                  <a:pt x="12077431" y="155575"/>
                </a:lnTo>
                <a:lnTo>
                  <a:pt x="12129819" y="166688"/>
                </a:lnTo>
                <a:lnTo>
                  <a:pt x="12190145" y="174625"/>
                </a:lnTo>
                <a:lnTo>
                  <a:pt x="12191996" y="174668"/>
                </a:lnTo>
                <a:lnTo>
                  <a:pt x="12191996" y="1931671"/>
                </a:lnTo>
                <a:lnTo>
                  <a:pt x="0" y="1931671"/>
                </a:lnTo>
                <a:lnTo>
                  <a:pt x="0" y="174668"/>
                </a:lnTo>
                <a:lnTo>
                  <a:pt x="1851" y="174625"/>
                </a:lnTo>
                <a:lnTo>
                  <a:pt x="62176" y="166687"/>
                </a:lnTo>
                <a:lnTo>
                  <a:pt x="114563" y="155575"/>
                </a:lnTo>
                <a:lnTo>
                  <a:pt x="160601" y="141287"/>
                </a:lnTo>
                <a:lnTo>
                  <a:pt x="201876" y="125412"/>
                </a:lnTo>
                <a:lnTo>
                  <a:pt x="238388" y="106362"/>
                </a:lnTo>
                <a:lnTo>
                  <a:pt x="276488" y="87312"/>
                </a:lnTo>
                <a:lnTo>
                  <a:pt x="314588" y="68262"/>
                </a:lnTo>
                <a:lnTo>
                  <a:pt x="351101" y="52387"/>
                </a:lnTo>
                <a:lnTo>
                  <a:pt x="392376" y="36512"/>
                </a:lnTo>
                <a:lnTo>
                  <a:pt x="438413" y="20637"/>
                </a:lnTo>
                <a:lnTo>
                  <a:pt x="490801" y="9525"/>
                </a:lnTo>
                <a:lnTo>
                  <a:pt x="551126" y="3175"/>
                </a:lnTo>
                <a:lnTo>
                  <a:pt x="619388" y="0"/>
                </a:lnTo>
                <a:close/>
              </a:path>
            </a:pathLst>
          </a:custGeom>
          <a:solidFill>
            <a:schemeClr val="accent1">
              <a:lumMod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 useBgFill="1">
        <p:nvSpPr>
          <p:cNvPr id="16" name="Freeform: Shape 10">
            <a:extLst>
              <a:ext uri="{FF2B5EF4-FFF2-40B4-BE49-F238E27FC236}">
                <a16:creationId xmlns:a16="http://schemas.microsoft.com/office/drawing/2014/main" id="{C9957036-C837-4C4C-BBF0-4A0EC52AE1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1" y="0"/>
            <a:ext cx="12191996" cy="5102540"/>
          </a:xfrm>
          <a:custGeom>
            <a:avLst/>
            <a:gdLst>
              <a:gd name="connsiteX0" fmla="*/ 0 w 12191996"/>
              <a:gd name="connsiteY0" fmla="*/ 0 h 5102540"/>
              <a:gd name="connsiteX1" fmla="*/ 12191996 w 12191996"/>
              <a:gd name="connsiteY1" fmla="*/ 0 h 5102540"/>
              <a:gd name="connsiteX2" fmla="*/ 12191996 w 12191996"/>
              <a:gd name="connsiteY2" fmla="*/ 5100996 h 5102540"/>
              <a:gd name="connsiteX3" fmla="*/ 12190145 w 12191996"/>
              <a:gd name="connsiteY3" fmla="*/ 5100953 h 5102540"/>
              <a:gd name="connsiteX4" fmla="*/ 12129819 w 12191996"/>
              <a:gd name="connsiteY4" fmla="*/ 5093016 h 5102540"/>
              <a:gd name="connsiteX5" fmla="*/ 12077431 w 12191996"/>
              <a:gd name="connsiteY5" fmla="*/ 5081903 h 5102540"/>
              <a:gd name="connsiteX6" fmla="*/ 12031395 w 12191996"/>
              <a:gd name="connsiteY6" fmla="*/ 5067615 h 5102540"/>
              <a:gd name="connsiteX7" fmla="*/ 11990119 w 12191996"/>
              <a:gd name="connsiteY7" fmla="*/ 5051740 h 5102540"/>
              <a:gd name="connsiteX8" fmla="*/ 11953607 w 12191996"/>
              <a:gd name="connsiteY8" fmla="*/ 5032690 h 5102540"/>
              <a:gd name="connsiteX9" fmla="*/ 11915507 w 12191996"/>
              <a:gd name="connsiteY9" fmla="*/ 5013640 h 5102540"/>
              <a:gd name="connsiteX10" fmla="*/ 11877407 w 12191996"/>
              <a:gd name="connsiteY10" fmla="*/ 4994590 h 5102540"/>
              <a:gd name="connsiteX11" fmla="*/ 11840895 w 12191996"/>
              <a:gd name="connsiteY11" fmla="*/ 4978715 h 5102540"/>
              <a:gd name="connsiteX12" fmla="*/ 11799619 w 12191996"/>
              <a:gd name="connsiteY12" fmla="*/ 4962840 h 5102540"/>
              <a:gd name="connsiteX13" fmla="*/ 11753581 w 12191996"/>
              <a:gd name="connsiteY13" fmla="*/ 4946965 h 5102540"/>
              <a:gd name="connsiteX14" fmla="*/ 11701195 w 12191996"/>
              <a:gd name="connsiteY14" fmla="*/ 4935853 h 5102540"/>
              <a:gd name="connsiteX15" fmla="*/ 11640869 w 12191996"/>
              <a:gd name="connsiteY15" fmla="*/ 4929503 h 5102540"/>
              <a:gd name="connsiteX16" fmla="*/ 11572607 w 12191996"/>
              <a:gd name="connsiteY16" fmla="*/ 4926328 h 5102540"/>
              <a:gd name="connsiteX17" fmla="*/ 11504345 w 12191996"/>
              <a:gd name="connsiteY17" fmla="*/ 4929503 h 5102540"/>
              <a:gd name="connsiteX18" fmla="*/ 11444019 w 12191996"/>
              <a:gd name="connsiteY18" fmla="*/ 4935853 h 5102540"/>
              <a:gd name="connsiteX19" fmla="*/ 11391631 w 12191996"/>
              <a:gd name="connsiteY19" fmla="*/ 4946965 h 5102540"/>
              <a:gd name="connsiteX20" fmla="*/ 11345595 w 12191996"/>
              <a:gd name="connsiteY20" fmla="*/ 4962840 h 5102540"/>
              <a:gd name="connsiteX21" fmla="*/ 11304319 w 12191996"/>
              <a:gd name="connsiteY21" fmla="*/ 4978715 h 5102540"/>
              <a:gd name="connsiteX22" fmla="*/ 11267807 w 12191996"/>
              <a:gd name="connsiteY22" fmla="*/ 4994590 h 5102540"/>
              <a:gd name="connsiteX23" fmla="*/ 11229707 w 12191996"/>
              <a:gd name="connsiteY23" fmla="*/ 5013640 h 5102540"/>
              <a:gd name="connsiteX24" fmla="*/ 11191607 w 12191996"/>
              <a:gd name="connsiteY24" fmla="*/ 5032690 h 5102540"/>
              <a:gd name="connsiteX25" fmla="*/ 11155095 w 12191996"/>
              <a:gd name="connsiteY25" fmla="*/ 5051740 h 5102540"/>
              <a:gd name="connsiteX26" fmla="*/ 11113819 w 12191996"/>
              <a:gd name="connsiteY26" fmla="*/ 5067615 h 5102540"/>
              <a:gd name="connsiteX27" fmla="*/ 11067781 w 12191996"/>
              <a:gd name="connsiteY27" fmla="*/ 5081903 h 5102540"/>
              <a:gd name="connsiteX28" fmla="*/ 11015395 w 12191996"/>
              <a:gd name="connsiteY28" fmla="*/ 5093015 h 5102540"/>
              <a:gd name="connsiteX29" fmla="*/ 10955069 w 12191996"/>
              <a:gd name="connsiteY29" fmla="*/ 5100953 h 5102540"/>
              <a:gd name="connsiteX30" fmla="*/ 10886807 w 12191996"/>
              <a:gd name="connsiteY30" fmla="*/ 5102540 h 5102540"/>
              <a:gd name="connsiteX31" fmla="*/ 10818545 w 12191996"/>
              <a:gd name="connsiteY31" fmla="*/ 5100953 h 5102540"/>
              <a:gd name="connsiteX32" fmla="*/ 10758219 w 12191996"/>
              <a:gd name="connsiteY32" fmla="*/ 5093015 h 5102540"/>
              <a:gd name="connsiteX33" fmla="*/ 10705831 w 12191996"/>
              <a:gd name="connsiteY33" fmla="*/ 5081903 h 5102540"/>
              <a:gd name="connsiteX34" fmla="*/ 10659795 w 12191996"/>
              <a:gd name="connsiteY34" fmla="*/ 5067615 h 5102540"/>
              <a:gd name="connsiteX35" fmla="*/ 10618519 w 12191996"/>
              <a:gd name="connsiteY35" fmla="*/ 5051740 h 5102540"/>
              <a:gd name="connsiteX36" fmla="*/ 10582007 w 12191996"/>
              <a:gd name="connsiteY36" fmla="*/ 5032690 h 5102540"/>
              <a:gd name="connsiteX37" fmla="*/ 10543907 w 12191996"/>
              <a:gd name="connsiteY37" fmla="*/ 5013640 h 5102540"/>
              <a:gd name="connsiteX38" fmla="*/ 10505807 w 12191996"/>
              <a:gd name="connsiteY38" fmla="*/ 4994590 h 5102540"/>
              <a:gd name="connsiteX39" fmla="*/ 10469295 w 12191996"/>
              <a:gd name="connsiteY39" fmla="*/ 4978715 h 5102540"/>
              <a:gd name="connsiteX40" fmla="*/ 10428019 w 12191996"/>
              <a:gd name="connsiteY40" fmla="*/ 4962840 h 5102540"/>
              <a:gd name="connsiteX41" fmla="*/ 10381981 w 12191996"/>
              <a:gd name="connsiteY41" fmla="*/ 4946965 h 5102540"/>
              <a:gd name="connsiteX42" fmla="*/ 10329595 w 12191996"/>
              <a:gd name="connsiteY42" fmla="*/ 4935853 h 5102540"/>
              <a:gd name="connsiteX43" fmla="*/ 10269269 w 12191996"/>
              <a:gd name="connsiteY43" fmla="*/ 4929503 h 5102540"/>
              <a:gd name="connsiteX44" fmla="*/ 10201007 w 12191996"/>
              <a:gd name="connsiteY44" fmla="*/ 4926328 h 5102540"/>
              <a:gd name="connsiteX45" fmla="*/ 10132745 w 12191996"/>
              <a:gd name="connsiteY45" fmla="*/ 4929503 h 5102540"/>
              <a:gd name="connsiteX46" fmla="*/ 10072419 w 12191996"/>
              <a:gd name="connsiteY46" fmla="*/ 4935853 h 5102540"/>
              <a:gd name="connsiteX47" fmla="*/ 10020031 w 12191996"/>
              <a:gd name="connsiteY47" fmla="*/ 4946965 h 5102540"/>
              <a:gd name="connsiteX48" fmla="*/ 9973995 w 12191996"/>
              <a:gd name="connsiteY48" fmla="*/ 4962840 h 5102540"/>
              <a:gd name="connsiteX49" fmla="*/ 9932719 w 12191996"/>
              <a:gd name="connsiteY49" fmla="*/ 4978715 h 5102540"/>
              <a:gd name="connsiteX50" fmla="*/ 9896207 w 12191996"/>
              <a:gd name="connsiteY50" fmla="*/ 4994590 h 5102540"/>
              <a:gd name="connsiteX51" fmla="*/ 9820007 w 12191996"/>
              <a:gd name="connsiteY51" fmla="*/ 5032690 h 5102540"/>
              <a:gd name="connsiteX52" fmla="*/ 9783495 w 12191996"/>
              <a:gd name="connsiteY52" fmla="*/ 5051740 h 5102540"/>
              <a:gd name="connsiteX53" fmla="*/ 9742219 w 12191996"/>
              <a:gd name="connsiteY53" fmla="*/ 5067615 h 5102540"/>
              <a:gd name="connsiteX54" fmla="*/ 9696181 w 12191996"/>
              <a:gd name="connsiteY54" fmla="*/ 5081903 h 5102540"/>
              <a:gd name="connsiteX55" fmla="*/ 9643795 w 12191996"/>
              <a:gd name="connsiteY55" fmla="*/ 5093015 h 5102540"/>
              <a:gd name="connsiteX56" fmla="*/ 9583469 w 12191996"/>
              <a:gd name="connsiteY56" fmla="*/ 5100953 h 5102540"/>
              <a:gd name="connsiteX57" fmla="*/ 9515207 w 12191996"/>
              <a:gd name="connsiteY57" fmla="*/ 5102540 h 5102540"/>
              <a:gd name="connsiteX58" fmla="*/ 9446945 w 12191996"/>
              <a:gd name="connsiteY58" fmla="*/ 5100953 h 5102540"/>
              <a:gd name="connsiteX59" fmla="*/ 9386619 w 12191996"/>
              <a:gd name="connsiteY59" fmla="*/ 5093015 h 5102540"/>
              <a:gd name="connsiteX60" fmla="*/ 9334231 w 12191996"/>
              <a:gd name="connsiteY60" fmla="*/ 5081903 h 5102540"/>
              <a:gd name="connsiteX61" fmla="*/ 9288195 w 12191996"/>
              <a:gd name="connsiteY61" fmla="*/ 5067615 h 5102540"/>
              <a:gd name="connsiteX62" fmla="*/ 9246919 w 12191996"/>
              <a:gd name="connsiteY62" fmla="*/ 5051740 h 5102540"/>
              <a:gd name="connsiteX63" fmla="*/ 9210407 w 12191996"/>
              <a:gd name="connsiteY63" fmla="*/ 5032690 h 5102540"/>
              <a:gd name="connsiteX64" fmla="*/ 9172307 w 12191996"/>
              <a:gd name="connsiteY64" fmla="*/ 5013640 h 5102540"/>
              <a:gd name="connsiteX65" fmla="*/ 9134207 w 12191996"/>
              <a:gd name="connsiteY65" fmla="*/ 4994590 h 5102540"/>
              <a:gd name="connsiteX66" fmla="*/ 9097695 w 12191996"/>
              <a:gd name="connsiteY66" fmla="*/ 4978715 h 5102540"/>
              <a:gd name="connsiteX67" fmla="*/ 9056419 w 12191996"/>
              <a:gd name="connsiteY67" fmla="*/ 4962840 h 5102540"/>
              <a:gd name="connsiteX68" fmla="*/ 9010381 w 12191996"/>
              <a:gd name="connsiteY68" fmla="*/ 4946965 h 5102540"/>
              <a:gd name="connsiteX69" fmla="*/ 8957995 w 12191996"/>
              <a:gd name="connsiteY69" fmla="*/ 4935853 h 5102540"/>
              <a:gd name="connsiteX70" fmla="*/ 8897669 w 12191996"/>
              <a:gd name="connsiteY70" fmla="*/ 4929503 h 5102540"/>
              <a:gd name="connsiteX71" fmla="*/ 8827819 w 12191996"/>
              <a:gd name="connsiteY71" fmla="*/ 4926328 h 5102540"/>
              <a:gd name="connsiteX72" fmla="*/ 8761145 w 12191996"/>
              <a:gd name="connsiteY72" fmla="*/ 4929503 h 5102540"/>
              <a:gd name="connsiteX73" fmla="*/ 8700819 w 12191996"/>
              <a:gd name="connsiteY73" fmla="*/ 4935853 h 5102540"/>
              <a:gd name="connsiteX74" fmla="*/ 8648431 w 12191996"/>
              <a:gd name="connsiteY74" fmla="*/ 4946965 h 5102540"/>
              <a:gd name="connsiteX75" fmla="*/ 8602395 w 12191996"/>
              <a:gd name="connsiteY75" fmla="*/ 4962840 h 5102540"/>
              <a:gd name="connsiteX76" fmla="*/ 8561119 w 12191996"/>
              <a:gd name="connsiteY76" fmla="*/ 4978715 h 5102540"/>
              <a:gd name="connsiteX77" fmla="*/ 8524607 w 12191996"/>
              <a:gd name="connsiteY77" fmla="*/ 4994590 h 5102540"/>
              <a:gd name="connsiteX78" fmla="*/ 8486507 w 12191996"/>
              <a:gd name="connsiteY78" fmla="*/ 5013640 h 5102540"/>
              <a:gd name="connsiteX79" fmla="*/ 8448407 w 12191996"/>
              <a:gd name="connsiteY79" fmla="*/ 5032690 h 5102540"/>
              <a:gd name="connsiteX80" fmla="*/ 8411895 w 12191996"/>
              <a:gd name="connsiteY80" fmla="*/ 5051740 h 5102540"/>
              <a:gd name="connsiteX81" fmla="*/ 8370620 w 12191996"/>
              <a:gd name="connsiteY81" fmla="*/ 5067615 h 5102540"/>
              <a:gd name="connsiteX82" fmla="*/ 8324582 w 12191996"/>
              <a:gd name="connsiteY82" fmla="*/ 5081903 h 5102540"/>
              <a:gd name="connsiteX83" fmla="*/ 8272195 w 12191996"/>
              <a:gd name="connsiteY83" fmla="*/ 5093015 h 5102540"/>
              <a:gd name="connsiteX84" fmla="*/ 8211870 w 12191996"/>
              <a:gd name="connsiteY84" fmla="*/ 5100953 h 5102540"/>
              <a:gd name="connsiteX85" fmla="*/ 8143607 w 12191996"/>
              <a:gd name="connsiteY85" fmla="*/ 5102540 h 5102540"/>
              <a:gd name="connsiteX86" fmla="*/ 8075345 w 12191996"/>
              <a:gd name="connsiteY86" fmla="*/ 5100953 h 5102540"/>
              <a:gd name="connsiteX87" fmla="*/ 8015020 w 12191996"/>
              <a:gd name="connsiteY87" fmla="*/ 5093015 h 5102540"/>
              <a:gd name="connsiteX88" fmla="*/ 7962632 w 12191996"/>
              <a:gd name="connsiteY88" fmla="*/ 5081903 h 5102540"/>
              <a:gd name="connsiteX89" fmla="*/ 7916595 w 12191996"/>
              <a:gd name="connsiteY89" fmla="*/ 5067615 h 5102540"/>
              <a:gd name="connsiteX90" fmla="*/ 7875320 w 12191996"/>
              <a:gd name="connsiteY90" fmla="*/ 5051740 h 5102540"/>
              <a:gd name="connsiteX91" fmla="*/ 7838807 w 12191996"/>
              <a:gd name="connsiteY91" fmla="*/ 5032690 h 5102540"/>
              <a:gd name="connsiteX92" fmla="*/ 7800707 w 12191996"/>
              <a:gd name="connsiteY92" fmla="*/ 5013640 h 5102540"/>
              <a:gd name="connsiteX93" fmla="*/ 7762607 w 12191996"/>
              <a:gd name="connsiteY93" fmla="*/ 4994590 h 5102540"/>
              <a:gd name="connsiteX94" fmla="*/ 7726095 w 12191996"/>
              <a:gd name="connsiteY94" fmla="*/ 4978715 h 5102540"/>
              <a:gd name="connsiteX95" fmla="*/ 7684820 w 12191996"/>
              <a:gd name="connsiteY95" fmla="*/ 4962840 h 5102540"/>
              <a:gd name="connsiteX96" fmla="*/ 7638782 w 12191996"/>
              <a:gd name="connsiteY96" fmla="*/ 4946965 h 5102540"/>
              <a:gd name="connsiteX97" fmla="*/ 7586395 w 12191996"/>
              <a:gd name="connsiteY97" fmla="*/ 4935853 h 5102540"/>
              <a:gd name="connsiteX98" fmla="*/ 7526070 w 12191996"/>
              <a:gd name="connsiteY98" fmla="*/ 4929503 h 5102540"/>
              <a:gd name="connsiteX99" fmla="*/ 7457807 w 12191996"/>
              <a:gd name="connsiteY99" fmla="*/ 4926328 h 5102540"/>
              <a:gd name="connsiteX100" fmla="*/ 7389545 w 12191996"/>
              <a:gd name="connsiteY100" fmla="*/ 4929503 h 5102540"/>
              <a:gd name="connsiteX101" fmla="*/ 7329220 w 12191996"/>
              <a:gd name="connsiteY101" fmla="*/ 4935853 h 5102540"/>
              <a:gd name="connsiteX102" fmla="*/ 7276832 w 12191996"/>
              <a:gd name="connsiteY102" fmla="*/ 4946965 h 5102540"/>
              <a:gd name="connsiteX103" fmla="*/ 7230795 w 12191996"/>
              <a:gd name="connsiteY103" fmla="*/ 4962840 h 5102540"/>
              <a:gd name="connsiteX104" fmla="*/ 7189520 w 12191996"/>
              <a:gd name="connsiteY104" fmla="*/ 4978715 h 5102540"/>
              <a:gd name="connsiteX105" fmla="*/ 7153007 w 12191996"/>
              <a:gd name="connsiteY105" fmla="*/ 4994590 h 5102540"/>
              <a:gd name="connsiteX106" fmla="*/ 7114907 w 12191996"/>
              <a:gd name="connsiteY106" fmla="*/ 5013640 h 5102540"/>
              <a:gd name="connsiteX107" fmla="*/ 7076807 w 12191996"/>
              <a:gd name="connsiteY107" fmla="*/ 5032690 h 5102540"/>
              <a:gd name="connsiteX108" fmla="*/ 7040295 w 12191996"/>
              <a:gd name="connsiteY108" fmla="*/ 5051740 h 5102540"/>
              <a:gd name="connsiteX109" fmla="*/ 6999020 w 12191996"/>
              <a:gd name="connsiteY109" fmla="*/ 5067615 h 5102540"/>
              <a:gd name="connsiteX110" fmla="*/ 6952982 w 12191996"/>
              <a:gd name="connsiteY110" fmla="*/ 5081903 h 5102540"/>
              <a:gd name="connsiteX111" fmla="*/ 6900595 w 12191996"/>
              <a:gd name="connsiteY111" fmla="*/ 5093015 h 5102540"/>
              <a:gd name="connsiteX112" fmla="*/ 6840270 w 12191996"/>
              <a:gd name="connsiteY112" fmla="*/ 5100953 h 5102540"/>
              <a:gd name="connsiteX113" fmla="*/ 6781798 w 12191996"/>
              <a:gd name="connsiteY113" fmla="*/ 5102313 h 5102540"/>
              <a:gd name="connsiteX114" fmla="*/ 6723326 w 12191996"/>
              <a:gd name="connsiteY114" fmla="*/ 5100953 h 5102540"/>
              <a:gd name="connsiteX115" fmla="*/ 6663001 w 12191996"/>
              <a:gd name="connsiteY115" fmla="*/ 5093015 h 5102540"/>
              <a:gd name="connsiteX116" fmla="*/ 6610613 w 12191996"/>
              <a:gd name="connsiteY116" fmla="*/ 5081903 h 5102540"/>
              <a:gd name="connsiteX117" fmla="*/ 6564576 w 12191996"/>
              <a:gd name="connsiteY117" fmla="*/ 5067615 h 5102540"/>
              <a:gd name="connsiteX118" fmla="*/ 6523301 w 12191996"/>
              <a:gd name="connsiteY118" fmla="*/ 5051740 h 5102540"/>
              <a:gd name="connsiteX119" fmla="*/ 6486788 w 12191996"/>
              <a:gd name="connsiteY119" fmla="*/ 5032690 h 5102540"/>
              <a:gd name="connsiteX120" fmla="*/ 6448688 w 12191996"/>
              <a:gd name="connsiteY120" fmla="*/ 5013640 h 5102540"/>
              <a:gd name="connsiteX121" fmla="*/ 6410588 w 12191996"/>
              <a:gd name="connsiteY121" fmla="*/ 4994590 h 5102540"/>
              <a:gd name="connsiteX122" fmla="*/ 6374076 w 12191996"/>
              <a:gd name="connsiteY122" fmla="*/ 4978715 h 5102540"/>
              <a:gd name="connsiteX123" fmla="*/ 6332801 w 12191996"/>
              <a:gd name="connsiteY123" fmla="*/ 4962840 h 5102540"/>
              <a:gd name="connsiteX124" fmla="*/ 6286763 w 12191996"/>
              <a:gd name="connsiteY124" fmla="*/ 4946965 h 5102540"/>
              <a:gd name="connsiteX125" fmla="*/ 6234376 w 12191996"/>
              <a:gd name="connsiteY125" fmla="*/ 4935853 h 5102540"/>
              <a:gd name="connsiteX126" fmla="*/ 6174051 w 12191996"/>
              <a:gd name="connsiteY126" fmla="*/ 4929503 h 5102540"/>
              <a:gd name="connsiteX127" fmla="*/ 6105788 w 12191996"/>
              <a:gd name="connsiteY127" fmla="*/ 4926328 h 5102540"/>
              <a:gd name="connsiteX128" fmla="*/ 6095998 w 12191996"/>
              <a:gd name="connsiteY128" fmla="*/ 4926783 h 5102540"/>
              <a:gd name="connsiteX129" fmla="*/ 6086208 w 12191996"/>
              <a:gd name="connsiteY129" fmla="*/ 4926328 h 5102540"/>
              <a:gd name="connsiteX130" fmla="*/ 6017946 w 12191996"/>
              <a:gd name="connsiteY130" fmla="*/ 4929503 h 5102540"/>
              <a:gd name="connsiteX131" fmla="*/ 5957620 w 12191996"/>
              <a:gd name="connsiteY131" fmla="*/ 4935853 h 5102540"/>
              <a:gd name="connsiteX132" fmla="*/ 5905233 w 12191996"/>
              <a:gd name="connsiteY132" fmla="*/ 4946965 h 5102540"/>
              <a:gd name="connsiteX133" fmla="*/ 5859195 w 12191996"/>
              <a:gd name="connsiteY133" fmla="*/ 4962840 h 5102540"/>
              <a:gd name="connsiteX134" fmla="*/ 5817920 w 12191996"/>
              <a:gd name="connsiteY134" fmla="*/ 4978715 h 5102540"/>
              <a:gd name="connsiteX135" fmla="*/ 5781407 w 12191996"/>
              <a:gd name="connsiteY135" fmla="*/ 4994590 h 5102540"/>
              <a:gd name="connsiteX136" fmla="*/ 5743307 w 12191996"/>
              <a:gd name="connsiteY136" fmla="*/ 5013640 h 5102540"/>
              <a:gd name="connsiteX137" fmla="*/ 5705208 w 12191996"/>
              <a:gd name="connsiteY137" fmla="*/ 5032690 h 5102540"/>
              <a:gd name="connsiteX138" fmla="*/ 5668695 w 12191996"/>
              <a:gd name="connsiteY138" fmla="*/ 5051740 h 5102540"/>
              <a:gd name="connsiteX139" fmla="*/ 5627420 w 12191996"/>
              <a:gd name="connsiteY139" fmla="*/ 5067615 h 5102540"/>
              <a:gd name="connsiteX140" fmla="*/ 5581382 w 12191996"/>
              <a:gd name="connsiteY140" fmla="*/ 5081903 h 5102540"/>
              <a:gd name="connsiteX141" fmla="*/ 5528995 w 12191996"/>
              <a:gd name="connsiteY141" fmla="*/ 5093015 h 5102540"/>
              <a:gd name="connsiteX142" fmla="*/ 5468670 w 12191996"/>
              <a:gd name="connsiteY142" fmla="*/ 5100953 h 5102540"/>
              <a:gd name="connsiteX143" fmla="*/ 5410198 w 12191996"/>
              <a:gd name="connsiteY143" fmla="*/ 5102313 h 5102540"/>
              <a:gd name="connsiteX144" fmla="*/ 5351726 w 12191996"/>
              <a:gd name="connsiteY144" fmla="*/ 5100953 h 5102540"/>
              <a:gd name="connsiteX145" fmla="*/ 5291400 w 12191996"/>
              <a:gd name="connsiteY145" fmla="*/ 5093015 h 5102540"/>
              <a:gd name="connsiteX146" fmla="*/ 5239013 w 12191996"/>
              <a:gd name="connsiteY146" fmla="*/ 5081903 h 5102540"/>
              <a:gd name="connsiteX147" fmla="*/ 5192976 w 12191996"/>
              <a:gd name="connsiteY147" fmla="*/ 5067615 h 5102540"/>
              <a:gd name="connsiteX148" fmla="*/ 5151700 w 12191996"/>
              <a:gd name="connsiteY148" fmla="*/ 5051740 h 5102540"/>
              <a:gd name="connsiteX149" fmla="*/ 5115188 w 12191996"/>
              <a:gd name="connsiteY149" fmla="*/ 5032690 h 5102540"/>
              <a:gd name="connsiteX150" fmla="*/ 5077089 w 12191996"/>
              <a:gd name="connsiteY150" fmla="*/ 5013640 h 5102540"/>
              <a:gd name="connsiteX151" fmla="*/ 5038988 w 12191996"/>
              <a:gd name="connsiteY151" fmla="*/ 4994590 h 5102540"/>
              <a:gd name="connsiteX152" fmla="*/ 5002476 w 12191996"/>
              <a:gd name="connsiteY152" fmla="*/ 4978715 h 5102540"/>
              <a:gd name="connsiteX153" fmla="*/ 4961200 w 12191996"/>
              <a:gd name="connsiteY153" fmla="*/ 4962840 h 5102540"/>
              <a:gd name="connsiteX154" fmla="*/ 4915164 w 12191996"/>
              <a:gd name="connsiteY154" fmla="*/ 4946965 h 5102540"/>
              <a:gd name="connsiteX155" fmla="*/ 4862776 w 12191996"/>
              <a:gd name="connsiteY155" fmla="*/ 4935853 h 5102540"/>
              <a:gd name="connsiteX156" fmla="*/ 4802452 w 12191996"/>
              <a:gd name="connsiteY156" fmla="*/ 4929503 h 5102540"/>
              <a:gd name="connsiteX157" fmla="*/ 4734188 w 12191996"/>
              <a:gd name="connsiteY157" fmla="*/ 4926328 h 5102540"/>
              <a:gd name="connsiteX158" fmla="*/ 4665927 w 12191996"/>
              <a:gd name="connsiteY158" fmla="*/ 4929503 h 5102540"/>
              <a:gd name="connsiteX159" fmla="*/ 4605601 w 12191996"/>
              <a:gd name="connsiteY159" fmla="*/ 4935853 h 5102540"/>
              <a:gd name="connsiteX160" fmla="*/ 4553214 w 12191996"/>
              <a:gd name="connsiteY160" fmla="*/ 4946965 h 5102540"/>
              <a:gd name="connsiteX161" fmla="*/ 4507176 w 12191996"/>
              <a:gd name="connsiteY161" fmla="*/ 4962840 h 5102540"/>
              <a:gd name="connsiteX162" fmla="*/ 4465901 w 12191996"/>
              <a:gd name="connsiteY162" fmla="*/ 4978715 h 5102540"/>
              <a:gd name="connsiteX163" fmla="*/ 4429388 w 12191996"/>
              <a:gd name="connsiteY163" fmla="*/ 4994590 h 5102540"/>
              <a:gd name="connsiteX164" fmla="*/ 4353188 w 12191996"/>
              <a:gd name="connsiteY164" fmla="*/ 5032690 h 5102540"/>
              <a:gd name="connsiteX165" fmla="*/ 4316676 w 12191996"/>
              <a:gd name="connsiteY165" fmla="*/ 5051740 h 5102540"/>
              <a:gd name="connsiteX166" fmla="*/ 4275401 w 12191996"/>
              <a:gd name="connsiteY166" fmla="*/ 5067615 h 5102540"/>
              <a:gd name="connsiteX167" fmla="*/ 4229363 w 12191996"/>
              <a:gd name="connsiteY167" fmla="*/ 5081903 h 5102540"/>
              <a:gd name="connsiteX168" fmla="*/ 4176976 w 12191996"/>
              <a:gd name="connsiteY168" fmla="*/ 5093015 h 5102540"/>
              <a:gd name="connsiteX169" fmla="*/ 4116651 w 12191996"/>
              <a:gd name="connsiteY169" fmla="*/ 5100953 h 5102540"/>
              <a:gd name="connsiteX170" fmla="*/ 4048388 w 12191996"/>
              <a:gd name="connsiteY170" fmla="*/ 5102540 h 5102540"/>
              <a:gd name="connsiteX171" fmla="*/ 3980126 w 12191996"/>
              <a:gd name="connsiteY171" fmla="*/ 5100953 h 5102540"/>
              <a:gd name="connsiteX172" fmla="*/ 3919801 w 12191996"/>
              <a:gd name="connsiteY172" fmla="*/ 5093015 h 5102540"/>
              <a:gd name="connsiteX173" fmla="*/ 3867413 w 12191996"/>
              <a:gd name="connsiteY173" fmla="*/ 5081903 h 5102540"/>
              <a:gd name="connsiteX174" fmla="*/ 3821376 w 12191996"/>
              <a:gd name="connsiteY174" fmla="*/ 5067615 h 5102540"/>
              <a:gd name="connsiteX175" fmla="*/ 3780101 w 12191996"/>
              <a:gd name="connsiteY175" fmla="*/ 5051740 h 5102540"/>
              <a:gd name="connsiteX176" fmla="*/ 3743588 w 12191996"/>
              <a:gd name="connsiteY176" fmla="*/ 5032690 h 5102540"/>
              <a:gd name="connsiteX177" fmla="*/ 3705488 w 12191996"/>
              <a:gd name="connsiteY177" fmla="*/ 5013640 h 5102540"/>
              <a:gd name="connsiteX178" fmla="*/ 3667388 w 12191996"/>
              <a:gd name="connsiteY178" fmla="*/ 4994590 h 5102540"/>
              <a:gd name="connsiteX179" fmla="*/ 3630876 w 12191996"/>
              <a:gd name="connsiteY179" fmla="*/ 4978715 h 5102540"/>
              <a:gd name="connsiteX180" fmla="*/ 3589601 w 12191996"/>
              <a:gd name="connsiteY180" fmla="*/ 4962840 h 5102540"/>
              <a:gd name="connsiteX181" fmla="*/ 3543563 w 12191996"/>
              <a:gd name="connsiteY181" fmla="*/ 4946965 h 5102540"/>
              <a:gd name="connsiteX182" fmla="*/ 3491176 w 12191996"/>
              <a:gd name="connsiteY182" fmla="*/ 4935853 h 5102540"/>
              <a:gd name="connsiteX183" fmla="*/ 3430851 w 12191996"/>
              <a:gd name="connsiteY183" fmla="*/ 4929503 h 5102540"/>
              <a:gd name="connsiteX184" fmla="*/ 3361001 w 12191996"/>
              <a:gd name="connsiteY184" fmla="*/ 4926328 h 5102540"/>
              <a:gd name="connsiteX185" fmla="*/ 3294326 w 12191996"/>
              <a:gd name="connsiteY185" fmla="*/ 4929503 h 5102540"/>
              <a:gd name="connsiteX186" fmla="*/ 3234001 w 12191996"/>
              <a:gd name="connsiteY186" fmla="*/ 4935853 h 5102540"/>
              <a:gd name="connsiteX187" fmla="*/ 3181613 w 12191996"/>
              <a:gd name="connsiteY187" fmla="*/ 4946965 h 5102540"/>
              <a:gd name="connsiteX188" fmla="*/ 3135576 w 12191996"/>
              <a:gd name="connsiteY188" fmla="*/ 4962840 h 5102540"/>
              <a:gd name="connsiteX189" fmla="*/ 3094301 w 12191996"/>
              <a:gd name="connsiteY189" fmla="*/ 4978715 h 5102540"/>
              <a:gd name="connsiteX190" fmla="*/ 3057788 w 12191996"/>
              <a:gd name="connsiteY190" fmla="*/ 4994590 h 5102540"/>
              <a:gd name="connsiteX191" fmla="*/ 3019688 w 12191996"/>
              <a:gd name="connsiteY191" fmla="*/ 5013640 h 5102540"/>
              <a:gd name="connsiteX192" fmla="*/ 2981588 w 12191996"/>
              <a:gd name="connsiteY192" fmla="*/ 5032690 h 5102540"/>
              <a:gd name="connsiteX193" fmla="*/ 2945076 w 12191996"/>
              <a:gd name="connsiteY193" fmla="*/ 5051740 h 5102540"/>
              <a:gd name="connsiteX194" fmla="*/ 2903801 w 12191996"/>
              <a:gd name="connsiteY194" fmla="*/ 5067615 h 5102540"/>
              <a:gd name="connsiteX195" fmla="*/ 2857763 w 12191996"/>
              <a:gd name="connsiteY195" fmla="*/ 5081903 h 5102540"/>
              <a:gd name="connsiteX196" fmla="*/ 2805376 w 12191996"/>
              <a:gd name="connsiteY196" fmla="*/ 5093015 h 5102540"/>
              <a:gd name="connsiteX197" fmla="*/ 2745051 w 12191996"/>
              <a:gd name="connsiteY197" fmla="*/ 5100953 h 5102540"/>
              <a:gd name="connsiteX198" fmla="*/ 2676788 w 12191996"/>
              <a:gd name="connsiteY198" fmla="*/ 5102540 h 5102540"/>
              <a:gd name="connsiteX199" fmla="*/ 2608526 w 12191996"/>
              <a:gd name="connsiteY199" fmla="*/ 5100953 h 5102540"/>
              <a:gd name="connsiteX200" fmla="*/ 2548201 w 12191996"/>
              <a:gd name="connsiteY200" fmla="*/ 5093015 h 5102540"/>
              <a:gd name="connsiteX201" fmla="*/ 2495813 w 12191996"/>
              <a:gd name="connsiteY201" fmla="*/ 5081903 h 5102540"/>
              <a:gd name="connsiteX202" fmla="*/ 2449776 w 12191996"/>
              <a:gd name="connsiteY202" fmla="*/ 5067615 h 5102540"/>
              <a:gd name="connsiteX203" fmla="*/ 2408501 w 12191996"/>
              <a:gd name="connsiteY203" fmla="*/ 5051740 h 5102540"/>
              <a:gd name="connsiteX204" fmla="*/ 2371988 w 12191996"/>
              <a:gd name="connsiteY204" fmla="*/ 5032690 h 5102540"/>
              <a:gd name="connsiteX205" fmla="*/ 2333888 w 12191996"/>
              <a:gd name="connsiteY205" fmla="*/ 5013640 h 5102540"/>
              <a:gd name="connsiteX206" fmla="*/ 2295788 w 12191996"/>
              <a:gd name="connsiteY206" fmla="*/ 4994590 h 5102540"/>
              <a:gd name="connsiteX207" fmla="*/ 2259276 w 12191996"/>
              <a:gd name="connsiteY207" fmla="*/ 4978715 h 5102540"/>
              <a:gd name="connsiteX208" fmla="*/ 2218001 w 12191996"/>
              <a:gd name="connsiteY208" fmla="*/ 4962840 h 5102540"/>
              <a:gd name="connsiteX209" fmla="*/ 2171963 w 12191996"/>
              <a:gd name="connsiteY209" fmla="*/ 4946965 h 5102540"/>
              <a:gd name="connsiteX210" fmla="*/ 2119576 w 12191996"/>
              <a:gd name="connsiteY210" fmla="*/ 4935853 h 5102540"/>
              <a:gd name="connsiteX211" fmla="*/ 2059251 w 12191996"/>
              <a:gd name="connsiteY211" fmla="*/ 4929503 h 5102540"/>
              <a:gd name="connsiteX212" fmla="*/ 1990988 w 12191996"/>
              <a:gd name="connsiteY212" fmla="*/ 4926328 h 5102540"/>
              <a:gd name="connsiteX213" fmla="*/ 1922726 w 12191996"/>
              <a:gd name="connsiteY213" fmla="*/ 4929503 h 5102540"/>
              <a:gd name="connsiteX214" fmla="*/ 1862401 w 12191996"/>
              <a:gd name="connsiteY214" fmla="*/ 4935853 h 5102540"/>
              <a:gd name="connsiteX215" fmla="*/ 1810013 w 12191996"/>
              <a:gd name="connsiteY215" fmla="*/ 4946965 h 5102540"/>
              <a:gd name="connsiteX216" fmla="*/ 1763976 w 12191996"/>
              <a:gd name="connsiteY216" fmla="*/ 4962840 h 5102540"/>
              <a:gd name="connsiteX217" fmla="*/ 1722701 w 12191996"/>
              <a:gd name="connsiteY217" fmla="*/ 4978715 h 5102540"/>
              <a:gd name="connsiteX218" fmla="*/ 1686188 w 12191996"/>
              <a:gd name="connsiteY218" fmla="*/ 4994590 h 5102540"/>
              <a:gd name="connsiteX219" fmla="*/ 1648088 w 12191996"/>
              <a:gd name="connsiteY219" fmla="*/ 5013640 h 5102540"/>
              <a:gd name="connsiteX220" fmla="*/ 1609988 w 12191996"/>
              <a:gd name="connsiteY220" fmla="*/ 5032690 h 5102540"/>
              <a:gd name="connsiteX221" fmla="*/ 1573476 w 12191996"/>
              <a:gd name="connsiteY221" fmla="*/ 5051740 h 5102540"/>
              <a:gd name="connsiteX222" fmla="*/ 1532201 w 12191996"/>
              <a:gd name="connsiteY222" fmla="*/ 5067615 h 5102540"/>
              <a:gd name="connsiteX223" fmla="*/ 1486163 w 12191996"/>
              <a:gd name="connsiteY223" fmla="*/ 5081903 h 5102540"/>
              <a:gd name="connsiteX224" fmla="*/ 1433776 w 12191996"/>
              <a:gd name="connsiteY224" fmla="*/ 5093015 h 5102540"/>
              <a:gd name="connsiteX225" fmla="*/ 1373451 w 12191996"/>
              <a:gd name="connsiteY225" fmla="*/ 5100953 h 5102540"/>
              <a:gd name="connsiteX226" fmla="*/ 1305188 w 12191996"/>
              <a:gd name="connsiteY226" fmla="*/ 5102540 h 5102540"/>
              <a:gd name="connsiteX227" fmla="*/ 1236926 w 12191996"/>
              <a:gd name="connsiteY227" fmla="*/ 5100953 h 5102540"/>
              <a:gd name="connsiteX228" fmla="*/ 1176601 w 12191996"/>
              <a:gd name="connsiteY228" fmla="*/ 5093015 h 5102540"/>
              <a:gd name="connsiteX229" fmla="*/ 1124213 w 12191996"/>
              <a:gd name="connsiteY229" fmla="*/ 5081903 h 5102540"/>
              <a:gd name="connsiteX230" fmla="*/ 1078176 w 12191996"/>
              <a:gd name="connsiteY230" fmla="*/ 5067615 h 5102540"/>
              <a:gd name="connsiteX231" fmla="*/ 1036901 w 12191996"/>
              <a:gd name="connsiteY231" fmla="*/ 5051740 h 5102540"/>
              <a:gd name="connsiteX232" fmla="*/ 1000388 w 12191996"/>
              <a:gd name="connsiteY232" fmla="*/ 5032690 h 5102540"/>
              <a:gd name="connsiteX233" fmla="*/ 962288 w 12191996"/>
              <a:gd name="connsiteY233" fmla="*/ 5013640 h 5102540"/>
              <a:gd name="connsiteX234" fmla="*/ 924188 w 12191996"/>
              <a:gd name="connsiteY234" fmla="*/ 4994590 h 5102540"/>
              <a:gd name="connsiteX235" fmla="*/ 887676 w 12191996"/>
              <a:gd name="connsiteY235" fmla="*/ 4978715 h 5102540"/>
              <a:gd name="connsiteX236" fmla="*/ 846401 w 12191996"/>
              <a:gd name="connsiteY236" fmla="*/ 4962840 h 5102540"/>
              <a:gd name="connsiteX237" fmla="*/ 800363 w 12191996"/>
              <a:gd name="connsiteY237" fmla="*/ 4946965 h 5102540"/>
              <a:gd name="connsiteX238" fmla="*/ 747976 w 12191996"/>
              <a:gd name="connsiteY238" fmla="*/ 4935853 h 5102540"/>
              <a:gd name="connsiteX239" fmla="*/ 687651 w 12191996"/>
              <a:gd name="connsiteY239" fmla="*/ 4929503 h 5102540"/>
              <a:gd name="connsiteX240" fmla="*/ 619388 w 12191996"/>
              <a:gd name="connsiteY240" fmla="*/ 4926328 h 5102540"/>
              <a:gd name="connsiteX241" fmla="*/ 551126 w 12191996"/>
              <a:gd name="connsiteY241" fmla="*/ 4929503 h 5102540"/>
              <a:gd name="connsiteX242" fmla="*/ 490801 w 12191996"/>
              <a:gd name="connsiteY242" fmla="*/ 4935853 h 5102540"/>
              <a:gd name="connsiteX243" fmla="*/ 438413 w 12191996"/>
              <a:gd name="connsiteY243" fmla="*/ 4946965 h 5102540"/>
              <a:gd name="connsiteX244" fmla="*/ 392376 w 12191996"/>
              <a:gd name="connsiteY244" fmla="*/ 4962840 h 5102540"/>
              <a:gd name="connsiteX245" fmla="*/ 351101 w 12191996"/>
              <a:gd name="connsiteY245" fmla="*/ 4978715 h 5102540"/>
              <a:gd name="connsiteX246" fmla="*/ 314588 w 12191996"/>
              <a:gd name="connsiteY246" fmla="*/ 4994590 h 5102540"/>
              <a:gd name="connsiteX247" fmla="*/ 276488 w 12191996"/>
              <a:gd name="connsiteY247" fmla="*/ 5013640 h 5102540"/>
              <a:gd name="connsiteX248" fmla="*/ 238388 w 12191996"/>
              <a:gd name="connsiteY248" fmla="*/ 5032690 h 5102540"/>
              <a:gd name="connsiteX249" fmla="*/ 201876 w 12191996"/>
              <a:gd name="connsiteY249" fmla="*/ 5051740 h 5102540"/>
              <a:gd name="connsiteX250" fmla="*/ 160601 w 12191996"/>
              <a:gd name="connsiteY250" fmla="*/ 5067615 h 5102540"/>
              <a:gd name="connsiteX251" fmla="*/ 114563 w 12191996"/>
              <a:gd name="connsiteY251" fmla="*/ 5081903 h 5102540"/>
              <a:gd name="connsiteX252" fmla="*/ 62176 w 12191996"/>
              <a:gd name="connsiteY252" fmla="*/ 5093015 h 5102540"/>
              <a:gd name="connsiteX253" fmla="*/ 1851 w 12191996"/>
              <a:gd name="connsiteY253" fmla="*/ 5100953 h 5102540"/>
              <a:gd name="connsiteX254" fmla="*/ 0 w 12191996"/>
              <a:gd name="connsiteY254" fmla="*/ 5100996 h 5102540"/>
              <a:gd name="connsiteX255" fmla="*/ 0 w 12191996"/>
              <a:gd name="connsiteY255" fmla="*/ 0 h 5102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</a:cxnLst>
            <a:rect l="l" t="t" r="r" b="b"/>
            <a:pathLst>
              <a:path w="12191996" h="5102540">
                <a:moveTo>
                  <a:pt x="0" y="0"/>
                </a:moveTo>
                <a:lnTo>
                  <a:pt x="12191996" y="0"/>
                </a:lnTo>
                <a:lnTo>
                  <a:pt x="12191996" y="5100996"/>
                </a:lnTo>
                <a:lnTo>
                  <a:pt x="12190145" y="5100953"/>
                </a:lnTo>
                <a:lnTo>
                  <a:pt x="12129819" y="5093016"/>
                </a:lnTo>
                <a:lnTo>
                  <a:pt x="12077431" y="5081903"/>
                </a:lnTo>
                <a:lnTo>
                  <a:pt x="12031395" y="5067615"/>
                </a:lnTo>
                <a:lnTo>
                  <a:pt x="11990119" y="5051740"/>
                </a:lnTo>
                <a:lnTo>
                  <a:pt x="11953607" y="5032690"/>
                </a:lnTo>
                <a:lnTo>
                  <a:pt x="11915507" y="5013640"/>
                </a:lnTo>
                <a:lnTo>
                  <a:pt x="11877407" y="4994590"/>
                </a:lnTo>
                <a:lnTo>
                  <a:pt x="11840895" y="4978715"/>
                </a:lnTo>
                <a:lnTo>
                  <a:pt x="11799619" y="4962840"/>
                </a:lnTo>
                <a:lnTo>
                  <a:pt x="11753581" y="4946965"/>
                </a:lnTo>
                <a:lnTo>
                  <a:pt x="11701195" y="4935853"/>
                </a:lnTo>
                <a:lnTo>
                  <a:pt x="11640869" y="4929503"/>
                </a:lnTo>
                <a:lnTo>
                  <a:pt x="11572607" y="4926328"/>
                </a:lnTo>
                <a:lnTo>
                  <a:pt x="11504345" y="4929503"/>
                </a:lnTo>
                <a:lnTo>
                  <a:pt x="11444019" y="4935853"/>
                </a:lnTo>
                <a:lnTo>
                  <a:pt x="11391631" y="4946965"/>
                </a:lnTo>
                <a:lnTo>
                  <a:pt x="11345595" y="4962840"/>
                </a:lnTo>
                <a:lnTo>
                  <a:pt x="11304319" y="4978715"/>
                </a:lnTo>
                <a:lnTo>
                  <a:pt x="11267807" y="4994590"/>
                </a:lnTo>
                <a:lnTo>
                  <a:pt x="11229707" y="5013640"/>
                </a:lnTo>
                <a:lnTo>
                  <a:pt x="11191607" y="5032690"/>
                </a:lnTo>
                <a:lnTo>
                  <a:pt x="11155095" y="5051740"/>
                </a:lnTo>
                <a:lnTo>
                  <a:pt x="11113819" y="5067615"/>
                </a:lnTo>
                <a:lnTo>
                  <a:pt x="11067781" y="5081903"/>
                </a:lnTo>
                <a:lnTo>
                  <a:pt x="11015395" y="5093015"/>
                </a:lnTo>
                <a:lnTo>
                  <a:pt x="10955069" y="5100953"/>
                </a:lnTo>
                <a:lnTo>
                  <a:pt x="10886807" y="5102540"/>
                </a:lnTo>
                <a:lnTo>
                  <a:pt x="10818545" y="5100953"/>
                </a:lnTo>
                <a:lnTo>
                  <a:pt x="10758219" y="5093015"/>
                </a:lnTo>
                <a:lnTo>
                  <a:pt x="10705831" y="5081903"/>
                </a:lnTo>
                <a:lnTo>
                  <a:pt x="10659795" y="5067615"/>
                </a:lnTo>
                <a:lnTo>
                  <a:pt x="10618519" y="5051740"/>
                </a:lnTo>
                <a:lnTo>
                  <a:pt x="10582007" y="5032690"/>
                </a:lnTo>
                <a:lnTo>
                  <a:pt x="10543907" y="5013640"/>
                </a:lnTo>
                <a:lnTo>
                  <a:pt x="10505807" y="4994590"/>
                </a:lnTo>
                <a:lnTo>
                  <a:pt x="10469295" y="4978715"/>
                </a:lnTo>
                <a:lnTo>
                  <a:pt x="10428019" y="4962840"/>
                </a:lnTo>
                <a:lnTo>
                  <a:pt x="10381981" y="4946965"/>
                </a:lnTo>
                <a:lnTo>
                  <a:pt x="10329595" y="4935853"/>
                </a:lnTo>
                <a:lnTo>
                  <a:pt x="10269269" y="4929503"/>
                </a:lnTo>
                <a:lnTo>
                  <a:pt x="10201007" y="4926328"/>
                </a:lnTo>
                <a:lnTo>
                  <a:pt x="10132745" y="4929503"/>
                </a:lnTo>
                <a:lnTo>
                  <a:pt x="10072419" y="4935853"/>
                </a:lnTo>
                <a:lnTo>
                  <a:pt x="10020031" y="4946965"/>
                </a:lnTo>
                <a:lnTo>
                  <a:pt x="9973995" y="4962840"/>
                </a:lnTo>
                <a:lnTo>
                  <a:pt x="9932719" y="4978715"/>
                </a:lnTo>
                <a:lnTo>
                  <a:pt x="9896207" y="4994590"/>
                </a:lnTo>
                <a:lnTo>
                  <a:pt x="9820007" y="5032690"/>
                </a:lnTo>
                <a:lnTo>
                  <a:pt x="9783495" y="5051740"/>
                </a:lnTo>
                <a:lnTo>
                  <a:pt x="9742219" y="5067615"/>
                </a:lnTo>
                <a:lnTo>
                  <a:pt x="9696181" y="5081903"/>
                </a:lnTo>
                <a:lnTo>
                  <a:pt x="9643795" y="5093015"/>
                </a:lnTo>
                <a:lnTo>
                  <a:pt x="9583469" y="5100953"/>
                </a:lnTo>
                <a:lnTo>
                  <a:pt x="9515207" y="5102540"/>
                </a:lnTo>
                <a:lnTo>
                  <a:pt x="9446945" y="5100953"/>
                </a:lnTo>
                <a:lnTo>
                  <a:pt x="9386619" y="5093015"/>
                </a:lnTo>
                <a:lnTo>
                  <a:pt x="9334231" y="5081903"/>
                </a:lnTo>
                <a:lnTo>
                  <a:pt x="9288195" y="5067615"/>
                </a:lnTo>
                <a:lnTo>
                  <a:pt x="9246919" y="5051740"/>
                </a:lnTo>
                <a:lnTo>
                  <a:pt x="9210407" y="5032690"/>
                </a:lnTo>
                <a:lnTo>
                  <a:pt x="9172307" y="5013640"/>
                </a:lnTo>
                <a:lnTo>
                  <a:pt x="9134207" y="4994590"/>
                </a:lnTo>
                <a:lnTo>
                  <a:pt x="9097695" y="4978715"/>
                </a:lnTo>
                <a:lnTo>
                  <a:pt x="9056419" y="4962840"/>
                </a:lnTo>
                <a:lnTo>
                  <a:pt x="9010381" y="4946965"/>
                </a:lnTo>
                <a:lnTo>
                  <a:pt x="8957995" y="4935853"/>
                </a:lnTo>
                <a:lnTo>
                  <a:pt x="8897669" y="4929503"/>
                </a:lnTo>
                <a:lnTo>
                  <a:pt x="8827819" y="4926328"/>
                </a:lnTo>
                <a:lnTo>
                  <a:pt x="8761145" y="4929503"/>
                </a:lnTo>
                <a:lnTo>
                  <a:pt x="8700819" y="4935853"/>
                </a:lnTo>
                <a:lnTo>
                  <a:pt x="8648431" y="4946965"/>
                </a:lnTo>
                <a:lnTo>
                  <a:pt x="8602395" y="4962840"/>
                </a:lnTo>
                <a:lnTo>
                  <a:pt x="8561119" y="4978715"/>
                </a:lnTo>
                <a:lnTo>
                  <a:pt x="8524607" y="4994590"/>
                </a:lnTo>
                <a:lnTo>
                  <a:pt x="8486507" y="5013640"/>
                </a:lnTo>
                <a:lnTo>
                  <a:pt x="8448407" y="5032690"/>
                </a:lnTo>
                <a:lnTo>
                  <a:pt x="8411895" y="5051740"/>
                </a:lnTo>
                <a:lnTo>
                  <a:pt x="8370620" y="5067615"/>
                </a:lnTo>
                <a:lnTo>
                  <a:pt x="8324582" y="5081903"/>
                </a:lnTo>
                <a:lnTo>
                  <a:pt x="8272195" y="5093015"/>
                </a:lnTo>
                <a:lnTo>
                  <a:pt x="8211870" y="5100953"/>
                </a:lnTo>
                <a:lnTo>
                  <a:pt x="8143607" y="5102540"/>
                </a:lnTo>
                <a:lnTo>
                  <a:pt x="8075345" y="5100953"/>
                </a:lnTo>
                <a:lnTo>
                  <a:pt x="8015020" y="5093015"/>
                </a:lnTo>
                <a:lnTo>
                  <a:pt x="7962632" y="5081903"/>
                </a:lnTo>
                <a:lnTo>
                  <a:pt x="7916595" y="5067615"/>
                </a:lnTo>
                <a:lnTo>
                  <a:pt x="7875320" y="5051740"/>
                </a:lnTo>
                <a:lnTo>
                  <a:pt x="7838807" y="5032690"/>
                </a:lnTo>
                <a:lnTo>
                  <a:pt x="7800707" y="5013640"/>
                </a:lnTo>
                <a:lnTo>
                  <a:pt x="7762607" y="4994590"/>
                </a:lnTo>
                <a:lnTo>
                  <a:pt x="7726095" y="4978715"/>
                </a:lnTo>
                <a:lnTo>
                  <a:pt x="7684820" y="4962840"/>
                </a:lnTo>
                <a:lnTo>
                  <a:pt x="7638782" y="4946965"/>
                </a:lnTo>
                <a:lnTo>
                  <a:pt x="7586395" y="4935853"/>
                </a:lnTo>
                <a:lnTo>
                  <a:pt x="7526070" y="4929503"/>
                </a:lnTo>
                <a:lnTo>
                  <a:pt x="7457807" y="4926328"/>
                </a:lnTo>
                <a:lnTo>
                  <a:pt x="7389545" y="4929503"/>
                </a:lnTo>
                <a:lnTo>
                  <a:pt x="7329220" y="4935853"/>
                </a:lnTo>
                <a:lnTo>
                  <a:pt x="7276832" y="4946965"/>
                </a:lnTo>
                <a:lnTo>
                  <a:pt x="7230795" y="4962840"/>
                </a:lnTo>
                <a:lnTo>
                  <a:pt x="7189520" y="4978715"/>
                </a:lnTo>
                <a:lnTo>
                  <a:pt x="7153007" y="4994590"/>
                </a:lnTo>
                <a:lnTo>
                  <a:pt x="7114907" y="5013640"/>
                </a:lnTo>
                <a:lnTo>
                  <a:pt x="7076807" y="5032690"/>
                </a:lnTo>
                <a:lnTo>
                  <a:pt x="7040295" y="5051740"/>
                </a:lnTo>
                <a:lnTo>
                  <a:pt x="6999020" y="5067615"/>
                </a:lnTo>
                <a:lnTo>
                  <a:pt x="6952982" y="5081903"/>
                </a:lnTo>
                <a:lnTo>
                  <a:pt x="6900595" y="5093015"/>
                </a:lnTo>
                <a:lnTo>
                  <a:pt x="6840270" y="5100953"/>
                </a:lnTo>
                <a:lnTo>
                  <a:pt x="6781798" y="5102313"/>
                </a:lnTo>
                <a:lnTo>
                  <a:pt x="6723326" y="5100953"/>
                </a:lnTo>
                <a:lnTo>
                  <a:pt x="6663001" y="5093015"/>
                </a:lnTo>
                <a:lnTo>
                  <a:pt x="6610613" y="5081903"/>
                </a:lnTo>
                <a:lnTo>
                  <a:pt x="6564576" y="5067615"/>
                </a:lnTo>
                <a:lnTo>
                  <a:pt x="6523301" y="5051740"/>
                </a:lnTo>
                <a:lnTo>
                  <a:pt x="6486788" y="5032690"/>
                </a:lnTo>
                <a:lnTo>
                  <a:pt x="6448688" y="5013640"/>
                </a:lnTo>
                <a:lnTo>
                  <a:pt x="6410588" y="4994590"/>
                </a:lnTo>
                <a:lnTo>
                  <a:pt x="6374076" y="4978715"/>
                </a:lnTo>
                <a:lnTo>
                  <a:pt x="6332801" y="4962840"/>
                </a:lnTo>
                <a:lnTo>
                  <a:pt x="6286763" y="4946965"/>
                </a:lnTo>
                <a:lnTo>
                  <a:pt x="6234376" y="4935853"/>
                </a:lnTo>
                <a:lnTo>
                  <a:pt x="6174051" y="4929503"/>
                </a:lnTo>
                <a:lnTo>
                  <a:pt x="6105788" y="4926328"/>
                </a:lnTo>
                <a:lnTo>
                  <a:pt x="6095998" y="4926783"/>
                </a:lnTo>
                <a:lnTo>
                  <a:pt x="6086208" y="4926328"/>
                </a:lnTo>
                <a:lnTo>
                  <a:pt x="6017946" y="4929503"/>
                </a:lnTo>
                <a:lnTo>
                  <a:pt x="5957620" y="4935853"/>
                </a:lnTo>
                <a:lnTo>
                  <a:pt x="5905233" y="4946965"/>
                </a:lnTo>
                <a:lnTo>
                  <a:pt x="5859195" y="4962840"/>
                </a:lnTo>
                <a:lnTo>
                  <a:pt x="5817920" y="4978715"/>
                </a:lnTo>
                <a:lnTo>
                  <a:pt x="5781407" y="4994590"/>
                </a:lnTo>
                <a:lnTo>
                  <a:pt x="5743307" y="5013640"/>
                </a:lnTo>
                <a:lnTo>
                  <a:pt x="5705208" y="5032690"/>
                </a:lnTo>
                <a:lnTo>
                  <a:pt x="5668695" y="5051740"/>
                </a:lnTo>
                <a:lnTo>
                  <a:pt x="5627420" y="5067615"/>
                </a:lnTo>
                <a:lnTo>
                  <a:pt x="5581382" y="5081903"/>
                </a:lnTo>
                <a:lnTo>
                  <a:pt x="5528995" y="5093015"/>
                </a:lnTo>
                <a:lnTo>
                  <a:pt x="5468670" y="5100953"/>
                </a:lnTo>
                <a:lnTo>
                  <a:pt x="5410198" y="5102313"/>
                </a:lnTo>
                <a:lnTo>
                  <a:pt x="5351726" y="5100953"/>
                </a:lnTo>
                <a:lnTo>
                  <a:pt x="5291400" y="5093015"/>
                </a:lnTo>
                <a:lnTo>
                  <a:pt x="5239013" y="5081903"/>
                </a:lnTo>
                <a:lnTo>
                  <a:pt x="5192976" y="5067615"/>
                </a:lnTo>
                <a:lnTo>
                  <a:pt x="5151700" y="5051740"/>
                </a:lnTo>
                <a:lnTo>
                  <a:pt x="5115188" y="5032690"/>
                </a:lnTo>
                <a:lnTo>
                  <a:pt x="5077089" y="5013640"/>
                </a:lnTo>
                <a:lnTo>
                  <a:pt x="5038988" y="4994590"/>
                </a:lnTo>
                <a:lnTo>
                  <a:pt x="5002476" y="4978715"/>
                </a:lnTo>
                <a:lnTo>
                  <a:pt x="4961200" y="4962840"/>
                </a:lnTo>
                <a:lnTo>
                  <a:pt x="4915164" y="4946965"/>
                </a:lnTo>
                <a:lnTo>
                  <a:pt x="4862776" y="4935853"/>
                </a:lnTo>
                <a:lnTo>
                  <a:pt x="4802452" y="4929503"/>
                </a:lnTo>
                <a:lnTo>
                  <a:pt x="4734188" y="4926328"/>
                </a:lnTo>
                <a:lnTo>
                  <a:pt x="4665927" y="4929503"/>
                </a:lnTo>
                <a:lnTo>
                  <a:pt x="4605601" y="4935853"/>
                </a:lnTo>
                <a:lnTo>
                  <a:pt x="4553214" y="4946965"/>
                </a:lnTo>
                <a:lnTo>
                  <a:pt x="4507176" y="4962840"/>
                </a:lnTo>
                <a:lnTo>
                  <a:pt x="4465901" y="4978715"/>
                </a:lnTo>
                <a:lnTo>
                  <a:pt x="4429388" y="4994590"/>
                </a:lnTo>
                <a:lnTo>
                  <a:pt x="4353188" y="5032690"/>
                </a:lnTo>
                <a:lnTo>
                  <a:pt x="4316676" y="5051740"/>
                </a:lnTo>
                <a:lnTo>
                  <a:pt x="4275401" y="5067615"/>
                </a:lnTo>
                <a:lnTo>
                  <a:pt x="4229363" y="5081903"/>
                </a:lnTo>
                <a:lnTo>
                  <a:pt x="4176976" y="5093015"/>
                </a:lnTo>
                <a:lnTo>
                  <a:pt x="4116651" y="5100953"/>
                </a:lnTo>
                <a:lnTo>
                  <a:pt x="4048388" y="5102540"/>
                </a:lnTo>
                <a:lnTo>
                  <a:pt x="3980126" y="5100953"/>
                </a:lnTo>
                <a:lnTo>
                  <a:pt x="3919801" y="5093015"/>
                </a:lnTo>
                <a:lnTo>
                  <a:pt x="3867413" y="5081903"/>
                </a:lnTo>
                <a:lnTo>
                  <a:pt x="3821376" y="5067615"/>
                </a:lnTo>
                <a:lnTo>
                  <a:pt x="3780101" y="5051740"/>
                </a:lnTo>
                <a:lnTo>
                  <a:pt x="3743588" y="5032690"/>
                </a:lnTo>
                <a:lnTo>
                  <a:pt x="3705488" y="5013640"/>
                </a:lnTo>
                <a:lnTo>
                  <a:pt x="3667388" y="4994590"/>
                </a:lnTo>
                <a:lnTo>
                  <a:pt x="3630876" y="4978715"/>
                </a:lnTo>
                <a:lnTo>
                  <a:pt x="3589601" y="4962840"/>
                </a:lnTo>
                <a:lnTo>
                  <a:pt x="3543563" y="4946965"/>
                </a:lnTo>
                <a:lnTo>
                  <a:pt x="3491176" y="4935853"/>
                </a:lnTo>
                <a:lnTo>
                  <a:pt x="3430851" y="4929503"/>
                </a:lnTo>
                <a:lnTo>
                  <a:pt x="3361001" y="4926328"/>
                </a:lnTo>
                <a:lnTo>
                  <a:pt x="3294326" y="4929503"/>
                </a:lnTo>
                <a:lnTo>
                  <a:pt x="3234001" y="4935853"/>
                </a:lnTo>
                <a:lnTo>
                  <a:pt x="3181613" y="4946965"/>
                </a:lnTo>
                <a:lnTo>
                  <a:pt x="3135576" y="4962840"/>
                </a:lnTo>
                <a:lnTo>
                  <a:pt x="3094301" y="4978715"/>
                </a:lnTo>
                <a:lnTo>
                  <a:pt x="3057788" y="4994590"/>
                </a:lnTo>
                <a:lnTo>
                  <a:pt x="3019688" y="5013640"/>
                </a:lnTo>
                <a:lnTo>
                  <a:pt x="2981588" y="5032690"/>
                </a:lnTo>
                <a:lnTo>
                  <a:pt x="2945076" y="5051740"/>
                </a:lnTo>
                <a:lnTo>
                  <a:pt x="2903801" y="5067615"/>
                </a:lnTo>
                <a:lnTo>
                  <a:pt x="2857763" y="5081903"/>
                </a:lnTo>
                <a:lnTo>
                  <a:pt x="2805376" y="5093015"/>
                </a:lnTo>
                <a:lnTo>
                  <a:pt x="2745051" y="5100953"/>
                </a:lnTo>
                <a:lnTo>
                  <a:pt x="2676788" y="5102540"/>
                </a:lnTo>
                <a:lnTo>
                  <a:pt x="2608526" y="5100953"/>
                </a:lnTo>
                <a:lnTo>
                  <a:pt x="2548201" y="5093015"/>
                </a:lnTo>
                <a:lnTo>
                  <a:pt x="2495813" y="5081903"/>
                </a:lnTo>
                <a:lnTo>
                  <a:pt x="2449776" y="5067615"/>
                </a:lnTo>
                <a:lnTo>
                  <a:pt x="2408501" y="5051740"/>
                </a:lnTo>
                <a:lnTo>
                  <a:pt x="2371988" y="5032690"/>
                </a:lnTo>
                <a:lnTo>
                  <a:pt x="2333888" y="5013640"/>
                </a:lnTo>
                <a:lnTo>
                  <a:pt x="2295788" y="4994590"/>
                </a:lnTo>
                <a:lnTo>
                  <a:pt x="2259276" y="4978715"/>
                </a:lnTo>
                <a:lnTo>
                  <a:pt x="2218001" y="4962840"/>
                </a:lnTo>
                <a:lnTo>
                  <a:pt x="2171963" y="4946965"/>
                </a:lnTo>
                <a:lnTo>
                  <a:pt x="2119576" y="4935853"/>
                </a:lnTo>
                <a:lnTo>
                  <a:pt x="2059251" y="4929503"/>
                </a:lnTo>
                <a:lnTo>
                  <a:pt x="1990988" y="4926328"/>
                </a:lnTo>
                <a:lnTo>
                  <a:pt x="1922726" y="4929503"/>
                </a:lnTo>
                <a:lnTo>
                  <a:pt x="1862401" y="4935853"/>
                </a:lnTo>
                <a:lnTo>
                  <a:pt x="1810013" y="4946965"/>
                </a:lnTo>
                <a:lnTo>
                  <a:pt x="1763976" y="4962840"/>
                </a:lnTo>
                <a:lnTo>
                  <a:pt x="1722701" y="4978715"/>
                </a:lnTo>
                <a:lnTo>
                  <a:pt x="1686188" y="4994590"/>
                </a:lnTo>
                <a:lnTo>
                  <a:pt x="1648088" y="5013640"/>
                </a:lnTo>
                <a:lnTo>
                  <a:pt x="1609988" y="5032690"/>
                </a:lnTo>
                <a:lnTo>
                  <a:pt x="1573476" y="5051740"/>
                </a:lnTo>
                <a:lnTo>
                  <a:pt x="1532201" y="5067615"/>
                </a:lnTo>
                <a:lnTo>
                  <a:pt x="1486163" y="5081903"/>
                </a:lnTo>
                <a:lnTo>
                  <a:pt x="1433776" y="5093015"/>
                </a:lnTo>
                <a:lnTo>
                  <a:pt x="1373451" y="5100953"/>
                </a:lnTo>
                <a:lnTo>
                  <a:pt x="1305188" y="5102540"/>
                </a:lnTo>
                <a:lnTo>
                  <a:pt x="1236926" y="5100953"/>
                </a:lnTo>
                <a:lnTo>
                  <a:pt x="1176601" y="5093015"/>
                </a:lnTo>
                <a:lnTo>
                  <a:pt x="1124213" y="5081903"/>
                </a:lnTo>
                <a:lnTo>
                  <a:pt x="1078176" y="5067615"/>
                </a:lnTo>
                <a:lnTo>
                  <a:pt x="1036901" y="5051740"/>
                </a:lnTo>
                <a:lnTo>
                  <a:pt x="1000388" y="5032690"/>
                </a:lnTo>
                <a:lnTo>
                  <a:pt x="962288" y="5013640"/>
                </a:lnTo>
                <a:lnTo>
                  <a:pt x="924188" y="4994590"/>
                </a:lnTo>
                <a:lnTo>
                  <a:pt x="887676" y="4978715"/>
                </a:lnTo>
                <a:lnTo>
                  <a:pt x="846401" y="4962840"/>
                </a:lnTo>
                <a:lnTo>
                  <a:pt x="800363" y="4946965"/>
                </a:lnTo>
                <a:lnTo>
                  <a:pt x="747976" y="4935853"/>
                </a:lnTo>
                <a:lnTo>
                  <a:pt x="687651" y="4929503"/>
                </a:lnTo>
                <a:lnTo>
                  <a:pt x="619388" y="4926328"/>
                </a:lnTo>
                <a:lnTo>
                  <a:pt x="551126" y="4929503"/>
                </a:lnTo>
                <a:lnTo>
                  <a:pt x="490801" y="4935853"/>
                </a:lnTo>
                <a:lnTo>
                  <a:pt x="438413" y="4946965"/>
                </a:lnTo>
                <a:lnTo>
                  <a:pt x="392376" y="4962840"/>
                </a:lnTo>
                <a:lnTo>
                  <a:pt x="351101" y="4978715"/>
                </a:lnTo>
                <a:lnTo>
                  <a:pt x="314588" y="4994590"/>
                </a:lnTo>
                <a:lnTo>
                  <a:pt x="276488" y="5013640"/>
                </a:lnTo>
                <a:lnTo>
                  <a:pt x="238388" y="5032690"/>
                </a:lnTo>
                <a:lnTo>
                  <a:pt x="201876" y="5051740"/>
                </a:lnTo>
                <a:lnTo>
                  <a:pt x="160601" y="5067615"/>
                </a:lnTo>
                <a:lnTo>
                  <a:pt x="114563" y="5081903"/>
                </a:lnTo>
                <a:lnTo>
                  <a:pt x="62176" y="5093015"/>
                </a:lnTo>
                <a:lnTo>
                  <a:pt x="1851" y="5100953"/>
                </a:lnTo>
                <a:lnTo>
                  <a:pt x="0" y="5100996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7B2B74-2F81-48B8-AA35-BBD6BA6E02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049" y="381740"/>
            <a:ext cx="11097087" cy="440020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400" kern="1200" dirty="0">
                <a:solidFill>
                  <a:schemeClr val="tx1"/>
                </a:solidFill>
                <a:latin typeface="Candara" panose="020E0502030303020204" pitchFamily="34" charset="0"/>
              </a:rPr>
              <a:t>1. </a:t>
            </a:r>
            <a:r>
              <a:rPr lang="en-US" sz="5400" kern="1200" dirty="0" err="1">
                <a:solidFill>
                  <a:schemeClr val="tx1"/>
                </a:solidFill>
                <a:latin typeface="Candara" panose="020E0502030303020204" pitchFamily="34" charset="0"/>
              </a:rPr>
              <a:t>Когда</a:t>
            </a:r>
            <a:r>
              <a:rPr lang="en-US" sz="5400" kern="1200" dirty="0">
                <a:solidFill>
                  <a:schemeClr val="tx1"/>
                </a:solidFill>
                <a:latin typeface="Candara" panose="020E0502030303020204" pitchFamily="34" charset="0"/>
              </a:rPr>
              <a:t> в </a:t>
            </a:r>
            <a:r>
              <a:rPr lang="en-US" sz="5400" kern="1200" dirty="0" err="1">
                <a:solidFill>
                  <a:schemeClr val="tx1"/>
                </a:solidFill>
                <a:latin typeface="Candara" panose="020E0502030303020204" pitchFamily="34" charset="0"/>
              </a:rPr>
              <a:t>Риме</a:t>
            </a:r>
            <a:r>
              <a:rPr lang="en-US" sz="5400" kern="1200" dirty="0">
                <a:solidFill>
                  <a:schemeClr val="tx1"/>
                </a:solidFill>
                <a:latin typeface="Candara" panose="020E0502030303020204" pitchFamily="34" charset="0"/>
              </a:rPr>
              <a:t> </a:t>
            </a:r>
            <a:r>
              <a:rPr lang="en-US" sz="5400" kern="1200" dirty="0" err="1">
                <a:solidFill>
                  <a:schemeClr val="tx1"/>
                </a:solidFill>
                <a:latin typeface="Candara" panose="020E0502030303020204" pitchFamily="34" charset="0"/>
              </a:rPr>
              <a:t>была</a:t>
            </a:r>
            <a:r>
              <a:rPr lang="en-US" sz="5400" kern="1200" dirty="0">
                <a:solidFill>
                  <a:schemeClr val="tx1"/>
                </a:solidFill>
                <a:latin typeface="Candara" panose="020E0502030303020204" pitchFamily="34" charset="0"/>
              </a:rPr>
              <a:t> </a:t>
            </a:r>
            <a:r>
              <a:rPr lang="en-US" sz="5400" kern="1200" dirty="0" err="1">
                <a:solidFill>
                  <a:schemeClr val="tx1"/>
                </a:solidFill>
                <a:latin typeface="Candara" panose="020E0502030303020204" pitchFamily="34" charset="0"/>
              </a:rPr>
              <a:t>установлена</a:t>
            </a:r>
            <a:r>
              <a:rPr lang="en-US" sz="5400" kern="1200" dirty="0">
                <a:solidFill>
                  <a:schemeClr val="tx1"/>
                </a:solidFill>
                <a:latin typeface="Candara" panose="020E0502030303020204" pitchFamily="34" charset="0"/>
              </a:rPr>
              <a:t> </a:t>
            </a:r>
            <a:r>
              <a:rPr lang="en-US" sz="5400" kern="1200" dirty="0" err="1">
                <a:solidFill>
                  <a:schemeClr val="tx1"/>
                </a:solidFill>
                <a:latin typeface="Candara" panose="020E0502030303020204" pitchFamily="34" charset="0"/>
              </a:rPr>
              <a:t>республика</a:t>
            </a:r>
            <a:r>
              <a:rPr lang="en-US" sz="5400" kern="1200" dirty="0">
                <a:solidFill>
                  <a:schemeClr val="tx1"/>
                </a:solidFill>
                <a:latin typeface="Candara" panose="020E0502030303020204" pitchFamily="34" charset="0"/>
              </a:rPr>
              <a:t>? </a:t>
            </a:r>
            <a:r>
              <a:rPr lang="en-US" sz="5400" kern="1200" dirty="0" err="1">
                <a:solidFill>
                  <a:schemeClr val="tx1"/>
                </a:solidFill>
                <a:latin typeface="Candara" panose="020E0502030303020204" pitchFamily="34" charset="0"/>
              </a:rPr>
              <a:t>Как</a:t>
            </a:r>
            <a:r>
              <a:rPr lang="en-US" sz="5400" kern="1200" dirty="0">
                <a:solidFill>
                  <a:schemeClr val="tx1"/>
                </a:solidFill>
                <a:latin typeface="Candara" panose="020E0502030303020204" pitchFamily="34" charset="0"/>
              </a:rPr>
              <a:t> </a:t>
            </a:r>
            <a:r>
              <a:rPr lang="en-US" sz="5400" kern="1200" dirty="0" err="1">
                <a:solidFill>
                  <a:schemeClr val="tx1"/>
                </a:solidFill>
                <a:latin typeface="Candara" panose="020E0502030303020204" pitchFamily="34" charset="0"/>
              </a:rPr>
              <a:t>она</a:t>
            </a:r>
            <a:r>
              <a:rPr lang="en-US" sz="5400" kern="1200" dirty="0">
                <a:solidFill>
                  <a:schemeClr val="tx1"/>
                </a:solidFill>
                <a:latin typeface="Candara" panose="020E0502030303020204" pitchFamily="34" charset="0"/>
              </a:rPr>
              <a:t> </a:t>
            </a:r>
            <a:r>
              <a:rPr lang="en-US" sz="5400" kern="1200" dirty="0" err="1">
                <a:solidFill>
                  <a:schemeClr val="tx1"/>
                </a:solidFill>
                <a:latin typeface="Candara" panose="020E0502030303020204" pitchFamily="34" charset="0"/>
              </a:rPr>
              <a:t>управлялась</a:t>
            </a:r>
            <a:r>
              <a:rPr lang="en-US" sz="5400" kern="1200" dirty="0">
                <a:solidFill>
                  <a:schemeClr val="tx1"/>
                </a:solidFill>
                <a:latin typeface="Candara" panose="020E0502030303020204" pitchFamily="34" charset="0"/>
              </a:rPr>
              <a:t>?</a:t>
            </a:r>
            <a:br>
              <a:rPr lang="en-US" sz="5400" kern="1200" dirty="0">
                <a:solidFill>
                  <a:schemeClr val="tx1"/>
                </a:solidFill>
                <a:latin typeface="Candara" panose="020E0502030303020204" pitchFamily="34" charset="0"/>
              </a:rPr>
            </a:br>
            <a:r>
              <a:rPr lang="en-US" sz="5400" kern="1200" dirty="0">
                <a:solidFill>
                  <a:schemeClr val="tx1"/>
                </a:solidFill>
                <a:latin typeface="Candara" panose="020E0502030303020204" pitchFamily="34" charset="0"/>
              </a:rPr>
              <a:t>2. </a:t>
            </a:r>
            <a:r>
              <a:rPr lang="en-US" sz="5400" kern="1200" dirty="0" err="1">
                <a:solidFill>
                  <a:schemeClr val="tx1"/>
                </a:solidFill>
                <a:latin typeface="Candara" panose="020E0502030303020204" pitchFamily="34" charset="0"/>
              </a:rPr>
              <a:t>Какие</a:t>
            </a:r>
            <a:r>
              <a:rPr lang="en-US" sz="5400" kern="1200" dirty="0">
                <a:solidFill>
                  <a:schemeClr val="tx1"/>
                </a:solidFill>
                <a:latin typeface="Candara" panose="020E0502030303020204" pitchFamily="34" charset="0"/>
              </a:rPr>
              <a:t> </a:t>
            </a:r>
            <a:r>
              <a:rPr lang="en-US" sz="5400" kern="1200" dirty="0" err="1">
                <a:solidFill>
                  <a:schemeClr val="tx1"/>
                </a:solidFill>
                <a:latin typeface="Candara" panose="020E0502030303020204" pitchFamily="34" charset="0"/>
              </a:rPr>
              <a:t>изменения</a:t>
            </a:r>
            <a:r>
              <a:rPr lang="en-US" sz="5400" kern="1200" dirty="0">
                <a:solidFill>
                  <a:schemeClr val="tx1"/>
                </a:solidFill>
                <a:latin typeface="Candara" panose="020E0502030303020204" pitchFamily="34" charset="0"/>
              </a:rPr>
              <a:t> </a:t>
            </a:r>
            <a:r>
              <a:rPr lang="en-US" sz="5400" kern="1200" dirty="0" err="1">
                <a:solidFill>
                  <a:schemeClr val="tx1"/>
                </a:solidFill>
                <a:latin typeface="Candara" panose="020E0502030303020204" pitchFamily="34" charset="0"/>
              </a:rPr>
              <a:t>произошли</a:t>
            </a:r>
            <a:r>
              <a:rPr lang="en-US" sz="5400" kern="1200" dirty="0">
                <a:solidFill>
                  <a:schemeClr val="tx1"/>
                </a:solidFill>
                <a:latin typeface="Candara" panose="020E0502030303020204" pitchFamily="34" charset="0"/>
              </a:rPr>
              <a:t> в </a:t>
            </a:r>
            <a:r>
              <a:rPr lang="en-US" sz="5400" kern="1200" dirty="0" err="1">
                <a:solidFill>
                  <a:schemeClr val="tx1"/>
                </a:solidFill>
                <a:latin typeface="Candara" panose="020E0502030303020204" pitchFamily="34" charset="0"/>
              </a:rPr>
              <a:t>римской</a:t>
            </a:r>
            <a:r>
              <a:rPr lang="en-US" sz="5400" kern="1200" dirty="0">
                <a:solidFill>
                  <a:schemeClr val="tx1"/>
                </a:solidFill>
                <a:latin typeface="Candara" panose="020E0502030303020204" pitchFamily="34" charset="0"/>
              </a:rPr>
              <a:t> </a:t>
            </a:r>
            <a:r>
              <a:rPr lang="en-US" sz="5400" kern="1200" dirty="0" err="1">
                <a:solidFill>
                  <a:schemeClr val="tx1"/>
                </a:solidFill>
                <a:latin typeface="Candara" panose="020E0502030303020204" pitchFamily="34" charset="0"/>
              </a:rPr>
              <a:t>армии</a:t>
            </a:r>
            <a:r>
              <a:rPr lang="en-US" sz="5400" kern="1200" dirty="0">
                <a:solidFill>
                  <a:schemeClr val="tx1"/>
                </a:solidFill>
                <a:latin typeface="Candara" panose="020E0502030303020204" pitchFamily="34" charset="0"/>
              </a:rPr>
              <a:t> в </a:t>
            </a:r>
            <a:r>
              <a:rPr lang="en-US" sz="5400" kern="1200" dirty="0" err="1">
                <a:solidFill>
                  <a:schemeClr val="tx1"/>
                </a:solidFill>
                <a:latin typeface="Candara" panose="020E0502030303020204" pitchFamily="34" charset="0"/>
              </a:rPr>
              <a:t>результате</a:t>
            </a:r>
            <a:r>
              <a:rPr lang="en-US" sz="5400" kern="1200" dirty="0">
                <a:solidFill>
                  <a:schemeClr val="tx1"/>
                </a:solidFill>
                <a:latin typeface="Candara" panose="020E0502030303020204" pitchFamily="34" charset="0"/>
              </a:rPr>
              <a:t> </a:t>
            </a:r>
            <a:r>
              <a:rPr lang="en-US" sz="5400" kern="1200" dirty="0" err="1">
                <a:solidFill>
                  <a:schemeClr val="tx1"/>
                </a:solidFill>
                <a:latin typeface="Candara" panose="020E0502030303020204" pitchFamily="34" charset="0"/>
              </a:rPr>
              <a:t>реформы</a:t>
            </a:r>
            <a:r>
              <a:rPr lang="en-US" sz="5400" kern="1200" dirty="0">
                <a:solidFill>
                  <a:schemeClr val="tx1"/>
                </a:solidFill>
                <a:latin typeface="Candara" panose="020E0502030303020204" pitchFamily="34" charset="0"/>
              </a:rPr>
              <a:t> </a:t>
            </a:r>
            <a:r>
              <a:rPr lang="en-US" sz="5400" kern="1200" dirty="0" err="1">
                <a:solidFill>
                  <a:schemeClr val="tx1"/>
                </a:solidFill>
                <a:latin typeface="Candara" panose="020E0502030303020204" pitchFamily="34" charset="0"/>
              </a:rPr>
              <a:t>Гая</a:t>
            </a:r>
            <a:r>
              <a:rPr lang="en-US" sz="5400" kern="1200" dirty="0">
                <a:solidFill>
                  <a:schemeClr val="tx1"/>
                </a:solidFill>
                <a:latin typeface="Candara" panose="020E0502030303020204" pitchFamily="34" charset="0"/>
              </a:rPr>
              <a:t> </a:t>
            </a:r>
            <a:r>
              <a:rPr lang="en-US" sz="5400" kern="1200" dirty="0" err="1">
                <a:solidFill>
                  <a:schemeClr val="tx1"/>
                </a:solidFill>
                <a:latin typeface="Candara" panose="020E0502030303020204" pitchFamily="34" charset="0"/>
              </a:rPr>
              <a:t>Мария</a:t>
            </a:r>
            <a:r>
              <a:rPr lang="en-US" sz="5400" kern="1200" dirty="0">
                <a:solidFill>
                  <a:schemeClr val="tx1"/>
                </a:solidFill>
                <a:latin typeface="Candara" panose="020E0502030303020204" pitchFamily="34" charset="0"/>
              </a:rPr>
              <a:t>?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98C1887B-FB03-4296-8352-8CFA0080FC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4926330"/>
            <a:ext cx="12191996" cy="320591"/>
          </a:xfrm>
          <a:custGeom>
            <a:avLst/>
            <a:gdLst>
              <a:gd name="connsiteX0" fmla="*/ 619389 w 12191996"/>
              <a:gd name="connsiteY0" fmla="*/ 0 h 320591"/>
              <a:gd name="connsiteX1" fmla="*/ 687652 w 12191996"/>
              <a:gd name="connsiteY1" fmla="*/ 3175 h 320591"/>
              <a:gd name="connsiteX2" fmla="*/ 747977 w 12191996"/>
              <a:gd name="connsiteY2" fmla="*/ 9525 h 320591"/>
              <a:gd name="connsiteX3" fmla="*/ 800364 w 12191996"/>
              <a:gd name="connsiteY3" fmla="*/ 20637 h 320591"/>
              <a:gd name="connsiteX4" fmla="*/ 846402 w 12191996"/>
              <a:gd name="connsiteY4" fmla="*/ 36512 h 320591"/>
              <a:gd name="connsiteX5" fmla="*/ 887677 w 12191996"/>
              <a:gd name="connsiteY5" fmla="*/ 52387 h 320591"/>
              <a:gd name="connsiteX6" fmla="*/ 924189 w 12191996"/>
              <a:gd name="connsiteY6" fmla="*/ 68262 h 320591"/>
              <a:gd name="connsiteX7" fmla="*/ 962289 w 12191996"/>
              <a:gd name="connsiteY7" fmla="*/ 87312 h 320591"/>
              <a:gd name="connsiteX8" fmla="*/ 1000389 w 12191996"/>
              <a:gd name="connsiteY8" fmla="*/ 106362 h 320591"/>
              <a:gd name="connsiteX9" fmla="*/ 1036902 w 12191996"/>
              <a:gd name="connsiteY9" fmla="*/ 125412 h 320591"/>
              <a:gd name="connsiteX10" fmla="*/ 1078177 w 12191996"/>
              <a:gd name="connsiteY10" fmla="*/ 141287 h 320591"/>
              <a:gd name="connsiteX11" fmla="*/ 1124214 w 12191996"/>
              <a:gd name="connsiteY11" fmla="*/ 155575 h 320591"/>
              <a:gd name="connsiteX12" fmla="*/ 1176602 w 12191996"/>
              <a:gd name="connsiteY12" fmla="*/ 166687 h 320591"/>
              <a:gd name="connsiteX13" fmla="*/ 1236927 w 12191996"/>
              <a:gd name="connsiteY13" fmla="*/ 174625 h 320591"/>
              <a:gd name="connsiteX14" fmla="*/ 1305189 w 12191996"/>
              <a:gd name="connsiteY14" fmla="*/ 176212 h 320591"/>
              <a:gd name="connsiteX15" fmla="*/ 1373452 w 12191996"/>
              <a:gd name="connsiteY15" fmla="*/ 174625 h 320591"/>
              <a:gd name="connsiteX16" fmla="*/ 1433777 w 12191996"/>
              <a:gd name="connsiteY16" fmla="*/ 166687 h 320591"/>
              <a:gd name="connsiteX17" fmla="*/ 1486164 w 12191996"/>
              <a:gd name="connsiteY17" fmla="*/ 155575 h 320591"/>
              <a:gd name="connsiteX18" fmla="*/ 1532202 w 12191996"/>
              <a:gd name="connsiteY18" fmla="*/ 141287 h 320591"/>
              <a:gd name="connsiteX19" fmla="*/ 1573477 w 12191996"/>
              <a:gd name="connsiteY19" fmla="*/ 125412 h 320591"/>
              <a:gd name="connsiteX20" fmla="*/ 1609989 w 12191996"/>
              <a:gd name="connsiteY20" fmla="*/ 106362 h 320591"/>
              <a:gd name="connsiteX21" fmla="*/ 1648089 w 12191996"/>
              <a:gd name="connsiteY21" fmla="*/ 87312 h 320591"/>
              <a:gd name="connsiteX22" fmla="*/ 1686189 w 12191996"/>
              <a:gd name="connsiteY22" fmla="*/ 68262 h 320591"/>
              <a:gd name="connsiteX23" fmla="*/ 1722702 w 12191996"/>
              <a:gd name="connsiteY23" fmla="*/ 52387 h 320591"/>
              <a:gd name="connsiteX24" fmla="*/ 1763977 w 12191996"/>
              <a:gd name="connsiteY24" fmla="*/ 36512 h 320591"/>
              <a:gd name="connsiteX25" fmla="*/ 1810014 w 12191996"/>
              <a:gd name="connsiteY25" fmla="*/ 20637 h 320591"/>
              <a:gd name="connsiteX26" fmla="*/ 1862402 w 12191996"/>
              <a:gd name="connsiteY26" fmla="*/ 9525 h 320591"/>
              <a:gd name="connsiteX27" fmla="*/ 1922727 w 12191996"/>
              <a:gd name="connsiteY27" fmla="*/ 3175 h 320591"/>
              <a:gd name="connsiteX28" fmla="*/ 1990989 w 12191996"/>
              <a:gd name="connsiteY28" fmla="*/ 0 h 320591"/>
              <a:gd name="connsiteX29" fmla="*/ 2059252 w 12191996"/>
              <a:gd name="connsiteY29" fmla="*/ 3175 h 320591"/>
              <a:gd name="connsiteX30" fmla="*/ 2119577 w 12191996"/>
              <a:gd name="connsiteY30" fmla="*/ 9525 h 320591"/>
              <a:gd name="connsiteX31" fmla="*/ 2171964 w 12191996"/>
              <a:gd name="connsiteY31" fmla="*/ 20637 h 320591"/>
              <a:gd name="connsiteX32" fmla="*/ 2218002 w 12191996"/>
              <a:gd name="connsiteY32" fmla="*/ 36512 h 320591"/>
              <a:gd name="connsiteX33" fmla="*/ 2259277 w 12191996"/>
              <a:gd name="connsiteY33" fmla="*/ 52387 h 320591"/>
              <a:gd name="connsiteX34" fmla="*/ 2295789 w 12191996"/>
              <a:gd name="connsiteY34" fmla="*/ 68262 h 320591"/>
              <a:gd name="connsiteX35" fmla="*/ 2333889 w 12191996"/>
              <a:gd name="connsiteY35" fmla="*/ 87312 h 320591"/>
              <a:gd name="connsiteX36" fmla="*/ 2371989 w 12191996"/>
              <a:gd name="connsiteY36" fmla="*/ 106362 h 320591"/>
              <a:gd name="connsiteX37" fmla="*/ 2408502 w 12191996"/>
              <a:gd name="connsiteY37" fmla="*/ 125412 h 320591"/>
              <a:gd name="connsiteX38" fmla="*/ 2449777 w 12191996"/>
              <a:gd name="connsiteY38" fmla="*/ 141287 h 320591"/>
              <a:gd name="connsiteX39" fmla="*/ 2495814 w 12191996"/>
              <a:gd name="connsiteY39" fmla="*/ 155575 h 320591"/>
              <a:gd name="connsiteX40" fmla="*/ 2548202 w 12191996"/>
              <a:gd name="connsiteY40" fmla="*/ 166687 h 320591"/>
              <a:gd name="connsiteX41" fmla="*/ 2608527 w 12191996"/>
              <a:gd name="connsiteY41" fmla="*/ 174625 h 320591"/>
              <a:gd name="connsiteX42" fmla="*/ 2676789 w 12191996"/>
              <a:gd name="connsiteY42" fmla="*/ 176212 h 320591"/>
              <a:gd name="connsiteX43" fmla="*/ 2745052 w 12191996"/>
              <a:gd name="connsiteY43" fmla="*/ 174625 h 320591"/>
              <a:gd name="connsiteX44" fmla="*/ 2805377 w 12191996"/>
              <a:gd name="connsiteY44" fmla="*/ 166687 h 320591"/>
              <a:gd name="connsiteX45" fmla="*/ 2857764 w 12191996"/>
              <a:gd name="connsiteY45" fmla="*/ 155575 h 320591"/>
              <a:gd name="connsiteX46" fmla="*/ 2903802 w 12191996"/>
              <a:gd name="connsiteY46" fmla="*/ 141287 h 320591"/>
              <a:gd name="connsiteX47" fmla="*/ 2945077 w 12191996"/>
              <a:gd name="connsiteY47" fmla="*/ 125412 h 320591"/>
              <a:gd name="connsiteX48" fmla="*/ 2981589 w 12191996"/>
              <a:gd name="connsiteY48" fmla="*/ 106362 h 320591"/>
              <a:gd name="connsiteX49" fmla="*/ 3019689 w 12191996"/>
              <a:gd name="connsiteY49" fmla="*/ 87312 h 320591"/>
              <a:gd name="connsiteX50" fmla="*/ 3057789 w 12191996"/>
              <a:gd name="connsiteY50" fmla="*/ 68262 h 320591"/>
              <a:gd name="connsiteX51" fmla="*/ 3094302 w 12191996"/>
              <a:gd name="connsiteY51" fmla="*/ 52387 h 320591"/>
              <a:gd name="connsiteX52" fmla="*/ 3135577 w 12191996"/>
              <a:gd name="connsiteY52" fmla="*/ 36512 h 320591"/>
              <a:gd name="connsiteX53" fmla="*/ 3181614 w 12191996"/>
              <a:gd name="connsiteY53" fmla="*/ 20637 h 320591"/>
              <a:gd name="connsiteX54" fmla="*/ 3234002 w 12191996"/>
              <a:gd name="connsiteY54" fmla="*/ 9525 h 320591"/>
              <a:gd name="connsiteX55" fmla="*/ 3294327 w 12191996"/>
              <a:gd name="connsiteY55" fmla="*/ 3175 h 320591"/>
              <a:gd name="connsiteX56" fmla="*/ 3361002 w 12191996"/>
              <a:gd name="connsiteY56" fmla="*/ 0 h 320591"/>
              <a:gd name="connsiteX57" fmla="*/ 3430852 w 12191996"/>
              <a:gd name="connsiteY57" fmla="*/ 3175 h 320591"/>
              <a:gd name="connsiteX58" fmla="*/ 3491177 w 12191996"/>
              <a:gd name="connsiteY58" fmla="*/ 9525 h 320591"/>
              <a:gd name="connsiteX59" fmla="*/ 3543564 w 12191996"/>
              <a:gd name="connsiteY59" fmla="*/ 20637 h 320591"/>
              <a:gd name="connsiteX60" fmla="*/ 3589602 w 12191996"/>
              <a:gd name="connsiteY60" fmla="*/ 36512 h 320591"/>
              <a:gd name="connsiteX61" fmla="*/ 3630877 w 12191996"/>
              <a:gd name="connsiteY61" fmla="*/ 52387 h 320591"/>
              <a:gd name="connsiteX62" fmla="*/ 3667389 w 12191996"/>
              <a:gd name="connsiteY62" fmla="*/ 68262 h 320591"/>
              <a:gd name="connsiteX63" fmla="*/ 3705489 w 12191996"/>
              <a:gd name="connsiteY63" fmla="*/ 87312 h 320591"/>
              <a:gd name="connsiteX64" fmla="*/ 3743589 w 12191996"/>
              <a:gd name="connsiteY64" fmla="*/ 106362 h 320591"/>
              <a:gd name="connsiteX65" fmla="*/ 3780102 w 12191996"/>
              <a:gd name="connsiteY65" fmla="*/ 125412 h 320591"/>
              <a:gd name="connsiteX66" fmla="*/ 3821377 w 12191996"/>
              <a:gd name="connsiteY66" fmla="*/ 141287 h 320591"/>
              <a:gd name="connsiteX67" fmla="*/ 3867414 w 12191996"/>
              <a:gd name="connsiteY67" fmla="*/ 155575 h 320591"/>
              <a:gd name="connsiteX68" fmla="*/ 3919802 w 12191996"/>
              <a:gd name="connsiteY68" fmla="*/ 166687 h 320591"/>
              <a:gd name="connsiteX69" fmla="*/ 3980127 w 12191996"/>
              <a:gd name="connsiteY69" fmla="*/ 174625 h 320591"/>
              <a:gd name="connsiteX70" fmla="*/ 4048389 w 12191996"/>
              <a:gd name="connsiteY70" fmla="*/ 176212 h 320591"/>
              <a:gd name="connsiteX71" fmla="*/ 4116652 w 12191996"/>
              <a:gd name="connsiteY71" fmla="*/ 174625 h 320591"/>
              <a:gd name="connsiteX72" fmla="*/ 4176977 w 12191996"/>
              <a:gd name="connsiteY72" fmla="*/ 166687 h 320591"/>
              <a:gd name="connsiteX73" fmla="*/ 4229364 w 12191996"/>
              <a:gd name="connsiteY73" fmla="*/ 155575 h 320591"/>
              <a:gd name="connsiteX74" fmla="*/ 4275402 w 12191996"/>
              <a:gd name="connsiteY74" fmla="*/ 141287 h 320591"/>
              <a:gd name="connsiteX75" fmla="*/ 4316677 w 12191996"/>
              <a:gd name="connsiteY75" fmla="*/ 125412 h 320591"/>
              <a:gd name="connsiteX76" fmla="*/ 4353189 w 12191996"/>
              <a:gd name="connsiteY76" fmla="*/ 106362 h 320591"/>
              <a:gd name="connsiteX77" fmla="*/ 4429389 w 12191996"/>
              <a:gd name="connsiteY77" fmla="*/ 68262 h 320591"/>
              <a:gd name="connsiteX78" fmla="*/ 4465902 w 12191996"/>
              <a:gd name="connsiteY78" fmla="*/ 52387 h 320591"/>
              <a:gd name="connsiteX79" fmla="*/ 4507177 w 12191996"/>
              <a:gd name="connsiteY79" fmla="*/ 36512 h 320591"/>
              <a:gd name="connsiteX80" fmla="*/ 4553215 w 12191996"/>
              <a:gd name="connsiteY80" fmla="*/ 20637 h 320591"/>
              <a:gd name="connsiteX81" fmla="*/ 4605602 w 12191996"/>
              <a:gd name="connsiteY81" fmla="*/ 9525 h 320591"/>
              <a:gd name="connsiteX82" fmla="*/ 4665928 w 12191996"/>
              <a:gd name="connsiteY82" fmla="*/ 3175 h 320591"/>
              <a:gd name="connsiteX83" fmla="*/ 4734189 w 12191996"/>
              <a:gd name="connsiteY83" fmla="*/ 0 h 320591"/>
              <a:gd name="connsiteX84" fmla="*/ 4802453 w 12191996"/>
              <a:gd name="connsiteY84" fmla="*/ 3175 h 320591"/>
              <a:gd name="connsiteX85" fmla="*/ 4862777 w 12191996"/>
              <a:gd name="connsiteY85" fmla="*/ 9525 h 320591"/>
              <a:gd name="connsiteX86" fmla="*/ 4915165 w 12191996"/>
              <a:gd name="connsiteY86" fmla="*/ 20637 h 320591"/>
              <a:gd name="connsiteX87" fmla="*/ 4961201 w 12191996"/>
              <a:gd name="connsiteY87" fmla="*/ 36512 h 320591"/>
              <a:gd name="connsiteX88" fmla="*/ 5002477 w 12191996"/>
              <a:gd name="connsiteY88" fmla="*/ 52387 h 320591"/>
              <a:gd name="connsiteX89" fmla="*/ 5038989 w 12191996"/>
              <a:gd name="connsiteY89" fmla="*/ 68262 h 320591"/>
              <a:gd name="connsiteX90" fmla="*/ 5077090 w 12191996"/>
              <a:gd name="connsiteY90" fmla="*/ 87312 h 320591"/>
              <a:gd name="connsiteX91" fmla="*/ 5115189 w 12191996"/>
              <a:gd name="connsiteY91" fmla="*/ 106362 h 320591"/>
              <a:gd name="connsiteX92" fmla="*/ 5151701 w 12191996"/>
              <a:gd name="connsiteY92" fmla="*/ 125412 h 320591"/>
              <a:gd name="connsiteX93" fmla="*/ 5192977 w 12191996"/>
              <a:gd name="connsiteY93" fmla="*/ 141287 h 320591"/>
              <a:gd name="connsiteX94" fmla="*/ 5239014 w 12191996"/>
              <a:gd name="connsiteY94" fmla="*/ 155575 h 320591"/>
              <a:gd name="connsiteX95" fmla="*/ 5291401 w 12191996"/>
              <a:gd name="connsiteY95" fmla="*/ 166687 h 320591"/>
              <a:gd name="connsiteX96" fmla="*/ 5351727 w 12191996"/>
              <a:gd name="connsiteY96" fmla="*/ 174625 h 320591"/>
              <a:gd name="connsiteX97" fmla="*/ 5410199 w 12191996"/>
              <a:gd name="connsiteY97" fmla="*/ 175985 h 320591"/>
              <a:gd name="connsiteX98" fmla="*/ 5468671 w 12191996"/>
              <a:gd name="connsiteY98" fmla="*/ 174625 h 320591"/>
              <a:gd name="connsiteX99" fmla="*/ 5528996 w 12191996"/>
              <a:gd name="connsiteY99" fmla="*/ 166687 h 320591"/>
              <a:gd name="connsiteX100" fmla="*/ 5581383 w 12191996"/>
              <a:gd name="connsiteY100" fmla="*/ 155575 h 320591"/>
              <a:gd name="connsiteX101" fmla="*/ 5627421 w 12191996"/>
              <a:gd name="connsiteY101" fmla="*/ 141287 h 320591"/>
              <a:gd name="connsiteX102" fmla="*/ 5668696 w 12191996"/>
              <a:gd name="connsiteY102" fmla="*/ 125412 h 320591"/>
              <a:gd name="connsiteX103" fmla="*/ 5705209 w 12191996"/>
              <a:gd name="connsiteY103" fmla="*/ 106362 h 320591"/>
              <a:gd name="connsiteX104" fmla="*/ 5743308 w 12191996"/>
              <a:gd name="connsiteY104" fmla="*/ 87312 h 320591"/>
              <a:gd name="connsiteX105" fmla="*/ 5781408 w 12191996"/>
              <a:gd name="connsiteY105" fmla="*/ 68262 h 320591"/>
              <a:gd name="connsiteX106" fmla="*/ 5817921 w 12191996"/>
              <a:gd name="connsiteY106" fmla="*/ 52387 h 320591"/>
              <a:gd name="connsiteX107" fmla="*/ 5859196 w 12191996"/>
              <a:gd name="connsiteY107" fmla="*/ 36512 h 320591"/>
              <a:gd name="connsiteX108" fmla="*/ 5905234 w 12191996"/>
              <a:gd name="connsiteY108" fmla="*/ 20637 h 320591"/>
              <a:gd name="connsiteX109" fmla="*/ 5957621 w 12191996"/>
              <a:gd name="connsiteY109" fmla="*/ 9525 h 320591"/>
              <a:gd name="connsiteX110" fmla="*/ 6017947 w 12191996"/>
              <a:gd name="connsiteY110" fmla="*/ 3175 h 320591"/>
              <a:gd name="connsiteX111" fmla="*/ 6086209 w 12191996"/>
              <a:gd name="connsiteY111" fmla="*/ 0 h 320591"/>
              <a:gd name="connsiteX112" fmla="*/ 6095999 w 12191996"/>
              <a:gd name="connsiteY112" fmla="*/ 455 h 320591"/>
              <a:gd name="connsiteX113" fmla="*/ 6105789 w 12191996"/>
              <a:gd name="connsiteY113" fmla="*/ 0 h 320591"/>
              <a:gd name="connsiteX114" fmla="*/ 6174052 w 12191996"/>
              <a:gd name="connsiteY114" fmla="*/ 3175 h 320591"/>
              <a:gd name="connsiteX115" fmla="*/ 6234377 w 12191996"/>
              <a:gd name="connsiteY115" fmla="*/ 9525 h 320591"/>
              <a:gd name="connsiteX116" fmla="*/ 6286764 w 12191996"/>
              <a:gd name="connsiteY116" fmla="*/ 20637 h 320591"/>
              <a:gd name="connsiteX117" fmla="*/ 6332802 w 12191996"/>
              <a:gd name="connsiteY117" fmla="*/ 36512 h 320591"/>
              <a:gd name="connsiteX118" fmla="*/ 6374077 w 12191996"/>
              <a:gd name="connsiteY118" fmla="*/ 52387 h 320591"/>
              <a:gd name="connsiteX119" fmla="*/ 6410589 w 12191996"/>
              <a:gd name="connsiteY119" fmla="*/ 68262 h 320591"/>
              <a:gd name="connsiteX120" fmla="*/ 6448689 w 12191996"/>
              <a:gd name="connsiteY120" fmla="*/ 87312 h 320591"/>
              <a:gd name="connsiteX121" fmla="*/ 6486789 w 12191996"/>
              <a:gd name="connsiteY121" fmla="*/ 106362 h 320591"/>
              <a:gd name="connsiteX122" fmla="*/ 6523302 w 12191996"/>
              <a:gd name="connsiteY122" fmla="*/ 125412 h 320591"/>
              <a:gd name="connsiteX123" fmla="*/ 6564577 w 12191996"/>
              <a:gd name="connsiteY123" fmla="*/ 141287 h 320591"/>
              <a:gd name="connsiteX124" fmla="*/ 6610614 w 12191996"/>
              <a:gd name="connsiteY124" fmla="*/ 155575 h 320591"/>
              <a:gd name="connsiteX125" fmla="*/ 6663002 w 12191996"/>
              <a:gd name="connsiteY125" fmla="*/ 166687 h 320591"/>
              <a:gd name="connsiteX126" fmla="*/ 6723327 w 12191996"/>
              <a:gd name="connsiteY126" fmla="*/ 174625 h 320591"/>
              <a:gd name="connsiteX127" fmla="*/ 6781799 w 12191996"/>
              <a:gd name="connsiteY127" fmla="*/ 175985 h 320591"/>
              <a:gd name="connsiteX128" fmla="*/ 6840271 w 12191996"/>
              <a:gd name="connsiteY128" fmla="*/ 174625 h 320591"/>
              <a:gd name="connsiteX129" fmla="*/ 6900596 w 12191996"/>
              <a:gd name="connsiteY129" fmla="*/ 166687 h 320591"/>
              <a:gd name="connsiteX130" fmla="*/ 6952983 w 12191996"/>
              <a:gd name="connsiteY130" fmla="*/ 155575 h 320591"/>
              <a:gd name="connsiteX131" fmla="*/ 6999021 w 12191996"/>
              <a:gd name="connsiteY131" fmla="*/ 141287 h 320591"/>
              <a:gd name="connsiteX132" fmla="*/ 7040296 w 12191996"/>
              <a:gd name="connsiteY132" fmla="*/ 125412 h 320591"/>
              <a:gd name="connsiteX133" fmla="*/ 7076808 w 12191996"/>
              <a:gd name="connsiteY133" fmla="*/ 106362 h 320591"/>
              <a:gd name="connsiteX134" fmla="*/ 7114908 w 12191996"/>
              <a:gd name="connsiteY134" fmla="*/ 87312 h 320591"/>
              <a:gd name="connsiteX135" fmla="*/ 7153008 w 12191996"/>
              <a:gd name="connsiteY135" fmla="*/ 68262 h 320591"/>
              <a:gd name="connsiteX136" fmla="*/ 7189521 w 12191996"/>
              <a:gd name="connsiteY136" fmla="*/ 52387 h 320591"/>
              <a:gd name="connsiteX137" fmla="*/ 7230796 w 12191996"/>
              <a:gd name="connsiteY137" fmla="*/ 36512 h 320591"/>
              <a:gd name="connsiteX138" fmla="*/ 7276833 w 12191996"/>
              <a:gd name="connsiteY138" fmla="*/ 20637 h 320591"/>
              <a:gd name="connsiteX139" fmla="*/ 7329221 w 12191996"/>
              <a:gd name="connsiteY139" fmla="*/ 9525 h 320591"/>
              <a:gd name="connsiteX140" fmla="*/ 7389546 w 12191996"/>
              <a:gd name="connsiteY140" fmla="*/ 3175 h 320591"/>
              <a:gd name="connsiteX141" fmla="*/ 7457808 w 12191996"/>
              <a:gd name="connsiteY141" fmla="*/ 0 h 320591"/>
              <a:gd name="connsiteX142" fmla="*/ 7526071 w 12191996"/>
              <a:gd name="connsiteY142" fmla="*/ 3175 h 320591"/>
              <a:gd name="connsiteX143" fmla="*/ 7586396 w 12191996"/>
              <a:gd name="connsiteY143" fmla="*/ 9525 h 320591"/>
              <a:gd name="connsiteX144" fmla="*/ 7638783 w 12191996"/>
              <a:gd name="connsiteY144" fmla="*/ 20637 h 320591"/>
              <a:gd name="connsiteX145" fmla="*/ 7684821 w 12191996"/>
              <a:gd name="connsiteY145" fmla="*/ 36512 h 320591"/>
              <a:gd name="connsiteX146" fmla="*/ 7726096 w 12191996"/>
              <a:gd name="connsiteY146" fmla="*/ 52387 h 320591"/>
              <a:gd name="connsiteX147" fmla="*/ 7762608 w 12191996"/>
              <a:gd name="connsiteY147" fmla="*/ 68262 h 320591"/>
              <a:gd name="connsiteX148" fmla="*/ 7800708 w 12191996"/>
              <a:gd name="connsiteY148" fmla="*/ 87312 h 320591"/>
              <a:gd name="connsiteX149" fmla="*/ 7838808 w 12191996"/>
              <a:gd name="connsiteY149" fmla="*/ 106362 h 320591"/>
              <a:gd name="connsiteX150" fmla="*/ 7875321 w 12191996"/>
              <a:gd name="connsiteY150" fmla="*/ 125412 h 320591"/>
              <a:gd name="connsiteX151" fmla="*/ 7916596 w 12191996"/>
              <a:gd name="connsiteY151" fmla="*/ 141287 h 320591"/>
              <a:gd name="connsiteX152" fmla="*/ 7962633 w 12191996"/>
              <a:gd name="connsiteY152" fmla="*/ 155575 h 320591"/>
              <a:gd name="connsiteX153" fmla="*/ 8015021 w 12191996"/>
              <a:gd name="connsiteY153" fmla="*/ 166687 h 320591"/>
              <a:gd name="connsiteX154" fmla="*/ 8075346 w 12191996"/>
              <a:gd name="connsiteY154" fmla="*/ 174625 h 320591"/>
              <a:gd name="connsiteX155" fmla="*/ 8143608 w 12191996"/>
              <a:gd name="connsiteY155" fmla="*/ 176212 h 320591"/>
              <a:gd name="connsiteX156" fmla="*/ 8211871 w 12191996"/>
              <a:gd name="connsiteY156" fmla="*/ 174625 h 320591"/>
              <a:gd name="connsiteX157" fmla="*/ 8272196 w 12191996"/>
              <a:gd name="connsiteY157" fmla="*/ 166687 h 320591"/>
              <a:gd name="connsiteX158" fmla="*/ 8324583 w 12191996"/>
              <a:gd name="connsiteY158" fmla="*/ 155575 h 320591"/>
              <a:gd name="connsiteX159" fmla="*/ 8370621 w 12191996"/>
              <a:gd name="connsiteY159" fmla="*/ 141287 h 320591"/>
              <a:gd name="connsiteX160" fmla="*/ 8411896 w 12191996"/>
              <a:gd name="connsiteY160" fmla="*/ 125412 h 320591"/>
              <a:gd name="connsiteX161" fmla="*/ 8448408 w 12191996"/>
              <a:gd name="connsiteY161" fmla="*/ 106362 h 320591"/>
              <a:gd name="connsiteX162" fmla="*/ 8486508 w 12191996"/>
              <a:gd name="connsiteY162" fmla="*/ 87312 h 320591"/>
              <a:gd name="connsiteX163" fmla="*/ 8524608 w 12191996"/>
              <a:gd name="connsiteY163" fmla="*/ 68262 h 320591"/>
              <a:gd name="connsiteX164" fmla="*/ 8561120 w 12191996"/>
              <a:gd name="connsiteY164" fmla="*/ 52387 h 320591"/>
              <a:gd name="connsiteX165" fmla="*/ 8602396 w 12191996"/>
              <a:gd name="connsiteY165" fmla="*/ 36512 h 320591"/>
              <a:gd name="connsiteX166" fmla="*/ 8648432 w 12191996"/>
              <a:gd name="connsiteY166" fmla="*/ 20637 h 320591"/>
              <a:gd name="connsiteX167" fmla="*/ 8700820 w 12191996"/>
              <a:gd name="connsiteY167" fmla="*/ 9525 h 320591"/>
              <a:gd name="connsiteX168" fmla="*/ 8761146 w 12191996"/>
              <a:gd name="connsiteY168" fmla="*/ 3175 h 320591"/>
              <a:gd name="connsiteX169" fmla="*/ 8827820 w 12191996"/>
              <a:gd name="connsiteY169" fmla="*/ 0 h 320591"/>
              <a:gd name="connsiteX170" fmla="*/ 8897670 w 12191996"/>
              <a:gd name="connsiteY170" fmla="*/ 3175 h 320591"/>
              <a:gd name="connsiteX171" fmla="*/ 8957996 w 12191996"/>
              <a:gd name="connsiteY171" fmla="*/ 9525 h 320591"/>
              <a:gd name="connsiteX172" fmla="*/ 9010382 w 12191996"/>
              <a:gd name="connsiteY172" fmla="*/ 20637 h 320591"/>
              <a:gd name="connsiteX173" fmla="*/ 9056420 w 12191996"/>
              <a:gd name="connsiteY173" fmla="*/ 36512 h 320591"/>
              <a:gd name="connsiteX174" fmla="*/ 9097696 w 12191996"/>
              <a:gd name="connsiteY174" fmla="*/ 52387 h 320591"/>
              <a:gd name="connsiteX175" fmla="*/ 9134208 w 12191996"/>
              <a:gd name="connsiteY175" fmla="*/ 68262 h 320591"/>
              <a:gd name="connsiteX176" fmla="*/ 9172308 w 12191996"/>
              <a:gd name="connsiteY176" fmla="*/ 87312 h 320591"/>
              <a:gd name="connsiteX177" fmla="*/ 9210408 w 12191996"/>
              <a:gd name="connsiteY177" fmla="*/ 106362 h 320591"/>
              <a:gd name="connsiteX178" fmla="*/ 9246920 w 12191996"/>
              <a:gd name="connsiteY178" fmla="*/ 125412 h 320591"/>
              <a:gd name="connsiteX179" fmla="*/ 9288196 w 12191996"/>
              <a:gd name="connsiteY179" fmla="*/ 141287 h 320591"/>
              <a:gd name="connsiteX180" fmla="*/ 9334232 w 12191996"/>
              <a:gd name="connsiteY180" fmla="*/ 155575 h 320591"/>
              <a:gd name="connsiteX181" fmla="*/ 9386620 w 12191996"/>
              <a:gd name="connsiteY181" fmla="*/ 166687 h 320591"/>
              <a:gd name="connsiteX182" fmla="*/ 9446946 w 12191996"/>
              <a:gd name="connsiteY182" fmla="*/ 174625 h 320591"/>
              <a:gd name="connsiteX183" fmla="*/ 9515208 w 12191996"/>
              <a:gd name="connsiteY183" fmla="*/ 176212 h 320591"/>
              <a:gd name="connsiteX184" fmla="*/ 9583470 w 12191996"/>
              <a:gd name="connsiteY184" fmla="*/ 174625 h 320591"/>
              <a:gd name="connsiteX185" fmla="*/ 9643796 w 12191996"/>
              <a:gd name="connsiteY185" fmla="*/ 166687 h 320591"/>
              <a:gd name="connsiteX186" fmla="*/ 9696182 w 12191996"/>
              <a:gd name="connsiteY186" fmla="*/ 155575 h 320591"/>
              <a:gd name="connsiteX187" fmla="*/ 9742220 w 12191996"/>
              <a:gd name="connsiteY187" fmla="*/ 141287 h 320591"/>
              <a:gd name="connsiteX188" fmla="*/ 9783496 w 12191996"/>
              <a:gd name="connsiteY188" fmla="*/ 125412 h 320591"/>
              <a:gd name="connsiteX189" fmla="*/ 9820008 w 12191996"/>
              <a:gd name="connsiteY189" fmla="*/ 106362 h 320591"/>
              <a:gd name="connsiteX190" fmla="*/ 9896208 w 12191996"/>
              <a:gd name="connsiteY190" fmla="*/ 68262 h 320591"/>
              <a:gd name="connsiteX191" fmla="*/ 9932720 w 12191996"/>
              <a:gd name="connsiteY191" fmla="*/ 52387 h 320591"/>
              <a:gd name="connsiteX192" fmla="*/ 9973996 w 12191996"/>
              <a:gd name="connsiteY192" fmla="*/ 36512 h 320591"/>
              <a:gd name="connsiteX193" fmla="*/ 10020032 w 12191996"/>
              <a:gd name="connsiteY193" fmla="*/ 20637 h 320591"/>
              <a:gd name="connsiteX194" fmla="*/ 10072420 w 12191996"/>
              <a:gd name="connsiteY194" fmla="*/ 9525 h 320591"/>
              <a:gd name="connsiteX195" fmla="*/ 10132746 w 12191996"/>
              <a:gd name="connsiteY195" fmla="*/ 3175 h 320591"/>
              <a:gd name="connsiteX196" fmla="*/ 10201008 w 12191996"/>
              <a:gd name="connsiteY196" fmla="*/ 0 h 320591"/>
              <a:gd name="connsiteX197" fmla="*/ 10269270 w 12191996"/>
              <a:gd name="connsiteY197" fmla="*/ 3175 h 320591"/>
              <a:gd name="connsiteX198" fmla="*/ 10329596 w 12191996"/>
              <a:gd name="connsiteY198" fmla="*/ 9525 h 320591"/>
              <a:gd name="connsiteX199" fmla="*/ 10381982 w 12191996"/>
              <a:gd name="connsiteY199" fmla="*/ 20637 h 320591"/>
              <a:gd name="connsiteX200" fmla="*/ 10428020 w 12191996"/>
              <a:gd name="connsiteY200" fmla="*/ 36512 h 320591"/>
              <a:gd name="connsiteX201" fmla="*/ 10469296 w 12191996"/>
              <a:gd name="connsiteY201" fmla="*/ 52387 h 320591"/>
              <a:gd name="connsiteX202" fmla="*/ 10505808 w 12191996"/>
              <a:gd name="connsiteY202" fmla="*/ 68262 h 320591"/>
              <a:gd name="connsiteX203" fmla="*/ 10543908 w 12191996"/>
              <a:gd name="connsiteY203" fmla="*/ 87312 h 320591"/>
              <a:gd name="connsiteX204" fmla="*/ 10582008 w 12191996"/>
              <a:gd name="connsiteY204" fmla="*/ 106362 h 320591"/>
              <a:gd name="connsiteX205" fmla="*/ 10618520 w 12191996"/>
              <a:gd name="connsiteY205" fmla="*/ 125412 h 320591"/>
              <a:gd name="connsiteX206" fmla="*/ 10659796 w 12191996"/>
              <a:gd name="connsiteY206" fmla="*/ 141287 h 320591"/>
              <a:gd name="connsiteX207" fmla="*/ 10705832 w 12191996"/>
              <a:gd name="connsiteY207" fmla="*/ 155575 h 320591"/>
              <a:gd name="connsiteX208" fmla="*/ 10758220 w 12191996"/>
              <a:gd name="connsiteY208" fmla="*/ 166687 h 320591"/>
              <a:gd name="connsiteX209" fmla="*/ 10818546 w 12191996"/>
              <a:gd name="connsiteY209" fmla="*/ 174625 h 320591"/>
              <a:gd name="connsiteX210" fmla="*/ 10886808 w 12191996"/>
              <a:gd name="connsiteY210" fmla="*/ 176212 h 320591"/>
              <a:gd name="connsiteX211" fmla="*/ 10955070 w 12191996"/>
              <a:gd name="connsiteY211" fmla="*/ 174625 h 320591"/>
              <a:gd name="connsiteX212" fmla="*/ 11015396 w 12191996"/>
              <a:gd name="connsiteY212" fmla="*/ 166687 h 320591"/>
              <a:gd name="connsiteX213" fmla="*/ 11067782 w 12191996"/>
              <a:gd name="connsiteY213" fmla="*/ 155575 h 320591"/>
              <a:gd name="connsiteX214" fmla="*/ 11113820 w 12191996"/>
              <a:gd name="connsiteY214" fmla="*/ 141287 h 320591"/>
              <a:gd name="connsiteX215" fmla="*/ 11155096 w 12191996"/>
              <a:gd name="connsiteY215" fmla="*/ 125412 h 320591"/>
              <a:gd name="connsiteX216" fmla="*/ 11191608 w 12191996"/>
              <a:gd name="connsiteY216" fmla="*/ 106362 h 320591"/>
              <a:gd name="connsiteX217" fmla="*/ 11229708 w 12191996"/>
              <a:gd name="connsiteY217" fmla="*/ 87312 h 320591"/>
              <a:gd name="connsiteX218" fmla="*/ 11267808 w 12191996"/>
              <a:gd name="connsiteY218" fmla="*/ 68262 h 320591"/>
              <a:gd name="connsiteX219" fmla="*/ 11304320 w 12191996"/>
              <a:gd name="connsiteY219" fmla="*/ 52387 h 320591"/>
              <a:gd name="connsiteX220" fmla="*/ 11345596 w 12191996"/>
              <a:gd name="connsiteY220" fmla="*/ 36512 h 320591"/>
              <a:gd name="connsiteX221" fmla="*/ 11391632 w 12191996"/>
              <a:gd name="connsiteY221" fmla="*/ 20637 h 320591"/>
              <a:gd name="connsiteX222" fmla="*/ 11444020 w 12191996"/>
              <a:gd name="connsiteY222" fmla="*/ 9525 h 320591"/>
              <a:gd name="connsiteX223" fmla="*/ 11504346 w 12191996"/>
              <a:gd name="connsiteY223" fmla="*/ 3175 h 320591"/>
              <a:gd name="connsiteX224" fmla="*/ 11572608 w 12191996"/>
              <a:gd name="connsiteY224" fmla="*/ 0 h 320591"/>
              <a:gd name="connsiteX225" fmla="*/ 11640870 w 12191996"/>
              <a:gd name="connsiteY225" fmla="*/ 3175 h 320591"/>
              <a:gd name="connsiteX226" fmla="*/ 11701196 w 12191996"/>
              <a:gd name="connsiteY226" fmla="*/ 9525 h 320591"/>
              <a:gd name="connsiteX227" fmla="*/ 11753582 w 12191996"/>
              <a:gd name="connsiteY227" fmla="*/ 20637 h 320591"/>
              <a:gd name="connsiteX228" fmla="*/ 11799620 w 12191996"/>
              <a:gd name="connsiteY228" fmla="*/ 36512 h 320591"/>
              <a:gd name="connsiteX229" fmla="*/ 11840896 w 12191996"/>
              <a:gd name="connsiteY229" fmla="*/ 52387 h 320591"/>
              <a:gd name="connsiteX230" fmla="*/ 11877408 w 12191996"/>
              <a:gd name="connsiteY230" fmla="*/ 68262 h 320591"/>
              <a:gd name="connsiteX231" fmla="*/ 11915508 w 12191996"/>
              <a:gd name="connsiteY231" fmla="*/ 87312 h 320591"/>
              <a:gd name="connsiteX232" fmla="*/ 11953608 w 12191996"/>
              <a:gd name="connsiteY232" fmla="*/ 106362 h 320591"/>
              <a:gd name="connsiteX233" fmla="*/ 11990120 w 12191996"/>
              <a:gd name="connsiteY233" fmla="*/ 125412 h 320591"/>
              <a:gd name="connsiteX234" fmla="*/ 12031396 w 12191996"/>
              <a:gd name="connsiteY234" fmla="*/ 141287 h 320591"/>
              <a:gd name="connsiteX235" fmla="*/ 12077432 w 12191996"/>
              <a:gd name="connsiteY235" fmla="*/ 155575 h 320591"/>
              <a:gd name="connsiteX236" fmla="*/ 12129820 w 12191996"/>
              <a:gd name="connsiteY236" fmla="*/ 166688 h 320591"/>
              <a:gd name="connsiteX237" fmla="*/ 12190146 w 12191996"/>
              <a:gd name="connsiteY237" fmla="*/ 174625 h 320591"/>
              <a:gd name="connsiteX238" fmla="*/ 12191996 w 12191996"/>
              <a:gd name="connsiteY238" fmla="*/ 174668 h 320591"/>
              <a:gd name="connsiteX239" fmla="*/ 12191996 w 12191996"/>
              <a:gd name="connsiteY239" fmla="*/ 319047 h 320591"/>
              <a:gd name="connsiteX240" fmla="*/ 12190146 w 12191996"/>
              <a:gd name="connsiteY240" fmla="*/ 319004 h 320591"/>
              <a:gd name="connsiteX241" fmla="*/ 12129820 w 12191996"/>
              <a:gd name="connsiteY241" fmla="*/ 311067 h 320591"/>
              <a:gd name="connsiteX242" fmla="*/ 12077432 w 12191996"/>
              <a:gd name="connsiteY242" fmla="*/ 299954 h 320591"/>
              <a:gd name="connsiteX243" fmla="*/ 12031396 w 12191996"/>
              <a:gd name="connsiteY243" fmla="*/ 285666 h 320591"/>
              <a:gd name="connsiteX244" fmla="*/ 11990120 w 12191996"/>
              <a:gd name="connsiteY244" fmla="*/ 269791 h 320591"/>
              <a:gd name="connsiteX245" fmla="*/ 11953608 w 12191996"/>
              <a:gd name="connsiteY245" fmla="*/ 250741 h 320591"/>
              <a:gd name="connsiteX246" fmla="*/ 11915508 w 12191996"/>
              <a:gd name="connsiteY246" fmla="*/ 231691 h 320591"/>
              <a:gd name="connsiteX247" fmla="*/ 11877408 w 12191996"/>
              <a:gd name="connsiteY247" fmla="*/ 212641 h 320591"/>
              <a:gd name="connsiteX248" fmla="*/ 11840896 w 12191996"/>
              <a:gd name="connsiteY248" fmla="*/ 196766 h 320591"/>
              <a:gd name="connsiteX249" fmla="*/ 11799620 w 12191996"/>
              <a:gd name="connsiteY249" fmla="*/ 180891 h 320591"/>
              <a:gd name="connsiteX250" fmla="*/ 11753582 w 12191996"/>
              <a:gd name="connsiteY250" fmla="*/ 165016 h 320591"/>
              <a:gd name="connsiteX251" fmla="*/ 11701196 w 12191996"/>
              <a:gd name="connsiteY251" fmla="*/ 153904 h 320591"/>
              <a:gd name="connsiteX252" fmla="*/ 11640870 w 12191996"/>
              <a:gd name="connsiteY252" fmla="*/ 147554 h 320591"/>
              <a:gd name="connsiteX253" fmla="*/ 11572608 w 12191996"/>
              <a:gd name="connsiteY253" fmla="*/ 144379 h 320591"/>
              <a:gd name="connsiteX254" fmla="*/ 11504346 w 12191996"/>
              <a:gd name="connsiteY254" fmla="*/ 147554 h 320591"/>
              <a:gd name="connsiteX255" fmla="*/ 11444020 w 12191996"/>
              <a:gd name="connsiteY255" fmla="*/ 153904 h 320591"/>
              <a:gd name="connsiteX256" fmla="*/ 11391632 w 12191996"/>
              <a:gd name="connsiteY256" fmla="*/ 165016 h 320591"/>
              <a:gd name="connsiteX257" fmla="*/ 11345596 w 12191996"/>
              <a:gd name="connsiteY257" fmla="*/ 180891 h 320591"/>
              <a:gd name="connsiteX258" fmla="*/ 11304320 w 12191996"/>
              <a:gd name="connsiteY258" fmla="*/ 196766 h 320591"/>
              <a:gd name="connsiteX259" fmla="*/ 11267808 w 12191996"/>
              <a:gd name="connsiteY259" fmla="*/ 212641 h 320591"/>
              <a:gd name="connsiteX260" fmla="*/ 11229708 w 12191996"/>
              <a:gd name="connsiteY260" fmla="*/ 231691 h 320591"/>
              <a:gd name="connsiteX261" fmla="*/ 11191608 w 12191996"/>
              <a:gd name="connsiteY261" fmla="*/ 250741 h 320591"/>
              <a:gd name="connsiteX262" fmla="*/ 11155096 w 12191996"/>
              <a:gd name="connsiteY262" fmla="*/ 269791 h 320591"/>
              <a:gd name="connsiteX263" fmla="*/ 11113820 w 12191996"/>
              <a:gd name="connsiteY263" fmla="*/ 285666 h 320591"/>
              <a:gd name="connsiteX264" fmla="*/ 11067782 w 12191996"/>
              <a:gd name="connsiteY264" fmla="*/ 299954 h 320591"/>
              <a:gd name="connsiteX265" fmla="*/ 11015396 w 12191996"/>
              <a:gd name="connsiteY265" fmla="*/ 311066 h 320591"/>
              <a:gd name="connsiteX266" fmla="*/ 10955070 w 12191996"/>
              <a:gd name="connsiteY266" fmla="*/ 319004 h 320591"/>
              <a:gd name="connsiteX267" fmla="*/ 10886808 w 12191996"/>
              <a:gd name="connsiteY267" fmla="*/ 320591 h 320591"/>
              <a:gd name="connsiteX268" fmla="*/ 10818546 w 12191996"/>
              <a:gd name="connsiteY268" fmla="*/ 319004 h 320591"/>
              <a:gd name="connsiteX269" fmla="*/ 10758220 w 12191996"/>
              <a:gd name="connsiteY269" fmla="*/ 311066 h 320591"/>
              <a:gd name="connsiteX270" fmla="*/ 10705832 w 12191996"/>
              <a:gd name="connsiteY270" fmla="*/ 299954 h 320591"/>
              <a:gd name="connsiteX271" fmla="*/ 10659796 w 12191996"/>
              <a:gd name="connsiteY271" fmla="*/ 285666 h 320591"/>
              <a:gd name="connsiteX272" fmla="*/ 10618520 w 12191996"/>
              <a:gd name="connsiteY272" fmla="*/ 269791 h 320591"/>
              <a:gd name="connsiteX273" fmla="*/ 10582008 w 12191996"/>
              <a:gd name="connsiteY273" fmla="*/ 250741 h 320591"/>
              <a:gd name="connsiteX274" fmla="*/ 10543908 w 12191996"/>
              <a:gd name="connsiteY274" fmla="*/ 231691 h 320591"/>
              <a:gd name="connsiteX275" fmla="*/ 10505808 w 12191996"/>
              <a:gd name="connsiteY275" fmla="*/ 212641 h 320591"/>
              <a:gd name="connsiteX276" fmla="*/ 10469296 w 12191996"/>
              <a:gd name="connsiteY276" fmla="*/ 196766 h 320591"/>
              <a:gd name="connsiteX277" fmla="*/ 10428020 w 12191996"/>
              <a:gd name="connsiteY277" fmla="*/ 180891 h 320591"/>
              <a:gd name="connsiteX278" fmla="*/ 10381982 w 12191996"/>
              <a:gd name="connsiteY278" fmla="*/ 165016 h 320591"/>
              <a:gd name="connsiteX279" fmla="*/ 10329596 w 12191996"/>
              <a:gd name="connsiteY279" fmla="*/ 153904 h 320591"/>
              <a:gd name="connsiteX280" fmla="*/ 10269270 w 12191996"/>
              <a:gd name="connsiteY280" fmla="*/ 147554 h 320591"/>
              <a:gd name="connsiteX281" fmla="*/ 10201008 w 12191996"/>
              <a:gd name="connsiteY281" fmla="*/ 144379 h 320591"/>
              <a:gd name="connsiteX282" fmla="*/ 10132746 w 12191996"/>
              <a:gd name="connsiteY282" fmla="*/ 147554 h 320591"/>
              <a:gd name="connsiteX283" fmla="*/ 10072420 w 12191996"/>
              <a:gd name="connsiteY283" fmla="*/ 153904 h 320591"/>
              <a:gd name="connsiteX284" fmla="*/ 10020032 w 12191996"/>
              <a:gd name="connsiteY284" fmla="*/ 165016 h 320591"/>
              <a:gd name="connsiteX285" fmla="*/ 9973996 w 12191996"/>
              <a:gd name="connsiteY285" fmla="*/ 180891 h 320591"/>
              <a:gd name="connsiteX286" fmla="*/ 9932720 w 12191996"/>
              <a:gd name="connsiteY286" fmla="*/ 196766 h 320591"/>
              <a:gd name="connsiteX287" fmla="*/ 9896208 w 12191996"/>
              <a:gd name="connsiteY287" fmla="*/ 212641 h 320591"/>
              <a:gd name="connsiteX288" fmla="*/ 9820008 w 12191996"/>
              <a:gd name="connsiteY288" fmla="*/ 250741 h 320591"/>
              <a:gd name="connsiteX289" fmla="*/ 9783496 w 12191996"/>
              <a:gd name="connsiteY289" fmla="*/ 269791 h 320591"/>
              <a:gd name="connsiteX290" fmla="*/ 9742220 w 12191996"/>
              <a:gd name="connsiteY290" fmla="*/ 285666 h 320591"/>
              <a:gd name="connsiteX291" fmla="*/ 9696182 w 12191996"/>
              <a:gd name="connsiteY291" fmla="*/ 299954 h 320591"/>
              <a:gd name="connsiteX292" fmla="*/ 9643796 w 12191996"/>
              <a:gd name="connsiteY292" fmla="*/ 311066 h 320591"/>
              <a:gd name="connsiteX293" fmla="*/ 9583470 w 12191996"/>
              <a:gd name="connsiteY293" fmla="*/ 319004 h 320591"/>
              <a:gd name="connsiteX294" fmla="*/ 9515208 w 12191996"/>
              <a:gd name="connsiteY294" fmla="*/ 320591 h 320591"/>
              <a:gd name="connsiteX295" fmla="*/ 9446946 w 12191996"/>
              <a:gd name="connsiteY295" fmla="*/ 319004 h 320591"/>
              <a:gd name="connsiteX296" fmla="*/ 9386620 w 12191996"/>
              <a:gd name="connsiteY296" fmla="*/ 311066 h 320591"/>
              <a:gd name="connsiteX297" fmla="*/ 9334232 w 12191996"/>
              <a:gd name="connsiteY297" fmla="*/ 299954 h 320591"/>
              <a:gd name="connsiteX298" fmla="*/ 9288196 w 12191996"/>
              <a:gd name="connsiteY298" fmla="*/ 285666 h 320591"/>
              <a:gd name="connsiteX299" fmla="*/ 9246920 w 12191996"/>
              <a:gd name="connsiteY299" fmla="*/ 269791 h 320591"/>
              <a:gd name="connsiteX300" fmla="*/ 9210408 w 12191996"/>
              <a:gd name="connsiteY300" fmla="*/ 250741 h 320591"/>
              <a:gd name="connsiteX301" fmla="*/ 9172308 w 12191996"/>
              <a:gd name="connsiteY301" fmla="*/ 231691 h 320591"/>
              <a:gd name="connsiteX302" fmla="*/ 9134208 w 12191996"/>
              <a:gd name="connsiteY302" fmla="*/ 212641 h 320591"/>
              <a:gd name="connsiteX303" fmla="*/ 9097696 w 12191996"/>
              <a:gd name="connsiteY303" fmla="*/ 196766 h 320591"/>
              <a:gd name="connsiteX304" fmla="*/ 9056420 w 12191996"/>
              <a:gd name="connsiteY304" fmla="*/ 180891 h 320591"/>
              <a:gd name="connsiteX305" fmla="*/ 9010382 w 12191996"/>
              <a:gd name="connsiteY305" fmla="*/ 165016 h 320591"/>
              <a:gd name="connsiteX306" fmla="*/ 8957996 w 12191996"/>
              <a:gd name="connsiteY306" fmla="*/ 153904 h 320591"/>
              <a:gd name="connsiteX307" fmla="*/ 8897670 w 12191996"/>
              <a:gd name="connsiteY307" fmla="*/ 147554 h 320591"/>
              <a:gd name="connsiteX308" fmla="*/ 8827820 w 12191996"/>
              <a:gd name="connsiteY308" fmla="*/ 144379 h 320591"/>
              <a:gd name="connsiteX309" fmla="*/ 8761146 w 12191996"/>
              <a:gd name="connsiteY309" fmla="*/ 147554 h 320591"/>
              <a:gd name="connsiteX310" fmla="*/ 8700820 w 12191996"/>
              <a:gd name="connsiteY310" fmla="*/ 153904 h 320591"/>
              <a:gd name="connsiteX311" fmla="*/ 8648432 w 12191996"/>
              <a:gd name="connsiteY311" fmla="*/ 165016 h 320591"/>
              <a:gd name="connsiteX312" fmla="*/ 8602396 w 12191996"/>
              <a:gd name="connsiteY312" fmla="*/ 180891 h 320591"/>
              <a:gd name="connsiteX313" fmla="*/ 8561120 w 12191996"/>
              <a:gd name="connsiteY313" fmla="*/ 196766 h 320591"/>
              <a:gd name="connsiteX314" fmla="*/ 8524608 w 12191996"/>
              <a:gd name="connsiteY314" fmla="*/ 212641 h 320591"/>
              <a:gd name="connsiteX315" fmla="*/ 8486508 w 12191996"/>
              <a:gd name="connsiteY315" fmla="*/ 231691 h 320591"/>
              <a:gd name="connsiteX316" fmla="*/ 8448408 w 12191996"/>
              <a:gd name="connsiteY316" fmla="*/ 250741 h 320591"/>
              <a:gd name="connsiteX317" fmla="*/ 8411896 w 12191996"/>
              <a:gd name="connsiteY317" fmla="*/ 269791 h 320591"/>
              <a:gd name="connsiteX318" fmla="*/ 8370621 w 12191996"/>
              <a:gd name="connsiteY318" fmla="*/ 285666 h 320591"/>
              <a:gd name="connsiteX319" fmla="*/ 8324583 w 12191996"/>
              <a:gd name="connsiteY319" fmla="*/ 299954 h 320591"/>
              <a:gd name="connsiteX320" fmla="*/ 8272196 w 12191996"/>
              <a:gd name="connsiteY320" fmla="*/ 311066 h 320591"/>
              <a:gd name="connsiteX321" fmla="*/ 8211871 w 12191996"/>
              <a:gd name="connsiteY321" fmla="*/ 319004 h 320591"/>
              <a:gd name="connsiteX322" fmla="*/ 8143608 w 12191996"/>
              <a:gd name="connsiteY322" fmla="*/ 320591 h 320591"/>
              <a:gd name="connsiteX323" fmla="*/ 8075346 w 12191996"/>
              <a:gd name="connsiteY323" fmla="*/ 319004 h 320591"/>
              <a:gd name="connsiteX324" fmla="*/ 8015021 w 12191996"/>
              <a:gd name="connsiteY324" fmla="*/ 311066 h 320591"/>
              <a:gd name="connsiteX325" fmla="*/ 7962633 w 12191996"/>
              <a:gd name="connsiteY325" fmla="*/ 299954 h 320591"/>
              <a:gd name="connsiteX326" fmla="*/ 7916596 w 12191996"/>
              <a:gd name="connsiteY326" fmla="*/ 285666 h 320591"/>
              <a:gd name="connsiteX327" fmla="*/ 7875321 w 12191996"/>
              <a:gd name="connsiteY327" fmla="*/ 269791 h 320591"/>
              <a:gd name="connsiteX328" fmla="*/ 7838808 w 12191996"/>
              <a:gd name="connsiteY328" fmla="*/ 250741 h 320591"/>
              <a:gd name="connsiteX329" fmla="*/ 7800708 w 12191996"/>
              <a:gd name="connsiteY329" fmla="*/ 231691 h 320591"/>
              <a:gd name="connsiteX330" fmla="*/ 7762608 w 12191996"/>
              <a:gd name="connsiteY330" fmla="*/ 212641 h 320591"/>
              <a:gd name="connsiteX331" fmla="*/ 7726096 w 12191996"/>
              <a:gd name="connsiteY331" fmla="*/ 196766 h 320591"/>
              <a:gd name="connsiteX332" fmla="*/ 7684821 w 12191996"/>
              <a:gd name="connsiteY332" fmla="*/ 180891 h 320591"/>
              <a:gd name="connsiteX333" fmla="*/ 7638783 w 12191996"/>
              <a:gd name="connsiteY333" fmla="*/ 165016 h 320591"/>
              <a:gd name="connsiteX334" fmla="*/ 7586396 w 12191996"/>
              <a:gd name="connsiteY334" fmla="*/ 153904 h 320591"/>
              <a:gd name="connsiteX335" fmla="*/ 7526071 w 12191996"/>
              <a:gd name="connsiteY335" fmla="*/ 147554 h 320591"/>
              <a:gd name="connsiteX336" fmla="*/ 7457808 w 12191996"/>
              <a:gd name="connsiteY336" fmla="*/ 144379 h 320591"/>
              <a:gd name="connsiteX337" fmla="*/ 7389546 w 12191996"/>
              <a:gd name="connsiteY337" fmla="*/ 147554 h 320591"/>
              <a:gd name="connsiteX338" fmla="*/ 7329221 w 12191996"/>
              <a:gd name="connsiteY338" fmla="*/ 153904 h 320591"/>
              <a:gd name="connsiteX339" fmla="*/ 7276833 w 12191996"/>
              <a:gd name="connsiteY339" fmla="*/ 165016 h 320591"/>
              <a:gd name="connsiteX340" fmla="*/ 7230796 w 12191996"/>
              <a:gd name="connsiteY340" fmla="*/ 180891 h 320591"/>
              <a:gd name="connsiteX341" fmla="*/ 7189521 w 12191996"/>
              <a:gd name="connsiteY341" fmla="*/ 196766 h 320591"/>
              <a:gd name="connsiteX342" fmla="*/ 7153008 w 12191996"/>
              <a:gd name="connsiteY342" fmla="*/ 212641 h 320591"/>
              <a:gd name="connsiteX343" fmla="*/ 7114908 w 12191996"/>
              <a:gd name="connsiteY343" fmla="*/ 231691 h 320591"/>
              <a:gd name="connsiteX344" fmla="*/ 7076808 w 12191996"/>
              <a:gd name="connsiteY344" fmla="*/ 250741 h 320591"/>
              <a:gd name="connsiteX345" fmla="*/ 7040296 w 12191996"/>
              <a:gd name="connsiteY345" fmla="*/ 269791 h 320591"/>
              <a:gd name="connsiteX346" fmla="*/ 6999021 w 12191996"/>
              <a:gd name="connsiteY346" fmla="*/ 285666 h 320591"/>
              <a:gd name="connsiteX347" fmla="*/ 6952983 w 12191996"/>
              <a:gd name="connsiteY347" fmla="*/ 299954 h 320591"/>
              <a:gd name="connsiteX348" fmla="*/ 6900596 w 12191996"/>
              <a:gd name="connsiteY348" fmla="*/ 311066 h 320591"/>
              <a:gd name="connsiteX349" fmla="*/ 6840271 w 12191996"/>
              <a:gd name="connsiteY349" fmla="*/ 319004 h 320591"/>
              <a:gd name="connsiteX350" fmla="*/ 6781799 w 12191996"/>
              <a:gd name="connsiteY350" fmla="*/ 320364 h 320591"/>
              <a:gd name="connsiteX351" fmla="*/ 6723327 w 12191996"/>
              <a:gd name="connsiteY351" fmla="*/ 319004 h 320591"/>
              <a:gd name="connsiteX352" fmla="*/ 6663002 w 12191996"/>
              <a:gd name="connsiteY352" fmla="*/ 311066 h 320591"/>
              <a:gd name="connsiteX353" fmla="*/ 6610614 w 12191996"/>
              <a:gd name="connsiteY353" fmla="*/ 299954 h 320591"/>
              <a:gd name="connsiteX354" fmla="*/ 6564577 w 12191996"/>
              <a:gd name="connsiteY354" fmla="*/ 285666 h 320591"/>
              <a:gd name="connsiteX355" fmla="*/ 6523302 w 12191996"/>
              <a:gd name="connsiteY355" fmla="*/ 269791 h 320591"/>
              <a:gd name="connsiteX356" fmla="*/ 6486789 w 12191996"/>
              <a:gd name="connsiteY356" fmla="*/ 250741 h 320591"/>
              <a:gd name="connsiteX357" fmla="*/ 6448689 w 12191996"/>
              <a:gd name="connsiteY357" fmla="*/ 231691 h 320591"/>
              <a:gd name="connsiteX358" fmla="*/ 6410589 w 12191996"/>
              <a:gd name="connsiteY358" fmla="*/ 212641 h 320591"/>
              <a:gd name="connsiteX359" fmla="*/ 6374077 w 12191996"/>
              <a:gd name="connsiteY359" fmla="*/ 196766 h 320591"/>
              <a:gd name="connsiteX360" fmla="*/ 6332802 w 12191996"/>
              <a:gd name="connsiteY360" fmla="*/ 180891 h 320591"/>
              <a:gd name="connsiteX361" fmla="*/ 6286764 w 12191996"/>
              <a:gd name="connsiteY361" fmla="*/ 165016 h 320591"/>
              <a:gd name="connsiteX362" fmla="*/ 6234377 w 12191996"/>
              <a:gd name="connsiteY362" fmla="*/ 153904 h 320591"/>
              <a:gd name="connsiteX363" fmla="*/ 6174052 w 12191996"/>
              <a:gd name="connsiteY363" fmla="*/ 147554 h 320591"/>
              <a:gd name="connsiteX364" fmla="*/ 6105789 w 12191996"/>
              <a:gd name="connsiteY364" fmla="*/ 144379 h 320591"/>
              <a:gd name="connsiteX365" fmla="*/ 6095999 w 12191996"/>
              <a:gd name="connsiteY365" fmla="*/ 144834 h 320591"/>
              <a:gd name="connsiteX366" fmla="*/ 6086208 w 12191996"/>
              <a:gd name="connsiteY366" fmla="*/ 144379 h 320591"/>
              <a:gd name="connsiteX367" fmla="*/ 6017947 w 12191996"/>
              <a:gd name="connsiteY367" fmla="*/ 147554 h 320591"/>
              <a:gd name="connsiteX368" fmla="*/ 5957621 w 12191996"/>
              <a:gd name="connsiteY368" fmla="*/ 153904 h 320591"/>
              <a:gd name="connsiteX369" fmla="*/ 5905234 w 12191996"/>
              <a:gd name="connsiteY369" fmla="*/ 165016 h 320591"/>
              <a:gd name="connsiteX370" fmla="*/ 5859196 w 12191996"/>
              <a:gd name="connsiteY370" fmla="*/ 180891 h 320591"/>
              <a:gd name="connsiteX371" fmla="*/ 5817921 w 12191996"/>
              <a:gd name="connsiteY371" fmla="*/ 196766 h 320591"/>
              <a:gd name="connsiteX372" fmla="*/ 5781408 w 12191996"/>
              <a:gd name="connsiteY372" fmla="*/ 212641 h 320591"/>
              <a:gd name="connsiteX373" fmla="*/ 5743308 w 12191996"/>
              <a:gd name="connsiteY373" fmla="*/ 231691 h 320591"/>
              <a:gd name="connsiteX374" fmla="*/ 5705209 w 12191996"/>
              <a:gd name="connsiteY374" fmla="*/ 250741 h 320591"/>
              <a:gd name="connsiteX375" fmla="*/ 5668696 w 12191996"/>
              <a:gd name="connsiteY375" fmla="*/ 269791 h 320591"/>
              <a:gd name="connsiteX376" fmla="*/ 5627421 w 12191996"/>
              <a:gd name="connsiteY376" fmla="*/ 285666 h 320591"/>
              <a:gd name="connsiteX377" fmla="*/ 5581383 w 12191996"/>
              <a:gd name="connsiteY377" fmla="*/ 299954 h 320591"/>
              <a:gd name="connsiteX378" fmla="*/ 5528996 w 12191996"/>
              <a:gd name="connsiteY378" fmla="*/ 311066 h 320591"/>
              <a:gd name="connsiteX379" fmla="*/ 5468671 w 12191996"/>
              <a:gd name="connsiteY379" fmla="*/ 319004 h 320591"/>
              <a:gd name="connsiteX380" fmla="*/ 5410199 w 12191996"/>
              <a:gd name="connsiteY380" fmla="*/ 320364 h 320591"/>
              <a:gd name="connsiteX381" fmla="*/ 5351727 w 12191996"/>
              <a:gd name="connsiteY381" fmla="*/ 319004 h 320591"/>
              <a:gd name="connsiteX382" fmla="*/ 5291401 w 12191996"/>
              <a:gd name="connsiteY382" fmla="*/ 311066 h 320591"/>
              <a:gd name="connsiteX383" fmla="*/ 5239014 w 12191996"/>
              <a:gd name="connsiteY383" fmla="*/ 299954 h 320591"/>
              <a:gd name="connsiteX384" fmla="*/ 5192976 w 12191996"/>
              <a:gd name="connsiteY384" fmla="*/ 285666 h 320591"/>
              <a:gd name="connsiteX385" fmla="*/ 5151701 w 12191996"/>
              <a:gd name="connsiteY385" fmla="*/ 269791 h 320591"/>
              <a:gd name="connsiteX386" fmla="*/ 5115189 w 12191996"/>
              <a:gd name="connsiteY386" fmla="*/ 250741 h 320591"/>
              <a:gd name="connsiteX387" fmla="*/ 5077089 w 12191996"/>
              <a:gd name="connsiteY387" fmla="*/ 231691 h 320591"/>
              <a:gd name="connsiteX388" fmla="*/ 5038989 w 12191996"/>
              <a:gd name="connsiteY388" fmla="*/ 212641 h 320591"/>
              <a:gd name="connsiteX389" fmla="*/ 5002476 w 12191996"/>
              <a:gd name="connsiteY389" fmla="*/ 196766 h 320591"/>
              <a:gd name="connsiteX390" fmla="*/ 4961201 w 12191996"/>
              <a:gd name="connsiteY390" fmla="*/ 180891 h 320591"/>
              <a:gd name="connsiteX391" fmla="*/ 4915165 w 12191996"/>
              <a:gd name="connsiteY391" fmla="*/ 165016 h 320591"/>
              <a:gd name="connsiteX392" fmla="*/ 4862777 w 12191996"/>
              <a:gd name="connsiteY392" fmla="*/ 153904 h 320591"/>
              <a:gd name="connsiteX393" fmla="*/ 4802453 w 12191996"/>
              <a:gd name="connsiteY393" fmla="*/ 147554 h 320591"/>
              <a:gd name="connsiteX394" fmla="*/ 4734189 w 12191996"/>
              <a:gd name="connsiteY394" fmla="*/ 144379 h 320591"/>
              <a:gd name="connsiteX395" fmla="*/ 4665928 w 12191996"/>
              <a:gd name="connsiteY395" fmla="*/ 147554 h 320591"/>
              <a:gd name="connsiteX396" fmla="*/ 4605602 w 12191996"/>
              <a:gd name="connsiteY396" fmla="*/ 153904 h 320591"/>
              <a:gd name="connsiteX397" fmla="*/ 4553214 w 12191996"/>
              <a:gd name="connsiteY397" fmla="*/ 165016 h 320591"/>
              <a:gd name="connsiteX398" fmla="*/ 4507177 w 12191996"/>
              <a:gd name="connsiteY398" fmla="*/ 180891 h 320591"/>
              <a:gd name="connsiteX399" fmla="*/ 4465902 w 12191996"/>
              <a:gd name="connsiteY399" fmla="*/ 196766 h 320591"/>
              <a:gd name="connsiteX400" fmla="*/ 4429389 w 12191996"/>
              <a:gd name="connsiteY400" fmla="*/ 212641 h 320591"/>
              <a:gd name="connsiteX401" fmla="*/ 4353189 w 12191996"/>
              <a:gd name="connsiteY401" fmla="*/ 250741 h 320591"/>
              <a:gd name="connsiteX402" fmla="*/ 4316677 w 12191996"/>
              <a:gd name="connsiteY402" fmla="*/ 269791 h 320591"/>
              <a:gd name="connsiteX403" fmla="*/ 4275402 w 12191996"/>
              <a:gd name="connsiteY403" fmla="*/ 285666 h 320591"/>
              <a:gd name="connsiteX404" fmla="*/ 4229364 w 12191996"/>
              <a:gd name="connsiteY404" fmla="*/ 299954 h 320591"/>
              <a:gd name="connsiteX405" fmla="*/ 4176977 w 12191996"/>
              <a:gd name="connsiteY405" fmla="*/ 311066 h 320591"/>
              <a:gd name="connsiteX406" fmla="*/ 4116652 w 12191996"/>
              <a:gd name="connsiteY406" fmla="*/ 319004 h 320591"/>
              <a:gd name="connsiteX407" fmla="*/ 4048389 w 12191996"/>
              <a:gd name="connsiteY407" fmla="*/ 320591 h 320591"/>
              <a:gd name="connsiteX408" fmla="*/ 3980127 w 12191996"/>
              <a:gd name="connsiteY408" fmla="*/ 319004 h 320591"/>
              <a:gd name="connsiteX409" fmla="*/ 3919802 w 12191996"/>
              <a:gd name="connsiteY409" fmla="*/ 311066 h 320591"/>
              <a:gd name="connsiteX410" fmla="*/ 3867414 w 12191996"/>
              <a:gd name="connsiteY410" fmla="*/ 299954 h 320591"/>
              <a:gd name="connsiteX411" fmla="*/ 3821377 w 12191996"/>
              <a:gd name="connsiteY411" fmla="*/ 285666 h 320591"/>
              <a:gd name="connsiteX412" fmla="*/ 3780102 w 12191996"/>
              <a:gd name="connsiteY412" fmla="*/ 269791 h 320591"/>
              <a:gd name="connsiteX413" fmla="*/ 3743589 w 12191996"/>
              <a:gd name="connsiteY413" fmla="*/ 250741 h 320591"/>
              <a:gd name="connsiteX414" fmla="*/ 3705489 w 12191996"/>
              <a:gd name="connsiteY414" fmla="*/ 231691 h 320591"/>
              <a:gd name="connsiteX415" fmla="*/ 3667389 w 12191996"/>
              <a:gd name="connsiteY415" fmla="*/ 212641 h 320591"/>
              <a:gd name="connsiteX416" fmla="*/ 3630877 w 12191996"/>
              <a:gd name="connsiteY416" fmla="*/ 196766 h 320591"/>
              <a:gd name="connsiteX417" fmla="*/ 3589602 w 12191996"/>
              <a:gd name="connsiteY417" fmla="*/ 180891 h 320591"/>
              <a:gd name="connsiteX418" fmla="*/ 3543564 w 12191996"/>
              <a:gd name="connsiteY418" fmla="*/ 165016 h 320591"/>
              <a:gd name="connsiteX419" fmla="*/ 3491177 w 12191996"/>
              <a:gd name="connsiteY419" fmla="*/ 153904 h 320591"/>
              <a:gd name="connsiteX420" fmla="*/ 3430852 w 12191996"/>
              <a:gd name="connsiteY420" fmla="*/ 147554 h 320591"/>
              <a:gd name="connsiteX421" fmla="*/ 3361002 w 12191996"/>
              <a:gd name="connsiteY421" fmla="*/ 144379 h 320591"/>
              <a:gd name="connsiteX422" fmla="*/ 3294327 w 12191996"/>
              <a:gd name="connsiteY422" fmla="*/ 147554 h 320591"/>
              <a:gd name="connsiteX423" fmla="*/ 3234002 w 12191996"/>
              <a:gd name="connsiteY423" fmla="*/ 153904 h 320591"/>
              <a:gd name="connsiteX424" fmla="*/ 3181614 w 12191996"/>
              <a:gd name="connsiteY424" fmla="*/ 165016 h 320591"/>
              <a:gd name="connsiteX425" fmla="*/ 3135577 w 12191996"/>
              <a:gd name="connsiteY425" fmla="*/ 180891 h 320591"/>
              <a:gd name="connsiteX426" fmla="*/ 3094302 w 12191996"/>
              <a:gd name="connsiteY426" fmla="*/ 196766 h 320591"/>
              <a:gd name="connsiteX427" fmla="*/ 3057789 w 12191996"/>
              <a:gd name="connsiteY427" fmla="*/ 212641 h 320591"/>
              <a:gd name="connsiteX428" fmla="*/ 3019689 w 12191996"/>
              <a:gd name="connsiteY428" fmla="*/ 231691 h 320591"/>
              <a:gd name="connsiteX429" fmla="*/ 2981589 w 12191996"/>
              <a:gd name="connsiteY429" fmla="*/ 250741 h 320591"/>
              <a:gd name="connsiteX430" fmla="*/ 2945077 w 12191996"/>
              <a:gd name="connsiteY430" fmla="*/ 269791 h 320591"/>
              <a:gd name="connsiteX431" fmla="*/ 2903802 w 12191996"/>
              <a:gd name="connsiteY431" fmla="*/ 285666 h 320591"/>
              <a:gd name="connsiteX432" fmla="*/ 2857764 w 12191996"/>
              <a:gd name="connsiteY432" fmla="*/ 299954 h 320591"/>
              <a:gd name="connsiteX433" fmla="*/ 2805377 w 12191996"/>
              <a:gd name="connsiteY433" fmla="*/ 311066 h 320591"/>
              <a:gd name="connsiteX434" fmla="*/ 2745052 w 12191996"/>
              <a:gd name="connsiteY434" fmla="*/ 319004 h 320591"/>
              <a:gd name="connsiteX435" fmla="*/ 2676789 w 12191996"/>
              <a:gd name="connsiteY435" fmla="*/ 320591 h 320591"/>
              <a:gd name="connsiteX436" fmla="*/ 2608527 w 12191996"/>
              <a:gd name="connsiteY436" fmla="*/ 319004 h 320591"/>
              <a:gd name="connsiteX437" fmla="*/ 2548202 w 12191996"/>
              <a:gd name="connsiteY437" fmla="*/ 311066 h 320591"/>
              <a:gd name="connsiteX438" fmla="*/ 2495814 w 12191996"/>
              <a:gd name="connsiteY438" fmla="*/ 299954 h 320591"/>
              <a:gd name="connsiteX439" fmla="*/ 2449777 w 12191996"/>
              <a:gd name="connsiteY439" fmla="*/ 285666 h 320591"/>
              <a:gd name="connsiteX440" fmla="*/ 2408502 w 12191996"/>
              <a:gd name="connsiteY440" fmla="*/ 269791 h 320591"/>
              <a:gd name="connsiteX441" fmla="*/ 2371989 w 12191996"/>
              <a:gd name="connsiteY441" fmla="*/ 250741 h 320591"/>
              <a:gd name="connsiteX442" fmla="*/ 2333889 w 12191996"/>
              <a:gd name="connsiteY442" fmla="*/ 231691 h 320591"/>
              <a:gd name="connsiteX443" fmla="*/ 2295789 w 12191996"/>
              <a:gd name="connsiteY443" fmla="*/ 212641 h 320591"/>
              <a:gd name="connsiteX444" fmla="*/ 2259277 w 12191996"/>
              <a:gd name="connsiteY444" fmla="*/ 196766 h 320591"/>
              <a:gd name="connsiteX445" fmla="*/ 2218002 w 12191996"/>
              <a:gd name="connsiteY445" fmla="*/ 180891 h 320591"/>
              <a:gd name="connsiteX446" fmla="*/ 2171964 w 12191996"/>
              <a:gd name="connsiteY446" fmla="*/ 165016 h 320591"/>
              <a:gd name="connsiteX447" fmla="*/ 2119577 w 12191996"/>
              <a:gd name="connsiteY447" fmla="*/ 153904 h 320591"/>
              <a:gd name="connsiteX448" fmla="*/ 2059252 w 12191996"/>
              <a:gd name="connsiteY448" fmla="*/ 147554 h 320591"/>
              <a:gd name="connsiteX449" fmla="*/ 1990989 w 12191996"/>
              <a:gd name="connsiteY449" fmla="*/ 144379 h 320591"/>
              <a:gd name="connsiteX450" fmla="*/ 1922727 w 12191996"/>
              <a:gd name="connsiteY450" fmla="*/ 147554 h 320591"/>
              <a:gd name="connsiteX451" fmla="*/ 1862402 w 12191996"/>
              <a:gd name="connsiteY451" fmla="*/ 153904 h 320591"/>
              <a:gd name="connsiteX452" fmla="*/ 1810014 w 12191996"/>
              <a:gd name="connsiteY452" fmla="*/ 165016 h 320591"/>
              <a:gd name="connsiteX453" fmla="*/ 1763977 w 12191996"/>
              <a:gd name="connsiteY453" fmla="*/ 180891 h 320591"/>
              <a:gd name="connsiteX454" fmla="*/ 1722702 w 12191996"/>
              <a:gd name="connsiteY454" fmla="*/ 196766 h 320591"/>
              <a:gd name="connsiteX455" fmla="*/ 1686189 w 12191996"/>
              <a:gd name="connsiteY455" fmla="*/ 212641 h 320591"/>
              <a:gd name="connsiteX456" fmla="*/ 1648089 w 12191996"/>
              <a:gd name="connsiteY456" fmla="*/ 231691 h 320591"/>
              <a:gd name="connsiteX457" fmla="*/ 1609989 w 12191996"/>
              <a:gd name="connsiteY457" fmla="*/ 250741 h 320591"/>
              <a:gd name="connsiteX458" fmla="*/ 1573477 w 12191996"/>
              <a:gd name="connsiteY458" fmla="*/ 269791 h 320591"/>
              <a:gd name="connsiteX459" fmla="*/ 1532202 w 12191996"/>
              <a:gd name="connsiteY459" fmla="*/ 285666 h 320591"/>
              <a:gd name="connsiteX460" fmla="*/ 1486164 w 12191996"/>
              <a:gd name="connsiteY460" fmla="*/ 299954 h 320591"/>
              <a:gd name="connsiteX461" fmla="*/ 1433777 w 12191996"/>
              <a:gd name="connsiteY461" fmla="*/ 311066 h 320591"/>
              <a:gd name="connsiteX462" fmla="*/ 1373452 w 12191996"/>
              <a:gd name="connsiteY462" fmla="*/ 319004 h 320591"/>
              <a:gd name="connsiteX463" fmla="*/ 1305189 w 12191996"/>
              <a:gd name="connsiteY463" fmla="*/ 320591 h 320591"/>
              <a:gd name="connsiteX464" fmla="*/ 1236927 w 12191996"/>
              <a:gd name="connsiteY464" fmla="*/ 319004 h 320591"/>
              <a:gd name="connsiteX465" fmla="*/ 1176602 w 12191996"/>
              <a:gd name="connsiteY465" fmla="*/ 311066 h 320591"/>
              <a:gd name="connsiteX466" fmla="*/ 1124214 w 12191996"/>
              <a:gd name="connsiteY466" fmla="*/ 299954 h 320591"/>
              <a:gd name="connsiteX467" fmla="*/ 1078177 w 12191996"/>
              <a:gd name="connsiteY467" fmla="*/ 285666 h 320591"/>
              <a:gd name="connsiteX468" fmla="*/ 1036902 w 12191996"/>
              <a:gd name="connsiteY468" fmla="*/ 269791 h 320591"/>
              <a:gd name="connsiteX469" fmla="*/ 1000389 w 12191996"/>
              <a:gd name="connsiteY469" fmla="*/ 250741 h 320591"/>
              <a:gd name="connsiteX470" fmla="*/ 962289 w 12191996"/>
              <a:gd name="connsiteY470" fmla="*/ 231691 h 320591"/>
              <a:gd name="connsiteX471" fmla="*/ 924189 w 12191996"/>
              <a:gd name="connsiteY471" fmla="*/ 212641 h 320591"/>
              <a:gd name="connsiteX472" fmla="*/ 887677 w 12191996"/>
              <a:gd name="connsiteY472" fmla="*/ 196766 h 320591"/>
              <a:gd name="connsiteX473" fmla="*/ 846402 w 12191996"/>
              <a:gd name="connsiteY473" fmla="*/ 180891 h 320591"/>
              <a:gd name="connsiteX474" fmla="*/ 800364 w 12191996"/>
              <a:gd name="connsiteY474" fmla="*/ 165016 h 320591"/>
              <a:gd name="connsiteX475" fmla="*/ 747977 w 12191996"/>
              <a:gd name="connsiteY475" fmla="*/ 153904 h 320591"/>
              <a:gd name="connsiteX476" fmla="*/ 687652 w 12191996"/>
              <a:gd name="connsiteY476" fmla="*/ 147554 h 320591"/>
              <a:gd name="connsiteX477" fmla="*/ 619389 w 12191996"/>
              <a:gd name="connsiteY477" fmla="*/ 144379 h 320591"/>
              <a:gd name="connsiteX478" fmla="*/ 551127 w 12191996"/>
              <a:gd name="connsiteY478" fmla="*/ 147554 h 320591"/>
              <a:gd name="connsiteX479" fmla="*/ 490802 w 12191996"/>
              <a:gd name="connsiteY479" fmla="*/ 153904 h 320591"/>
              <a:gd name="connsiteX480" fmla="*/ 438414 w 12191996"/>
              <a:gd name="connsiteY480" fmla="*/ 165016 h 320591"/>
              <a:gd name="connsiteX481" fmla="*/ 392377 w 12191996"/>
              <a:gd name="connsiteY481" fmla="*/ 180891 h 320591"/>
              <a:gd name="connsiteX482" fmla="*/ 351102 w 12191996"/>
              <a:gd name="connsiteY482" fmla="*/ 196766 h 320591"/>
              <a:gd name="connsiteX483" fmla="*/ 314589 w 12191996"/>
              <a:gd name="connsiteY483" fmla="*/ 212641 h 320591"/>
              <a:gd name="connsiteX484" fmla="*/ 276489 w 12191996"/>
              <a:gd name="connsiteY484" fmla="*/ 231691 h 320591"/>
              <a:gd name="connsiteX485" fmla="*/ 238389 w 12191996"/>
              <a:gd name="connsiteY485" fmla="*/ 250741 h 320591"/>
              <a:gd name="connsiteX486" fmla="*/ 201877 w 12191996"/>
              <a:gd name="connsiteY486" fmla="*/ 269791 h 320591"/>
              <a:gd name="connsiteX487" fmla="*/ 160602 w 12191996"/>
              <a:gd name="connsiteY487" fmla="*/ 285666 h 320591"/>
              <a:gd name="connsiteX488" fmla="*/ 114564 w 12191996"/>
              <a:gd name="connsiteY488" fmla="*/ 299954 h 320591"/>
              <a:gd name="connsiteX489" fmla="*/ 62177 w 12191996"/>
              <a:gd name="connsiteY489" fmla="*/ 311066 h 320591"/>
              <a:gd name="connsiteX490" fmla="*/ 1852 w 12191996"/>
              <a:gd name="connsiteY490" fmla="*/ 319004 h 320591"/>
              <a:gd name="connsiteX491" fmla="*/ 0 w 12191996"/>
              <a:gd name="connsiteY491" fmla="*/ 319047 h 320591"/>
              <a:gd name="connsiteX492" fmla="*/ 0 w 12191996"/>
              <a:gd name="connsiteY492" fmla="*/ 174668 h 320591"/>
              <a:gd name="connsiteX493" fmla="*/ 1852 w 12191996"/>
              <a:gd name="connsiteY493" fmla="*/ 174625 h 320591"/>
              <a:gd name="connsiteX494" fmla="*/ 62177 w 12191996"/>
              <a:gd name="connsiteY494" fmla="*/ 166687 h 320591"/>
              <a:gd name="connsiteX495" fmla="*/ 114564 w 12191996"/>
              <a:gd name="connsiteY495" fmla="*/ 155575 h 320591"/>
              <a:gd name="connsiteX496" fmla="*/ 160602 w 12191996"/>
              <a:gd name="connsiteY496" fmla="*/ 141287 h 320591"/>
              <a:gd name="connsiteX497" fmla="*/ 201877 w 12191996"/>
              <a:gd name="connsiteY497" fmla="*/ 125412 h 320591"/>
              <a:gd name="connsiteX498" fmla="*/ 238389 w 12191996"/>
              <a:gd name="connsiteY498" fmla="*/ 106362 h 320591"/>
              <a:gd name="connsiteX499" fmla="*/ 276489 w 12191996"/>
              <a:gd name="connsiteY499" fmla="*/ 87312 h 320591"/>
              <a:gd name="connsiteX500" fmla="*/ 314589 w 12191996"/>
              <a:gd name="connsiteY500" fmla="*/ 68262 h 320591"/>
              <a:gd name="connsiteX501" fmla="*/ 351102 w 12191996"/>
              <a:gd name="connsiteY501" fmla="*/ 52387 h 320591"/>
              <a:gd name="connsiteX502" fmla="*/ 392377 w 12191996"/>
              <a:gd name="connsiteY502" fmla="*/ 36512 h 320591"/>
              <a:gd name="connsiteX503" fmla="*/ 438414 w 12191996"/>
              <a:gd name="connsiteY503" fmla="*/ 20637 h 320591"/>
              <a:gd name="connsiteX504" fmla="*/ 490802 w 12191996"/>
              <a:gd name="connsiteY504" fmla="*/ 9525 h 320591"/>
              <a:gd name="connsiteX505" fmla="*/ 551127 w 12191996"/>
              <a:gd name="connsiteY505" fmla="*/ 3175 h 320591"/>
              <a:gd name="connsiteX506" fmla="*/ 619389 w 12191996"/>
              <a:gd name="connsiteY506" fmla="*/ 0 h 320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</a:cxnLst>
            <a:rect l="l" t="t" r="r" b="b"/>
            <a:pathLst>
              <a:path w="12191996" h="320591">
                <a:moveTo>
                  <a:pt x="619389" y="0"/>
                </a:moveTo>
                <a:lnTo>
                  <a:pt x="687652" y="3175"/>
                </a:lnTo>
                <a:lnTo>
                  <a:pt x="747977" y="9525"/>
                </a:lnTo>
                <a:lnTo>
                  <a:pt x="800364" y="20637"/>
                </a:lnTo>
                <a:lnTo>
                  <a:pt x="846402" y="36512"/>
                </a:lnTo>
                <a:lnTo>
                  <a:pt x="887677" y="52387"/>
                </a:lnTo>
                <a:lnTo>
                  <a:pt x="924189" y="68262"/>
                </a:lnTo>
                <a:lnTo>
                  <a:pt x="962289" y="87312"/>
                </a:lnTo>
                <a:lnTo>
                  <a:pt x="1000389" y="106362"/>
                </a:lnTo>
                <a:lnTo>
                  <a:pt x="1036902" y="125412"/>
                </a:lnTo>
                <a:lnTo>
                  <a:pt x="1078177" y="141287"/>
                </a:lnTo>
                <a:lnTo>
                  <a:pt x="1124214" y="155575"/>
                </a:lnTo>
                <a:lnTo>
                  <a:pt x="1176602" y="166687"/>
                </a:lnTo>
                <a:lnTo>
                  <a:pt x="1236927" y="174625"/>
                </a:lnTo>
                <a:lnTo>
                  <a:pt x="1305189" y="176212"/>
                </a:lnTo>
                <a:lnTo>
                  <a:pt x="1373452" y="174625"/>
                </a:lnTo>
                <a:lnTo>
                  <a:pt x="1433777" y="166687"/>
                </a:lnTo>
                <a:lnTo>
                  <a:pt x="1486164" y="155575"/>
                </a:lnTo>
                <a:lnTo>
                  <a:pt x="1532202" y="141287"/>
                </a:lnTo>
                <a:lnTo>
                  <a:pt x="1573477" y="125412"/>
                </a:lnTo>
                <a:lnTo>
                  <a:pt x="1609989" y="106362"/>
                </a:lnTo>
                <a:lnTo>
                  <a:pt x="1648089" y="87312"/>
                </a:lnTo>
                <a:lnTo>
                  <a:pt x="1686189" y="68262"/>
                </a:lnTo>
                <a:lnTo>
                  <a:pt x="1722702" y="52387"/>
                </a:lnTo>
                <a:lnTo>
                  <a:pt x="1763977" y="36512"/>
                </a:lnTo>
                <a:lnTo>
                  <a:pt x="1810014" y="20637"/>
                </a:lnTo>
                <a:lnTo>
                  <a:pt x="1862402" y="9525"/>
                </a:lnTo>
                <a:lnTo>
                  <a:pt x="1922727" y="3175"/>
                </a:lnTo>
                <a:lnTo>
                  <a:pt x="1990989" y="0"/>
                </a:lnTo>
                <a:lnTo>
                  <a:pt x="2059252" y="3175"/>
                </a:lnTo>
                <a:lnTo>
                  <a:pt x="2119577" y="9525"/>
                </a:lnTo>
                <a:lnTo>
                  <a:pt x="2171964" y="20637"/>
                </a:lnTo>
                <a:lnTo>
                  <a:pt x="2218002" y="36512"/>
                </a:lnTo>
                <a:lnTo>
                  <a:pt x="2259277" y="52387"/>
                </a:lnTo>
                <a:lnTo>
                  <a:pt x="2295789" y="68262"/>
                </a:lnTo>
                <a:lnTo>
                  <a:pt x="2333889" y="87312"/>
                </a:lnTo>
                <a:lnTo>
                  <a:pt x="2371989" y="106362"/>
                </a:lnTo>
                <a:lnTo>
                  <a:pt x="2408502" y="125412"/>
                </a:lnTo>
                <a:lnTo>
                  <a:pt x="2449777" y="141287"/>
                </a:lnTo>
                <a:lnTo>
                  <a:pt x="2495814" y="155575"/>
                </a:lnTo>
                <a:lnTo>
                  <a:pt x="2548202" y="166687"/>
                </a:lnTo>
                <a:lnTo>
                  <a:pt x="2608527" y="174625"/>
                </a:lnTo>
                <a:lnTo>
                  <a:pt x="2676789" y="176212"/>
                </a:lnTo>
                <a:lnTo>
                  <a:pt x="2745052" y="174625"/>
                </a:lnTo>
                <a:lnTo>
                  <a:pt x="2805377" y="166687"/>
                </a:lnTo>
                <a:lnTo>
                  <a:pt x="2857764" y="155575"/>
                </a:lnTo>
                <a:lnTo>
                  <a:pt x="2903802" y="141287"/>
                </a:lnTo>
                <a:lnTo>
                  <a:pt x="2945077" y="125412"/>
                </a:lnTo>
                <a:lnTo>
                  <a:pt x="2981589" y="106362"/>
                </a:lnTo>
                <a:lnTo>
                  <a:pt x="3019689" y="87312"/>
                </a:lnTo>
                <a:lnTo>
                  <a:pt x="3057789" y="68262"/>
                </a:lnTo>
                <a:lnTo>
                  <a:pt x="3094302" y="52387"/>
                </a:lnTo>
                <a:lnTo>
                  <a:pt x="3135577" y="36512"/>
                </a:lnTo>
                <a:lnTo>
                  <a:pt x="3181614" y="20637"/>
                </a:lnTo>
                <a:lnTo>
                  <a:pt x="3234002" y="9525"/>
                </a:lnTo>
                <a:lnTo>
                  <a:pt x="3294327" y="3175"/>
                </a:lnTo>
                <a:lnTo>
                  <a:pt x="3361002" y="0"/>
                </a:lnTo>
                <a:lnTo>
                  <a:pt x="3430852" y="3175"/>
                </a:lnTo>
                <a:lnTo>
                  <a:pt x="3491177" y="9525"/>
                </a:lnTo>
                <a:lnTo>
                  <a:pt x="3543564" y="20637"/>
                </a:lnTo>
                <a:lnTo>
                  <a:pt x="3589602" y="36512"/>
                </a:lnTo>
                <a:lnTo>
                  <a:pt x="3630877" y="52387"/>
                </a:lnTo>
                <a:lnTo>
                  <a:pt x="3667389" y="68262"/>
                </a:lnTo>
                <a:lnTo>
                  <a:pt x="3705489" y="87312"/>
                </a:lnTo>
                <a:lnTo>
                  <a:pt x="3743589" y="106362"/>
                </a:lnTo>
                <a:lnTo>
                  <a:pt x="3780102" y="125412"/>
                </a:lnTo>
                <a:lnTo>
                  <a:pt x="3821377" y="141287"/>
                </a:lnTo>
                <a:lnTo>
                  <a:pt x="3867414" y="155575"/>
                </a:lnTo>
                <a:lnTo>
                  <a:pt x="3919802" y="166687"/>
                </a:lnTo>
                <a:lnTo>
                  <a:pt x="3980127" y="174625"/>
                </a:lnTo>
                <a:lnTo>
                  <a:pt x="4048389" y="176212"/>
                </a:lnTo>
                <a:lnTo>
                  <a:pt x="4116652" y="174625"/>
                </a:lnTo>
                <a:lnTo>
                  <a:pt x="4176977" y="166687"/>
                </a:lnTo>
                <a:lnTo>
                  <a:pt x="4229364" y="155575"/>
                </a:lnTo>
                <a:lnTo>
                  <a:pt x="4275402" y="141287"/>
                </a:lnTo>
                <a:lnTo>
                  <a:pt x="4316677" y="125412"/>
                </a:lnTo>
                <a:lnTo>
                  <a:pt x="4353189" y="106362"/>
                </a:lnTo>
                <a:lnTo>
                  <a:pt x="4429389" y="68262"/>
                </a:lnTo>
                <a:lnTo>
                  <a:pt x="4465902" y="52387"/>
                </a:lnTo>
                <a:lnTo>
                  <a:pt x="4507177" y="36512"/>
                </a:lnTo>
                <a:lnTo>
                  <a:pt x="4553215" y="20637"/>
                </a:lnTo>
                <a:lnTo>
                  <a:pt x="4605602" y="9525"/>
                </a:lnTo>
                <a:lnTo>
                  <a:pt x="4665928" y="3175"/>
                </a:lnTo>
                <a:lnTo>
                  <a:pt x="4734189" y="0"/>
                </a:lnTo>
                <a:lnTo>
                  <a:pt x="4802453" y="3175"/>
                </a:lnTo>
                <a:lnTo>
                  <a:pt x="4862777" y="9525"/>
                </a:lnTo>
                <a:lnTo>
                  <a:pt x="4915165" y="20637"/>
                </a:lnTo>
                <a:lnTo>
                  <a:pt x="4961201" y="36512"/>
                </a:lnTo>
                <a:lnTo>
                  <a:pt x="5002477" y="52387"/>
                </a:lnTo>
                <a:lnTo>
                  <a:pt x="5038989" y="68262"/>
                </a:lnTo>
                <a:lnTo>
                  <a:pt x="5077090" y="87312"/>
                </a:lnTo>
                <a:lnTo>
                  <a:pt x="5115189" y="106362"/>
                </a:lnTo>
                <a:lnTo>
                  <a:pt x="5151701" y="125412"/>
                </a:lnTo>
                <a:lnTo>
                  <a:pt x="5192977" y="141287"/>
                </a:lnTo>
                <a:lnTo>
                  <a:pt x="5239014" y="155575"/>
                </a:lnTo>
                <a:lnTo>
                  <a:pt x="5291401" y="166687"/>
                </a:lnTo>
                <a:lnTo>
                  <a:pt x="5351727" y="174625"/>
                </a:lnTo>
                <a:lnTo>
                  <a:pt x="5410199" y="175985"/>
                </a:lnTo>
                <a:lnTo>
                  <a:pt x="5468671" y="174625"/>
                </a:lnTo>
                <a:lnTo>
                  <a:pt x="5528996" y="166687"/>
                </a:lnTo>
                <a:lnTo>
                  <a:pt x="5581383" y="155575"/>
                </a:lnTo>
                <a:lnTo>
                  <a:pt x="5627421" y="141287"/>
                </a:lnTo>
                <a:lnTo>
                  <a:pt x="5668696" y="125412"/>
                </a:lnTo>
                <a:lnTo>
                  <a:pt x="5705209" y="106362"/>
                </a:lnTo>
                <a:lnTo>
                  <a:pt x="5743308" y="87312"/>
                </a:lnTo>
                <a:lnTo>
                  <a:pt x="5781408" y="68262"/>
                </a:lnTo>
                <a:lnTo>
                  <a:pt x="5817921" y="52387"/>
                </a:lnTo>
                <a:lnTo>
                  <a:pt x="5859196" y="36512"/>
                </a:lnTo>
                <a:lnTo>
                  <a:pt x="5905234" y="20637"/>
                </a:lnTo>
                <a:lnTo>
                  <a:pt x="5957621" y="9525"/>
                </a:lnTo>
                <a:lnTo>
                  <a:pt x="6017947" y="3175"/>
                </a:lnTo>
                <a:lnTo>
                  <a:pt x="6086209" y="0"/>
                </a:lnTo>
                <a:lnTo>
                  <a:pt x="6095999" y="455"/>
                </a:lnTo>
                <a:lnTo>
                  <a:pt x="6105789" y="0"/>
                </a:lnTo>
                <a:lnTo>
                  <a:pt x="6174052" y="3175"/>
                </a:lnTo>
                <a:lnTo>
                  <a:pt x="6234377" y="9525"/>
                </a:lnTo>
                <a:lnTo>
                  <a:pt x="6286764" y="20637"/>
                </a:lnTo>
                <a:lnTo>
                  <a:pt x="6332802" y="36512"/>
                </a:lnTo>
                <a:lnTo>
                  <a:pt x="6374077" y="52387"/>
                </a:lnTo>
                <a:lnTo>
                  <a:pt x="6410589" y="68262"/>
                </a:lnTo>
                <a:lnTo>
                  <a:pt x="6448689" y="87312"/>
                </a:lnTo>
                <a:lnTo>
                  <a:pt x="6486789" y="106362"/>
                </a:lnTo>
                <a:lnTo>
                  <a:pt x="6523302" y="125412"/>
                </a:lnTo>
                <a:lnTo>
                  <a:pt x="6564577" y="141287"/>
                </a:lnTo>
                <a:lnTo>
                  <a:pt x="6610614" y="155575"/>
                </a:lnTo>
                <a:lnTo>
                  <a:pt x="6663002" y="166687"/>
                </a:lnTo>
                <a:lnTo>
                  <a:pt x="6723327" y="174625"/>
                </a:lnTo>
                <a:lnTo>
                  <a:pt x="6781799" y="175985"/>
                </a:lnTo>
                <a:lnTo>
                  <a:pt x="6840271" y="174625"/>
                </a:lnTo>
                <a:lnTo>
                  <a:pt x="6900596" y="166687"/>
                </a:lnTo>
                <a:lnTo>
                  <a:pt x="6952983" y="155575"/>
                </a:lnTo>
                <a:lnTo>
                  <a:pt x="6999021" y="141287"/>
                </a:lnTo>
                <a:lnTo>
                  <a:pt x="7040296" y="125412"/>
                </a:lnTo>
                <a:lnTo>
                  <a:pt x="7076808" y="106362"/>
                </a:lnTo>
                <a:lnTo>
                  <a:pt x="7114908" y="87312"/>
                </a:lnTo>
                <a:lnTo>
                  <a:pt x="7153008" y="68262"/>
                </a:lnTo>
                <a:lnTo>
                  <a:pt x="7189521" y="52387"/>
                </a:lnTo>
                <a:lnTo>
                  <a:pt x="7230796" y="36512"/>
                </a:lnTo>
                <a:lnTo>
                  <a:pt x="7276833" y="20637"/>
                </a:lnTo>
                <a:lnTo>
                  <a:pt x="7329221" y="9525"/>
                </a:lnTo>
                <a:lnTo>
                  <a:pt x="7389546" y="3175"/>
                </a:lnTo>
                <a:lnTo>
                  <a:pt x="7457808" y="0"/>
                </a:lnTo>
                <a:lnTo>
                  <a:pt x="7526071" y="3175"/>
                </a:lnTo>
                <a:lnTo>
                  <a:pt x="7586396" y="9525"/>
                </a:lnTo>
                <a:lnTo>
                  <a:pt x="7638783" y="20637"/>
                </a:lnTo>
                <a:lnTo>
                  <a:pt x="7684821" y="36512"/>
                </a:lnTo>
                <a:lnTo>
                  <a:pt x="7726096" y="52387"/>
                </a:lnTo>
                <a:lnTo>
                  <a:pt x="7762608" y="68262"/>
                </a:lnTo>
                <a:lnTo>
                  <a:pt x="7800708" y="87312"/>
                </a:lnTo>
                <a:lnTo>
                  <a:pt x="7838808" y="106362"/>
                </a:lnTo>
                <a:lnTo>
                  <a:pt x="7875321" y="125412"/>
                </a:lnTo>
                <a:lnTo>
                  <a:pt x="7916596" y="141287"/>
                </a:lnTo>
                <a:lnTo>
                  <a:pt x="7962633" y="155575"/>
                </a:lnTo>
                <a:lnTo>
                  <a:pt x="8015021" y="166687"/>
                </a:lnTo>
                <a:lnTo>
                  <a:pt x="8075346" y="174625"/>
                </a:lnTo>
                <a:lnTo>
                  <a:pt x="8143608" y="176212"/>
                </a:lnTo>
                <a:lnTo>
                  <a:pt x="8211871" y="174625"/>
                </a:lnTo>
                <a:lnTo>
                  <a:pt x="8272196" y="166687"/>
                </a:lnTo>
                <a:lnTo>
                  <a:pt x="8324583" y="155575"/>
                </a:lnTo>
                <a:lnTo>
                  <a:pt x="8370621" y="141287"/>
                </a:lnTo>
                <a:lnTo>
                  <a:pt x="8411896" y="125412"/>
                </a:lnTo>
                <a:lnTo>
                  <a:pt x="8448408" y="106362"/>
                </a:lnTo>
                <a:lnTo>
                  <a:pt x="8486508" y="87312"/>
                </a:lnTo>
                <a:lnTo>
                  <a:pt x="8524608" y="68262"/>
                </a:lnTo>
                <a:lnTo>
                  <a:pt x="8561120" y="52387"/>
                </a:lnTo>
                <a:lnTo>
                  <a:pt x="8602396" y="36512"/>
                </a:lnTo>
                <a:lnTo>
                  <a:pt x="8648432" y="20637"/>
                </a:lnTo>
                <a:lnTo>
                  <a:pt x="8700820" y="9525"/>
                </a:lnTo>
                <a:lnTo>
                  <a:pt x="8761146" y="3175"/>
                </a:lnTo>
                <a:lnTo>
                  <a:pt x="8827820" y="0"/>
                </a:lnTo>
                <a:lnTo>
                  <a:pt x="8897670" y="3175"/>
                </a:lnTo>
                <a:lnTo>
                  <a:pt x="8957996" y="9525"/>
                </a:lnTo>
                <a:lnTo>
                  <a:pt x="9010382" y="20637"/>
                </a:lnTo>
                <a:lnTo>
                  <a:pt x="9056420" y="36512"/>
                </a:lnTo>
                <a:lnTo>
                  <a:pt x="9097696" y="52387"/>
                </a:lnTo>
                <a:lnTo>
                  <a:pt x="9134208" y="68262"/>
                </a:lnTo>
                <a:lnTo>
                  <a:pt x="9172308" y="87312"/>
                </a:lnTo>
                <a:lnTo>
                  <a:pt x="9210408" y="106362"/>
                </a:lnTo>
                <a:lnTo>
                  <a:pt x="9246920" y="125412"/>
                </a:lnTo>
                <a:lnTo>
                  <a:pt x="9288196" y="141287"/>
                </a:lnTo>
                <a:lnTo>
                  <a:pt x="9334232" y="155575"/>
                </a:lnTo>
                <a:lnTo>
                  <a:pt x="9386620" y="166687"/>
                </a:lnTo>
                <a:lnTo>
                  <a:pt x="9446946" y="174625"/>
                </a:lnTo>
                <a:lnTo>
                  <a:pt x="9515208" y="176212"/>
                </a:lnTo>
                <a:lnTo>
                  <a:pt x="9583470" y="174625"/>
                </a:lnTo>
                <a:lnTo>
                  <a:pt x="9643796" y="166687"/>
                </a:lnTo>
                <a:lnTo>
                  <a:pt x="9696182" y="155575"/>
                </a:lnTo>
                <a:lnTo>
                  <a:pt x="9742220" y="141287"/>
                </a:lnTo>
                <a:lnTo>
                  <a:pt x="9783496" y="125412"/>
                </a:lnTo>
                <a:lnTo>
                  <a:pt x="9820008" y="106362"/>
                </a:lnTo>
                <a:lnTo>
                  <a:pt x="9896208" y="68262"/>
                </a:lnTo>
                <a:lnTo>
                  <a:pt x="9932720" y="52387"/>
                </a:lnTo>
                <a:lnTo>
                  <a:pt x="9973996" y="36512"/>
                </a:lnTo>
                <a:lnTo>
                  <a:pt x="10020032" y="20637"/>
                </a:lnTo>
                <a:lnTo>
                  <a:pt x="10072420" y="9525"/>
                </a:lnTo>
                <a:lnTo>
                  <a:pt x="10132746" y="3175"/>
                </a:lnTo>
                <a:lnTo>
                  <a:pt x="10201008" y="0"/>
                </a:lnTo>
                <a:lnTo>
                  <a:pt x="10269270" y="3175"/>
                </a:lnTo>
                <a:lnTo>
                  <a:pt x="10329596" y="9525"/>
                </a:lnTo>
                <a:lnTo>
                  <a:pt x="10381982" y="20637"/>
                </a:lnTo>
                <a:lnTo>
                  <a:pt x="10428020" y="36512"/>
                </a:lnTo>
                <a:lnTo>
                  <a:pt x="10469296" y="52387"/>
                </a:lnTo>
                <a:lnTo>
                  <a:pt x="10505808" y="68262"/>
                </a:lnTo>
                <a:lnTo>
                  <a:pt x="10543908" y="87312"/>
                </a:lnTo>
                <a:lnTo>
                  <a:pt x="10582008" y="106362"/>
                </a:lnTo>
                <a:lnTo>
                  <a:pt x="10618520" y="125412"/>
                </a:lnTo>
                <a:lnTo>
                  <a:pt x="10659796" y="141287"/>
                </a:lnTo>
                <a:lnTo>
                  <a:pt x="10705832" y="155575"/>
                </a:lnTo>
                <a:lnTo>
                  <a:pt x="10758220" y="166687"/>
                </a:lnTo>
                <a:lnTo>
                  <a:pt x="10818546" y="174625"/>
                </a:lnTo>
                <a:lnTo>
                  <a:pt x="10886808" y="176212"/>
                </a:lnTo>
                <a:lnTo>
                  <a:pt x="10955070" y="174625"/>
                </a:lnTo>
                <a:lnTo>
                  <a:pt x="11015396" y="166687"/>
                </a:lnTo>
                <a:lnTo>
                  <a:pt x="11067782" y="155575"/>
                </a:lnTo>
                <a:lnTo>
                  <a:pt x="11113820" y="141287"/>
                </a:lnTo>
                <a:lnTo>
                  <a:pt x="11155096" y="125412"/>
                </a:lnTo>
                <a:lnTo>
                  <a:pt x="11191608" y="106362"/>
                </a:lnTo>
                <a:lnTo>
                  <a:pt x="11229708" y="87312"/>
                </a:lnTo>
                <a:lnTo>
                  <a:pt x="11267808" y="68262"/>
                </a:lnTo>
                <a:lnTo>
                  <a:pt x="11304320" y="52387"/>
                </a:lnTo>
                <a:lnTo>
                  <a:pt x="11345596" y="36512"/>
                </a:lnTo>
                <a:lnTo>
                  <a:pt x="11391632" y="20637"/>
                </a:lnTo>
                <a:lnTo>
                  <a:pt x="11444020" y="9525"/>
                </a:lnTo>
                <a:lnTo>
                  <a:pt x="11504346" y="3175"/>
                </a:lnTo>
                <a:lnTo>
                  <a:pt x="11572608" y="0"/>
                </a:lnTo>
                <a:lnTo>
                  <a:pt x="11640870" y="3175"/>
                </a:lnTo>
                <a:lnTo>
                  <a:pt x="11701196" y="9525"/>
                </a:lnTo>
                <a:lnTo>
                  <a:pt x="11753582" y="20637"/>
                </a:lnTo>
                <a:lnTo>
                  <a:pt x="11799620" y="36512"/>
                </a:lnTo>
                <a:lnTo>
                  <a:pt x="11840896" y="52387"/>
                </a:lnTo>
                <a:lnTo>
                  <a:pt x="11877408" y="68262"/>
                </a:lnTo>
                <a:lnTo>
                  <a:pt x="11915508" y="87312"/>
                </a:lnTo>
                <a:lnTo>
                  <a:pt x="11953608" y="106362"/>
                </a:lnTo>
                <a:lnTo>
                  <a:pt x="11990120" y="125412"/>
                </a:lnTo>
                <a:lnTo>
                  <a:pt x="12031396" y="141287"/>
                </a:lnTo>
                <a:lnTo>
                  <a:pt x="12077432" y="155575"/>
                </a:lnTo>
                <a:lnTo>
                  <a:pt x="12129820" y="166688"/>
                </a:lnTo>
                <a:lnTo>
                  <a:pt x="12190146" y="174625"/>
                </a:lnTo>
                <a:lnTo>
                  <a:pt x="12191996" y="174668"/>
                </a:lnTo>
                <a:lnTo>
                  <a:pt x="12191996" y="319047"/>
                </a:lnTo>
                <a:lnTo>
                  <a:pt x="12190146" y="319004"/>
                </a:lnTo>
                <a:lnTo>
                  <a:pt x="12129820" y="311067"/>
                </a:lnTo>
                <a:lnTo>
                  <a:pt x="12077432" y="299954"/>
                </a:lnTo>
                <a:lnTo>
                  <a:pt x="12031396" y="285666"/>
                </a:lnTo>
                <a:lnTo>
                  <a:pt x="11990120" y="269791"/>
                </a:lnTo>
                <a:lnTo>
                  <a:pt x="11953608" y="250741"/>
                </a:lnTo>
                <a:lnTo>
                  <a:pt x="11915508" y="231691"/>
                </a:lnTo>
                <a:lnTo>
                  <a:pt x="11877408" y="212641"/>
                </a:lnTo>
                <a:lnTo>
                  <a:pt x="11840896" y="196766"/>
                </a:lnTo>
                <a:lnTo>
                  <a:pt x="11799620" y="180891"/>
                </a:lnTo>
                <a:lnTo>
                  <a:pt x="11753582" y="165016"/>
                </a:lnTo>
                <a:lnTo>
                  <a:pt x="11701196" y="153904"/>
                </a:lnTo>
                <a:lnTo>
                  <a:pt x="11640870" y="147554"/>
                </a:lnTo>
                <a:lnTo>
                  <a:pt x="11572608" y="144379"/>
                </a:lnTo>
                <a:lnTo>
                  <a:pt x="11504346" y="147554"/>
                </a:lnTo>
                <a:lnTo>
                  <a:pt x="11444020" y="153904"/>
                </a:lnTo>
                <a:lnTo>
                  <a:pt x="11391632" y="165016"/>
                </a:lnTo>
                <a:lnTo>
                  <a:pt x="11345596" y="180891"/>
                </a:lnTo>
                <a:lnTo>
                  <a:pt x="11304320" y="196766"/>
                </a:lnTo>
                <a:lnTo>
                  <a:pt x="11267808" y="212641"/>
                </a:lnTo>
                <a:lnTo>
                  <a:pt x="11229708" y="231691"/>
                </a:lnTo>
                <a:lnTo>
                  <a:pt x="11191608" y="250741"/>
                </a:lnTo>
                <a:lnTo>
                  <a:pt x="11155096" y="269791"/>
                </a:lnTo>
                <a:lnTo>
                  <a:pt x="11113820" y="285666"/>
                </a:lnTo>
                <a:lnTo>
                  <a:pt x="11067782" y="299954"/>
                </a:lnTo>
                <a:lnTo>
                  <a:pt x="11015396" y="311066"/>
                </a:lnTo>
                <a:lnTo>
                  <a:pt x="10955070" y="319004"/>
                </a:lnTo>
                <a:lnTo>
                  <a:pt x="10886808" y="320591"/>
                </a:lnTo>
                <a:lnTo>
                  <a:pt x="10818546" y="319004"/>
                </a:lnTo>
                <a:lnTo>
                  <a:pt x="10758220" y="311066"/>
                </a:lnTo>
                <a:lnTo>
                  <a:pt x="10705832" y="299954"/>
                </a:lnTo>
                <a:lnTo>
                  <a:pt x="10659796" y="285666"/>
                </a:lnTo>
                <a:lnTo>
                  <a:pt x="10618520" y="269791"/>
                </a:lnTo>
                <a:lnTo>
                  <a:pt x="10582008" y="250741"/>
                </a:lnTo>
                <a:lnTo>
                  <a:pt x="10543908" y="231691"/>
                </a:lnTo>
                <a:lnTo>
                  <a:pt x="10505808" y="212641"/>
                </a:lnTo>
                <a:lnTo>
                  <a:pt x="10469296" y="196766"/>
                </a:lnTo>
                <a:lnTo>
                  <a:pt x="10428020" y="180891"/>
                </a:lnTo>
                <a:lnTo>
                  <a:pt x="10381982" y="165016"/>
                </a:lnTo>
                <a:lnTo>
                  <a:pt x="10329596" y="153904"/>
                </a:lnTo>
                <a:lnTo>
                  <a:pt x="10269270" y="147554"/>
                </a:lnTo>
                <a:lnTo>
                  <a:pt x="10201008" y="144379"/>
                </a:lnTo>
                <a:lnTo>
                  <a:pt x="10132746" y="147554"/>
                </a:lnTo>
                <a:lnTo>
                  <a:pt x="10072420" y="153904"/>
                </a:lnTo>
                <a:lnTo>
                  <a:pt x="10020032" y="165016"/>
                </a:lnTo>
                <a:lnTo>
                  <a:pt x="9973996" y="180891"/>
                </a:lnTo>
                <a:lnTo>
                  <a:pt x="9932720" y="196766"/>
                </a:lnTo>
                <a:lnTo>
                  <a:pt x="9896208" y="212641"/>
                </a:lnTo>
                <a:lnTo>
                  <a:pt x="9820008" y="250741"/>
                </a:lnTo>
                <a:lnTo>
                  <a:pt x="9783496" y="269791"/>
                </a:lnTo>
                <a:lnTo>
                  <a:pt x="9742220" y="285666"/>
                </a:lnTo>
                <a:lnTo>
                  <a:pt x="9696182" y="299954"/>
                </a:lnTo>
                <a:lnTo>
                  <a:pt x="9643796" y="311066"/>
                </a:lnTo>
                <a:lnTo>
                  <a:pt x="9583470" y="319004"/>
                </a:lnTo>
                <a:lnTo>
                  <a:pt x="9515208" y="320591"/>
                </a:lnTo>
                <a:lnTo>
                  <a:pt x="9446946" y="319004"/>
                </a:lnTo>
                <a:lnTo>
                  <a:pt x="9386620" y="311066"/>
                </a:lnTo>
                <a:lnTo>
                  <a:pt x="9334232" y="299954"/>
                </a:lnTo>
                <a:lnTo>
                  <a:pt x="9288196" y="285666"/>
                </a:lnTo>
                <a:lnTo>
                  <a:pt x="9246920" y="269791"/>
                </a:lnTo>
                <a:lnTo>
                  <a:pt x="9210408" y="250741"/>
                </a:lnTo>
                <a:lnTo>
                  <a:pt x="9172308" y="231691"/>
                </a:lnTo>
                <a:lnTo>
                  <a:pt x="9134208" y="212641"/>
                </a:lnTo>
                <a:lnTo>
                  <a:pt x="9097696" y="196766"/>
                </a:lnTo>
                <a:lnTo>
                  <a:pt x="9056420" y="180891"/>
                </a:lnTo>
                <a:lnTo>
                  <a:pt x="9010382" y="165016"/>
                </a:lnTo>
                <a:lnTo>
                  <a:pt x="8957996" y="153904"/>
                </a:lnTo>
                <a:lnTo>
                  <a:pt x="8897670" y="147554"/>
                </a:lnTo>
                <a:lnTo>
                  <a:pt x="8827820" y="144379"/>
                </a:lnTo>
                <a:lnTo>
                  <a:pt x="8761146" y="147554"/>
                </a:lnTo>
                <a:lnTo>
                  <a:pt x="8700820" y="153904"/>
                </a:lnTo>
                <a:lnTo>
                  <a:pt x="8648432" y="165016"/>
                </a:lnTo>
                <a:lnTo>
                  <a:pt x="8602396" y="180891"/>
                </a:lnTo>
                <a:lnTo>
                  <a:pt x="8561120" y="196766"/>
                </a:lnTo>
                <a:lnTo>
                  <a:pt x="8524608" y="212641"/>
                </a:lnTo>
                <a:lnTo>
                  <a:pt x="8486508" y="231691"/>
                </a:lnTo>
                <a:lnTo>
                  <a:pt x="8448408" y="250741"/>
                </a:lnTo>
                <a:lnTo>
                  <a:pt x="8411896" y="269791"/>
                </a:lnTo>
                <a:lnTo>
                  <a:pt x="8370621" y="285666"/>
                </a:lnTo>
                <a:lnTo>
                  <a:pt x="8324583" y="299954"/>
                </a:lnTo>
                <a:lnTo>
                  <a:pt x="8272196" y="311066"/>
                </a:lnTo>
                <a:lnTo>
                  <a:pt x="8211871" y="319004"/>
                </a:lnTo>
                <a:lnTo>
                  <a:pt x="8143608" y="320591"/>
                </a:lnTo>
                <a:lnTo>
                  <a:pt x="8075346" y="319004"/>
                </a:lnTo>
                <a:lnTo>
                  <a:pt x="8015021" y="311066"/>
                </a:lnTo>
                <a:lnTo>
                  <a:pt x="7962633" y="299954"/>
                </a:lnTo>
                <a:lnTo>
                  <a:pt x="7916596" y="285666"/>
                </a:lnTo>
                <a:lnTo>
                  <a:pt x="7875321" y="269791"/>
                </a:lnTo>
                <a:lnTo>
                  <a:pt x="7838808" y="250741"/>
                </a:lnTo>
                <a:lnTo>
                  <a:pt x="7800708" y="231691"/>
                </a:lnTo>
                <a:lnTo>
                  <a:pt x="7762608" y="212641"/>
                </a:lnTo>
                <a:lnTo>
                  <a:pt x="7726096" y="196766"/>
                </a:lnTo>
                <a:lnTo>
                  <a:pt x="7684821" y="180891"/>
                </a:lnTo>
                <a:lnTo>
                  <a:pt x="7638783" y="165016"/>
                </a:lnTo>
                <a:lnTo>
                  <a:pt x="7586396" y="153904"/>
                </a:lnTo>
                <a:lnTo>
                  <a:pt x="7526071" y="147554"/>
                </a:lnTo>
                <a:lnTo>
                  <a:pt x="7457808" y="144379"/>
                </a:lnTo>
                <a:lnTo>
                  <a:pt x="7389546" y="147554"/>
                </a:lnTo>
                <a:lnTo>
                  <a:pt x="7329221" y="153904"/>
                </a:lnTo>
                <a:lnTo>
                  <a:pt x="7276833" y="165016"/>
                </a:lnTo>
                <a:lnTo>
                  <a:pt x="7230796" y="180891"/>
                </a:lnTo>
                <a:lnTo>
                  <a:pt x="7189521" y="196766"/>
                </a:lnTo>
                <a:lnTo>
                  <a:pt x="7153008" y="212641"/>
                </a:lnTo>
                <a:lnTo>
                  <a:pt x="7114908" y="231691"/>
                </a:lnTo>
                <a:lnTo>
                  <a:pt x="7076808" y="250741"/>
                </a:lnTo>
                <a:lnTo>
                  <a:pt x="7040296" y="269791"/>
                </a:lnTo>
                <a:lnTo>
                  <a:pt x="6999021" y="285666"/>
                </a:lnTo>
                <a:lnTo>
                  <a:pt x="6952983" y="299954"/>
                </a:lnTo>
                <a:lnTo>
                  <a:pt x="6900596" y="311066"/>
                </a:lnTo>
                <a:lnTo>
                  <a:pt x="6840271" y="319004"/>
                </a:lnTo>
                <a:lnTo>
                  <a:pt x="6781799" y="320364"/>
                </a:lnTo>
                <a:lnTo>
                  <a:pt x="6723327" y="319004"/>
                </a:lnTo>
                <a:lnTo>
                  <a:pt x="6663002" y="311066"/>
                </a:lnTo>
                <a:lnTo>
                  <a:pt x="6610614" y="299954"/>
                </a:lnTo>
                <a:lnTo>
                  <a:pt x="6564577" y="285666"/>
                </a:lnTo>
                <a:lnTo>
                  <a:pt x="6523302" y="269791"/>
                </a:lnTo>
                <a:lnTo>
                  <a:pt x="6486789" y="250741"/>
                </a:lnTo>
                <a:lnTo>
                  <a:pt x="6448689" y="231691"/>
                </a:lnTo>
                <a:lnTo>
                  <a:pt x="6410589" y="212641"/>
                </a:lnTo>
                <a:lnTo>
                  <a:pt x="6374077" y="196766"/>
                </a:lnTo>
                <a:lnTo>
                  <a:pt x="6332802" y="180891"/>
                </a:lnTo>
                <a:lnTo>
                  <a:pt x="6286764" y="165016"/>
                </a:lnTo>
                <a:lnTo>
                  <a:pt x="6234377" y="153904"/>
                </a:lnTo>
                <a:lnTo>
                  <a:pt x="6174052" y="147554"/>
                </a:lnTo>
                <a:lnTo>
                  <a:pt x="6105789" y="144379"/>
                </a:lnTo>
                <a:lnTo>
                  <a:pt x="6095999" y="144834"/>
                </a:lnTo>
                <a:lnTo>
                  <a:pt x="6086208" y="144379"/>
                </a:lnTo>
                <a:lnTo>
                  <a:pt x="6017947" y="147554"/>
                </a:lnTo>
                <a:lnTo>
                  <a:pt x="5957621" y="153904"/>
                </a:lnTo>
                <a:lnTo>
                  <a:pt x="5905234" y="165016"/>
                </a:lnTo>
                <a:lnTo>
                  <a:pt x="5859196" y="180891"/>
                </a:lnTo>
                <a:lnTo>
                  <a:pt x="5817921" y="196766"/>
                </a:lnTo>
                <a:lnTo>
                  <a:pt x="5781408" y="212641"/>
                </a:lnTo>
                <a:lnTo>
                  <a:pt x="5743308" y="231691"/>
                </a:lnTo>
                <a:lnTo>
                  <a:pt x="5705209" y="250741"/>
                </a:lnTo>
                <a:lnTo>
                  <a:pt x="5668696" y="269791"/>
                </a:lnTo>
                <a:lnTo>
                  <a:pt x="5627421" y="285666"/>
                </a:lnTo>
                <a:lnTo>
                  <a:pt x="5581383" y="299954"/>
                </a:lnTo>
                <a:lnTo>
                  <a:pt x="5528996" y="311066"/>
                </a:lnTo>
                <a:lnTo>
                  <a:pt x="5468671" y="319004"/>
                </a:lnTo>
                <a:lnTo>
                  <a:pt x="5410199" y="320364"/>
                </a:lnTo>
                <a:lnTo>
                  <a:pt x="5351727" y="319004"/>
                </a:lnTo>
                <a:lnTo>
                  <a:pt x="5291401" y="311066"/>
                </a:lnTo>
                <a:lnTo>
                  <a:pt x="5239014" y="299954"/>
                </a:lnTo>
                <a:lnTo>
                  <a:pt x="5192976" y="285666"/>
                </a:lnTo>
                <a:lnTo>
                  <a:pt x="5151701" y="269791"/>
                </a:lnTo>
                <a:lnTo>
                  <a:pt x="5115189" y="250741"/>
                </a:lnTo>
                <a:lnTo>
                  <a:pt x="5077089" y="231691"/>
                </a:lnTo>
                <a:lnTo>
                  <a:pt x="5038989" y="212641"/>
                </a:lnTo>
                <a:lnTo>
                  <a:pt x="5002476" y="196766"/>
                </a:lnTo>
                <a:lnTo>
                  <a:pt x="4961201" y="180891"/>
                </a:lnTo>
                <a:lnTo>
                  <a:pt x="4915165" y="165016"/>
                </a:lnTo>
                <a:lnTo>
                  <a:pt x="4862777" y="153904"/>
                </a:lnTo>
                <a:lnTo>
                  <a:pt x="4802453" y="147554"/>
                </a:lnTo>
                <a:lnTo>
                  <a:pt x="4734189" y="144379"/>
                </a:lnTo>
                <a:lnTo>
                  <a:pt x="4665928" y="147554"/>
                </a:lnTo>
                <a:lnTo>
                  <a:pt x="4605602" y="153904"/>
                </a:lnTo>
                <a:lnTo>
                  <a:pt x="4553214" y="165016"/>
                </a:lnTo>
                <a:lnTo>
                  <a:pt x="4507177" y="180891"/>
                </a:lnTo>
                <a:lnTo>
                  <a:pt x="4465902" y="196766"/>
                </a:lnTo>
                <a:lnTo>
                  <a:pt x="4429389" y="212641"/>
                </a:lnTo>
                <a:lnTo>
                  <a:pt x="4353189" y="250741"/>
                </a:lnTo>
                <a:lnTo>
                  <a:pt x="4316677" y="269791"/>
                </a:lnTo>
                <a:lnTo>
                  <a:pt x="4275402" y="285666"/>
                </a:lnTo>
                <a:lnTo>
                  <a:pt x="4229364" y="299954"/>
                </a:lnTo>
                <a:lnTo>
                  <a:pt x="4176977" y="311066"/>
                </a:lnTo>
                <a:lnTo>
                  <a:pt x="4116652" y="319004"/>
                </a:lnTo>
                <a:lnTo>
                  <a:pt x="4048389" y="320591"/>
                </a:lnTo>
                <a:lnTo>
                  <a:pt x="3980127" y="319004"/>
                </a:lnTo>
                <a:lnTo>
                  <a:pt x="3919802" y="311066"/>
                </a:lnTo>
                <a:lnTo>
                  <a:pt x="3867414" y="299954"/>
                </a:lnTo>
                <a:lnTo>
                  <a:pt x="3821377" y="285666"/>
                </a:lnTo>
                <a:lnTo>
                  <a:pt x="3780102" y="269791"/>
                </a:lnTo>
                <a:lnTo>
                  <a:pt x="3743589" y="250741"/>
                </a:lnTo>
                <a:lnTo>
                  <a:pt x="3705489" y="231691"/>
                </a:lnTo>
                <a:lnTo>
                  <a:pt x="3667389" y="212641"/>
                </a:lnTo>
                <a:lnTo>
                  <a:pt x="3630877" y="196766"/>
                </a:lnTo>
                <a:lnTo>
                  <a:pt x="3589602" y="180891"/>
                </a:lnTo>
                <a:lnTo>
                  <a:pt x="3543564" y="165016"/>
                </a:lnTo>
                <a:lnTo>
                  <a:pt x="3491177" y="153904"/>
                </a:lnTo>
                <a:lnTo>
                  <a:pt x="3430852" y="147554"/>
                </a:lnTo>
                <a:lnTo>
                  <a:pt x="3361002" y="144379"/>
                </a:lnTo>
                <a:lnTo>
                  <a:pt x="3294327" y="147554"/>
                </a:lnTo>
                <a:lnTo>
                  <a:pt x="3234002" y="153904"/>
                </a:lnTo>
                <a:lnTo>
                  <a:pt x="3181614" y="165016"/>
                </a:lnTo>
                <a:lnTo>
                  <a:pt x="3135577" y="180891"/>
                </a:lnTo>
                <a:lnTo>
                  <a:pt x="3094302" y="196766"/>
                </a:lnTo>
                <a:lnTo>
                  <a:pt x="3057789" y="212641"/>
                </a:lnTo>
                <a:lnTo>
                  <a:pt x="3019689" y="231691"/>
                </a:lnTo>
                <a:lnTo>
                  <a:pt x="2981589" y="250741"/>
                </a:lnTo>
                <a:lnTo>
                  <a:pt x="2945077" y="269791"/>
                </a:lnTo>
                <a:lnTo>
                  <a:pt x="2903802" y="285666"/>
                </a:lnTo>
                <a:lnTo>
                  <a:pt x="2857764" y="299954"/>
                </a:lnTo>
                <a:lnTo>
                  <a:pt x="2805377" y="311066"/>
                </a:lnTo>
                <a:lnTo>
                  <a:pt x="2745052" y="319004"/>
                </a:lnTo>
                <a:lnTo>
                  <a:pt x="2676789" y="320591"/>
                </a:lnTo>
                <a:lnTo>
                  <a:pt x="2608527" y="319004"/>
                </a:lnTo>
                <a:lnTo>
                  <a:pt x="2548202" y="311066"/>
                </a:lnTo>
                <a:lnTo>
                  <a:pt x="2495814" y="299954"/>
                </a:lnTo>
                <a:lnTo>
                  <a:pt x="2449777" y="285666"/>
                </a:lnTo>
                <a:lnTo>
                  <a:pt x="2408502" y="269791"/>
                </a:lnTo>
                <a:lnTo>
                  <a:pt x="2371989" y="250741"/>
                </a:lnTo>
                <a:lnTo>
                  <a:pt x="2333889" y="231691"/>
                </a:lnTo>
                <a:lnTo>
                  <a:pt x="2295789" y="212641"/>
                </a:lnTo>
                <a:lnTo>
                  <a:pt x="2259277" y="196766"/>
                </a:lnTo>
                <a:lnTo>
                  <a:pt x="2218002" y="180891"/>
                </a:lnTo>
                <a:lnTo>
                  <a:pt x="2171964" y="165016"/>
                </a:lnTo>
                <a:lnTo>
                  <a:pt x="2119577" y="153904"/>
                </a:lnTo>
                <a:lnTo>
                  <a:pt x="2059252" y="147554"/>
                </a:lnTo>
                <a:lnTo>
                  <a:pt x="1990989" y="144379"/>
                </a:lnTo>
                <a:lnTo>
                  <a:pt x="1922727" y="147554"/>
                </a:lnTo>
                <a:lnTo>
                  <a:pt x="1862402" y="153904"/>
                </a:lnTo>
                <a:lnTo>
                  <a:pt x="1810014" y="165016"/>
                </a:lnTo>
                <a:lnTo>
                  <a:pt x="1763977" y="180891"/>
                </a:lnTo>
                <a:lnTo>
                  <a:pt x="1722702" y="196766"/>
                </a:lnTo>
                <a:lnTo>
                  <a:pt x="1686189" y="212641"/>
                </a:lnTo>
                <a:lnTo>
                  <a:pt x="1648089" y="231691"/>
                </a:lnTo>
                <a:lnTo>
                  <a:pt x="1609989" y="250741"/>
                </a:lnTo>
                <a:lnTo>
                  <a:pt x="1573477" y="269791"/>
                </a:lnTo>
                <a:lnTo>
                  <a:pt x="1532202" y="285666"/>
                </a:lnTo>
                <a:lnTo>
                  <a:pt x="1486164" y="299954"/>
                </a:lnTo>
                <a:lnTo>
                  <a:pt x="1433777" y="311066"/>
                </a:lnTo>
                <a:lnTo>
                  <a:pt x="1373452" y="319004"/>
                </a:lnTo>
                <a:lnTo>
                  <a:pt x="1305189" y="320591"/>
                </a:lnTo>
                <a:lnTo>
                  <a:pt x="1236927" y="319004"/>
                </a:lnTo>
                <a:lnTo>
                  <a:pt x="1176602" y="311066"/>
                </a:lnTo>
                <a:lnTo>
                  <a:pt x="1124214" y="299954"/>
                </a:lnTo>
                <a:lnTo>
                  <a:pt x="1078177" y="285666"/>
                </a:lnTo>
                <a:lnTo>
                  <a:pt x="1036902" y="269791"/>
                </a:lnTo>
                <a:lnTo>
                  <a:pt x="1000389" y="250741"/>
                </a:lnTo>
                <a:lnTo>
                  <a:pt x="962289" y="231691"/>
                </a:lnTo>
                <a:lnTo>
                  <a:pt x="924189" y="212641"/>
                </a:lnTo>
                <a:lnTo>
                  <a:pt x="887677" y="196766"/>
                </a:lnTo>
                <a:lnTo>
                  <a:pt x="846402" y="180891"/>
                </a:lnTo>
                <a:lnTo>
                  <a:pt x="800364" y="165016"/>
                </a:lnTo>
                <a:lnTo>
                  <a:pt x="747977" y="153904"/>
                </a:lnTo>
                <a:lnTo>
                  <a:pt x="687652" y="147554"/>
                </a:lnTo>
                <a:lnTo>
                  <a:pt x="619389" y="144379"/>
                </a:lnTo>
                <a:lnTo>
                  <a:pt x="551127" y="147554"/>
                </a:lnTo>
                <a:lnTo>
                  <a:pt x="490802" y="153904"/>
                </a:lnTo>
                <a:lnTo>
                  <a:pt x="438414" y="165016"/>
                </a:lnTo>
                <a:lnTo>
                  <a:pt x="392377" y="180891"/>
                </a:lnTo>
                <a:lnTo>
                  <a:pt x="351102" y="196766"/>
                </a:lnTo>
                <a:lnTo>
                  <a:pt x="314589" y="212641"/>
                </a:lnTo>
                <a:lnTo>
                  <a:pt x="276489" y="231691"/>
                </a:lnTo>
                <a:lnTo>
                  <a:pt x="238389" y="250741"/>
                </a:lnTo>
                <a:lnTo>
                  <a:pt x="201877" y="269791"/>
                </a:lnTo>
                <a:lnTo>
                  <a:pt x="160602" y="285666"/>
                </a:lnTo>
                <a:lnTo>
                  <a:pt x="114564" y="299954"/>
                </a:lnTo>
                <a:lnTo>
                  <a:pt x="62177" y="311066"/>
                </a:lnTo>
                <a:lnTo>
                  <a:pt x="1852" y="319004"/>
                </a:lnTo>
                <a:lnTo>
                  <a:pt x="0" y="319047"/>
                </a:lnTo>
                <a:lnTo>
                  <a:pt x="0" y="174668"/>
                </a:lnTo>
                <a:lnTo>
                  <a:pt x="1852" y="174625"/>
                </a:lnTo>
                <a:lnTo>
                  <a:pt x="62177" y="166687"/>
                </a:lnTo>
                <a:lnTo>
                  <a:pt x="114564" y="155575"/>
                </a:lnTo>
                <a:lnTo>
                  <a:pt x="160602" y="141287"/>
                </a:lnTo>
                <a:lnTo>
                  <a:pt x="201877" y="125412"/>
                </a:lnTo>
                <a:lnTo>
                  <a:pt x="238389" y="106362"/>
                </a:lnTo>
                <a:lnTo>
                  <a:pt x="276489" y="87312"/>
                </a:lnTo>
                <a:lnTo>
                  <a:pt x="314589" y="68262"/>
                </a:lnTo>
                <a:lnTo>
                  <a:pt x="351102" y="52387"/>
                </a:lnTo>
                <a:lnTo>
                  <a:pt x="392377" y="36512"/>
                </a:lnTo>
                <a:lnTo>
                  <a:pt x="438414" y="20637"/>
                </a:lnTo>
                <a:lnTo>
                  <a:pt x="490802" y="9525"/>
                </a:lnTo>
                <a:lnTo>
                  <a:pt x="551127" y="3175"/>
                </a:lnTo>
                <a:lnTo>
                  <a:pt x="619389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  <a:headEnd/>
            <a:tailEnd/>
          </a:ln>
        </p:spPr>
        <p:txBody>
          <a:bodyPr wrap="square" rtlCol="0" anchor="ctr">
            <a:noAutofit/>
          </a:bodyPr>
          <a:lstStyle/>
          <a:p>
            <a:pPr algn="ctr" defTabSz="457200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0249054"/>
      </p:ext>
    </p:extLst>
  </p:cSld>
  <p:clrMapOvr>
    <a:masterClrMapping/>
  </p:clrMapOvr>
  <p:transition>
    <p:split orient="vert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13">
            <a:extLst>
              <a:ext uri="{FF2B5EF4-FFF2-40B4-BE49-F238E27FC236}">
                <a16:creationId xmlns:a16="http://schemas.microsoft.com/office/drawing/2014/main" id="{1D56DC50-6036-4F6E-86D8-E01DDA1D86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Candara" panose="020E0502030303020204" pitchFamily="34" charset="0"/>
            </a:endParaRPr>
          </a:p>
        </p:txBody>
      </p:sp>
      <p:pic>
        <p:nvPicPr>
          <p:cNvPr id="7" name="Рисунок 6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2BFA6CE3-17A6-47A7-93F4-17F6E3D6FD6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50" r="43550"/>
          <a:stretch/>
        </p:blipFill>
        <p:spPr>
          <a:xfrm>
            <a:off x="-19" y="-6"/>
            <a:ext cx="12192000" cy="6858000"/>
          </a:xfrm>
          <a:prstGeom prst="rect">
            <a:avLst/>
          </a:prstGeom>
        </p:spPr>
      </p:pic>
      <p:pic>
        <p:nvPicPr>
          <p:cNvPr id="9" name="Рисунок 8" descr="Изображение выглядит как здание, скульптура, внешний&#10;&#10;Автоматически созданное описание">
            <a:extLst>
              <a:ext uri="{FF2B5EF4-FFF2-40B4-BE49-F238E27FC236}">
                <a16:creationId xmlns:a16="http://schemas.microsoft.com/office/drawing/2014/main" id="{E4A1D883-85D1-4F57-A6CF-CBE9358C383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18731"/>
          <a:stretch/>
        </p:blipFill>
        <p:spPr>
          <a:xfrm>
            <a:off x="20" y="10"/>
            <a:ext cx="6105116" cy="6240777"/>
          </a:xfrm>
          <a:custGeom>
            <a:avLst/>
            <a:gdLst/>
            <a:ahLst/>
            <a:cxnLst/>
            <a:rect l="l" t="t" r="r" b="b"/>
            <a:pathLst>
              <a:path w="6105136" h="6240787">
                <a:moveTo>
                  <a:pt x="0" y="0"/>
                </a:moveTo>
                <a:lnTo>
                  <a:pt x="4523152" y="0"/>
                </a:lnTo>
                <a:lnTo>
                  <a:pt x="4608623" y="39946"/>
                </a:lnTo>
                <a:cubicBezTo>
                  <a:pt x="4678991" y="74838"/>
                  <a:pt x="4748927" y="110669"/>
                  <a:pt x="4823827" y="132755"/>
                </a:cubicBezTo>
                <a:cubicBezTo>
                  <a:pt x="4855776" y="142154"/>
                  <a:pt x="4894198" y="175047"/>
                  <a:pt x="4905422" y="207003"/>
                </a:cubicBezTo>
                <a:cubicBezTo>
                  <a:pt x="4941685" y="310386"/>
                  <a:pt x="5665659" y="600325"/>
                  <a:pt x="5580181" y="692427"/>
                </a:cubicBezTo>
                <a:cubicBezTo>
                  <a:pt x="5544781" y="730492"/>
                  <a:pt x="5499020" y="757748"/>
                  <a:pt x="5451100" y="795341"/>
                </a:cubicBezTo>
                <a:cubicBezTo>
                  <a:pt x="5523197" y="866299"/>
                  <a:pt x="5604356" y="897314"/>
                  <a:pt x="5690699" y="918459"/>
                </a:cubicBezTo>
                <a:cubicBezTo>
                  <a:pt x="5716602" y="925039"/>
                  <a:pt x="5742073" y="938195"/>
                  <a:pt x="5744662" y="970151"/>
                </a:cubicBezTo>
                <a:cubicBezTo>
                  <a:pt x="5747252" y="1003514"/>
                  <a:pt x="5720917" y="1016670"/>
                  <a:pt x="5698902" y="1032179"/>
                </a:cubicBezTo>
                <a:cubicBezTo>
                  <a:pt x="5668250" y="1053794"/>
                  <a:pt x="5638462" y="1072593"/>
                  <a:pt x="5599609" y="1075412"/>
                </a:cubicBezTo>
                <a:cubicBezTo>
                  <a:pt x="5535715" y="1079641"/>
                  <a:pt x="5505065" y="1139790"/>
                  <a:pt x="5467939" y="1184902"/>
                </a:cubicBezTo>
                <a:cubicBezTo>
                  <a:pt x="5447216" y="1210280"/>
                  <a:pt x="5436855" y="1261499"/>
                  <a:pt x="5473118" y="1270428"/>
                </a:cubicBezTo>
                <a:cubicBezTo>
                  <a:pt x="5560323" y="1292044"/>
                  <a:pt x="5553415" y="1354544"/>
                  <a:pt x="5551259" y="1425502"/>
                </a:cubicBezTo>
                <a:cubicBezTo>
                  <a:pt x="5548236" y="1513377"/>
                  <a:pt x="5496862" y="1553789"/>
                  <a:pt x="5433832" y="1587625"/>
                </a:cubicBezTo>
                <a:cubicBezTo>
                  <a:pt x="5412247" y="1599371"/>
                  <a:pt x="5381597" y="1598900"/>
                  <a:pt x="5373392" y="1635554"/>
                </a:cubicBezTo>
                <a:cubicBezTo>
                  <a:pt x="5408793" y="1670331"/>
                  <a:pt x="5451964" y="1642134"/>
                  <a:pt x="5489956" y="1652001"/>
                </a:cubicBezTo>
                <a:cubicBezTo>
                  <a:pt x="5521470" y="1659991"/>
                  <a:pt x="5573707" y="1655762"/>
                  <a:pt x="5530536" y="1719670"/>
                </a:cubicBezTo>
                <a:cubicBezTo>
                  <a:pt x="5518014" y="1737997"/>
                  <a:pt x="5532692" y="1752096"/>
                  <a:pt x="5548668" y="1753506"/>
                </a:cubicBezTo>
                <a:cubicBezTo>
                  <a:pt x="5676454" y="1768073"/>
                  <a:pt x="5617741" y="1897301"/>
                  <a:pt x="5658753" y="1965440"/>
                </a:cubicBezTo>
                <a:cubicBezTo>
                  <a:pt x="5669976" y="1984234"/>
                  <a:pt x="5657889" y="2016659"/>
                  <a:pt x="5640189" y="2024647"/>
                </a:cubicBezTo>
                <a:cubicBezTo>
                  <a:pt x="5527080" y="2077279"/>
                  <a:pt x="5511540" y="2202748"/>
                  <a:pt x="5456712" y="2310829"/>
                </a:cubicBezTo>
                <a:cubicBezTo>
                  <a:pt x="5516289" y="2353591"/>
                  <a:pt x="5587520" y="2362989"/>
                  <a:pt x="5651844" y="2390715"/>
                </a:cubicBezTo>
                <a:cubicBezTo>
                  <a:pt x="5718760" y="2419850"/>
                  <a:pt x="5718760" y="2441466"/>
                  <a:pt x="5663501" y="2526050"/>
                </a:cubicBezTo>
                <a:cubicBezTo>
                  <a:pt x="5807259" y="2544380"/>
                  <a:pt x="5807259" y="2544380"/>
                  <a:pt x="5762794" y="2677365"/>
                </a:cubicBezTo>
                <a:cubicBezTo>
                  <a:pt x="5883243" y="2689583"/>
                  <a:pt x="5962676" y="2752552"/>
                  <a:pt x="5981237" y="2890238"/>
                </a:cubicBezTo>
                <a:cubicBezTo>
                  <a:pt x="5990305" y="2956967"/>
                  <a:pt x="6044700" y="2988450"/>
                  <a:pt x="6105136" y="3033093"/>
                </a:cubicBezTo>
                <a:cubicBezTo>
                  <a:pt x="6030022" y="3076327"/>
                  <a:pt x="5979081" y="3166550"/>
                  <a:pt x="5891443" y="3071156"/>
                </a:cubicBezTo>
                <a:cubicBezTo>
                  <a:pt x="5859498" y="3036383"/>
                  <a:pt x="5862517" y="3080554"/>
                  <a:pt x="5858202" y="3093243"/>
                </a:cubicBezTo>
                <a:cubicBezTo>
                  <a:pt x="5847842" y="3124256"/>
                  <a:pt x="5869424" y="3144934"/>
                  <a:pt x="5883673" y="3168428"/>
                </a:cubicBezTo>
                <a:cubicBezTo>
                  <a:pt x="5897486" y="3191926"/>
                  <a:pt x="5913893" y="3216830"/>
                  <a:pt x="5917778" y="3243149"/>
                </a:cubicBezTo>
                <a:cubicBezTo>
                  <a:pt x="5920365" y="3261475"/>
                  <a:pt x="5907848" y="3288257"/>
                  <a:pt x="5894034" y="3301887"/>
                </a:cubicBezTo>
                <a:cubicBezTo>
                  <a:pt x="5821506" y="3373784"/>
                  <a:pt x="5864677" y="3535437"/>
                  <a:pt x="5727393" y="3556115"/>
                </a:cubicBezTo>
                <a:cubicBezTo>
                  <a:pt x="5665659" y="3565510"/>
                  <a:pt x="5635872" y="3624721"/>
                  <a:pt x="5590543" y="3657145"/>
                </a:cubicBezTo>
                <a:cubicBezTo>
                  <a:pt x="5432970" y="3770396"/>
                  <a:pt x="5327632" y="3916071"/>
                  <a:pt x="5278850" y="4116255"/>
                </a:cubicBezTo>
                <a:cubicBezTo>
                  <a:pt x="5265468" y="4171705"/>
                  <a:pt x="5214092" y="4216350"/>
                  <a:pt x="5180851" y="4265220"/>
                </a:cubicBezTo>
                <a:cubicBezTo>
                  <a:pt x="5196826" y="4300933"/>
                  <a:pt x="5284029" y="4223867"/>
                  <a:pt x="5253380" y="4317849"/>
                </a:cubicBezTo>
                <a:cubicBezTo>
                  <a:pt x="5230067" y="4388339"/>
                  <a:pt x="5170490" y="4432042"/>
                  <a:pt x="5114368" y="4473866"/>
                </a:cubicBezTo>
                <a:cubicBezTo>
                  <a:pt x="5050475" y="4521325"/>
                  <a:pt x="4979676" y="4559388"/>
                  <a:pt x="4950749" y="4647262"/>
                </a:cubicBezTo>
                <a:cubicBezTo>
                  <a:pt x="4944706" y="4666061"/>
                  <a:pt x="4925279" y="4685796"/>
                  <a:pt x="4908013" y="4693317"/>
                </a:cubicBezTo>
                <a:cubicBezTo>
                  <a:pt x="4007468" y="6239820"/>
                  <a:pt x="1790648" y="6250156"/>
                  <a:pt x="1535079" y="6239347"/>
                </a:cubicBezTo>
                <a:cubicBezTo>
                  <a:pt x="1225543" y="6225721"/>
                  <a:pt x="932844" y="6130326"/>
                  <a:pt x="645760" y="6011438"/>
                </a:cubicBezTo>
                <a:cubicBezTo>
                  <a:pt x="524448" y="5961158"/>
                  <a:pt x="411775" y="5889730"/>
                  <a:pt x="293915" y="5834280"/>
                </a:cubicBezTo>
                <a:cubicBezTo>
                  <a:pt x="212539" y="5795981"/>
                  <a:pt x="140444" y="5740295"/>
                  <a:pt x="68403" y="5686489"/>
                </a:cubicBezTo>
                <a:lnTo>
                  <a:pt x="0" y="5638313"/>
                </a:lnTo>
                <a:close/>
              </a:path>
            </a:pathLst>
          </a:cu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4C13D9-89FC-4CD0-9157-B647F69842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5595" y="4224938"/>
            <a:ext cx="6644323" cy="2015849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r"/>
            <a:r>
              <a:rPr lang="en-US" sz="4800" b="1" kern="1200" dirty="0">
                <a:solidFill>
                  <a:schemeClr val="tx1"/>
                </a:solidFill>
                <a:latin typeface="Candara" panose="020E0502030303020204" pitchFamily="34" charset="0"/>
              </a:rPr>
              <a:t>§ 23. </a:t>
            </a:r>
            <a:r>
              <a:rPr lang="en-US" sz="4800" b="1" kern="1200" dirty="0" err="1">
                <a:solidFill>
                  <a:schemeClr val="tx1"/>
                </a:solidFill>
                <a:latin typeface="Candara" panose="020E0502030303020204" pitchFamily="34" charset="0"/>
              </a:rPr>
              <a:t>Падение</a:t>
            </a:r>
            <a:r>
              <a:rPr lang="en-US" sz="4800" b="1" kern="1200" dirty="0">
                <a:solidFill>
                  <a:schemeClr val="tx1"/>
                </a:solidFill>
                <a:latin typeface="Candara" panose="020E0502030303020204" pitchFamily="34" charset="0"/>
              </a:rPr>
              <a:t> </a:t>
            </a:r>
            <a:r>
              <a:rPr lang="en-US" sz="4800" b="1" kern="1200" dirty="0" err="1">
                <a:solidFill>
                  <a:schemeClr val="tx1"/>
                </a:solidFill>
                <a:latin typeface="Candara" panose="020E0502030303020204" pitchFamily="34" charset="0"/>
              </a:rPr>
              <a:t>Римской</a:t>
            </a:r>
            <a:r>
              <a:rPr lang="en-US" sz="4800" b="1" kern="1200" dirty="0">
                <a:solidFill>
                  <a:schemeClr val="tx1"/>
                </a:solidFill>
                <a:latin typeface="Candara" panose="020E0502030303020204" pitchFamily="34" charset="0"/>
              </a:rPr>
              <a:t> </a:t>
            </a:r>
            <a:r>
              <a:rPr lang="en-US" sz="4800" b="1" kern="1200" dirty="0" err="1">
                <a:solidFill>
                  <a:schemeClr val="tx1"/>
                </a:solidFill>
                <a:latin typeface="Candara" panose="020E0502030303020204" pitchFamily="34" charset="0"/>
              </a:rPr>
              <a:t>республики</a:t>
            </a:r>
            <a:br>
              <a:rPr lang="en-US" sz="4800" b="1" kern="1200" dirty="0">
                <a:solidFill>
                  <a:schemeClr val="tx1"/>
                </a:solidFill>
                <a:latin typeface="Candara" panose="020E0502030303020204" pitchFamily="34" charset="0"/>
              </a:rPr>
            </a:br>
            <a:r>
              <a:rPr lang="en-US" sz="4800" b="1" kern="1200" dirty="0">
                <a:solidFill>
                  <a:schemeClr val="tx1"/>
                </a:solidFill>
                <a:latin typeface="Candara" panose="020E0502030303020204" pitchFamily="34" charset="0"/>
              </a:rPr>
              <a:t>и </a:t>
            </a:r>
            <a:r>
              <a:rPr lang="en-US" sz="4800" b="1" kern="1200" dirty="0" err="1">
                <a:solidFill>
                  <a:schemeClr val="tx1"/>
                </a:solidFill>
                <a:latin typeface="Candara" panose="020E0502030303020204" pitchFamily="34" charset="0"/>
              </a:rPr>
              <a:t>создание</a:t>
            </a:r>
            <a:r>
              <a:rPr lang="en-US" sz="4800" b="1" kern="1200" dirty="0">
                <a:solidFill>
                  <a:schemeClr val="tx1"/>
                </a:solidFill>
                <a:latin typeface="Candara" panose="020E0502030303020204" pitchFamily="34" charset="0"/>
              </a:rPr>
              <a:t> </a:t>
            </a:r>
            <a:r>
              <a:rPr lang="en-US" sz="4800" b="1" kern="1200" dirty="0" err="1">
                <a:solidFill>
                  <a:schemeClr val="tx1"/>
                </a:solidFill>
                <a:latin typeface="Candara" panose="020E0502030303020204" pitchFamily="34" charset="0"/>
              </a:rPr>
              <a:t>империи</a:t>
            </a:r>
            <a:endParaRPr lang="en-US" sz="4800" b="1" kern="1200" dirty="0">
              <a:solidFill>
                <a:schemeClr val="tx1"/>
              </a:solidFill>
              <a:latin typeface="Candara" panose="020E0502030303020204" pitchFamily="34" charset="0"/>
            </a:endParaRPr>
          </a:p>
        </p:txBody>
      </p:sp>
      <p:pic>
        <p:nvPicPr>
          <p:cNvPr id="5" name="Рисунок 4" descr="Изображение выглядит как текст, фабрика&#10;&#10;Автоматически созданное описание">
            <a:extLst>
              <a:ext uri="{FF2B5EF4-FFF2-40B4-BE49-F238E27FC236}">
                <a16:creationId xmlns:a16="http://schemas.microsoft.com/office/drawing/2014/main" id="{45CC531C-8FFE-4BB5-BD2A-A2470246F61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16" r="1415" b="2"/>
          <a:stretch/>
        </p:blipFill>
        <p:spPr>
          <a:xfrm>
            <a:off x="6155158" y="232015"/>
            <a:ext cx="4941485" cy="3877363"/>
          </a:xfrm>
          <a:custGeom>
            <a:avLst/>
            <a:gdLst/>
            <a:ahLst/>
            <a:cxnLst/>
            <a:rect l="l" t="t" r="r" b="b"/>
            <a:pathLst>
              <a:path w="4569568" h="3877363">
                <a:moveTo>
                  <a:pt x="3843224" y="17"/>
                </a:moveTo>
                <a:cubicBezTo>
                  <a:pt x="3853657" y="-269"/>
                  <a:pt x="3863732" y="3160"/>
                  <a:pt x="3872078" y="16745"/>
                </a:cubicBezTo>
                <a:cubicBezTo>
                  <a:pt x="3827725" y="52547"/>
                  <a:pt x="3771210" y="39089"/>
                  <a:pt x="3711358" y="79463"/>
                </a:cubicBezTo>
                <a:cubicBezTo>
                  <a:pt x="3808648" y="66766"/>
                  <a:pt x="3885671" y="56609"/>
                  <a:pt x="3962692" y="46454"/>
                </a:cubicBezTo>
                <a:cubicBezTo>
                  <a:pt x="3964124" y="53563"/>
                  <a:pt x="3965554" y="60673"/>
                  <a:pt x="3966984" y="67782"/>
                </a:cubicBezTo>
                <a:cubicBezTo>
                  <a:pt x="3868502" y="82763"/>
                  <a:pt x="3777410" y="121359"/>
                  <a:pt x="3681550" y="148529"/>
                </a:cubicBezTo>
                <a:cubicBezTo>
                  <a:pt x="3690374" y="165289"/>
                  <a:pt x="3699196" y="161987"/>
                  <a:pt x="3707066" y="160972"/>
                </a:cubicBezTo>
                <a:cubicBezTo>
                  <a:pt x="3758334" y="154369"/>
                  <a:pt x="3809602" y="147768"/>
                  <a:pt x="3858724" y="129739"/>
                </a:cubicBezTo>
                <a:cubicBezTo>
                  <a:pt x="3869693" y="125675"/>
                  <a:pt x="3883047" y="125675"/>
                  <a:pt x="3889247" y="137864"/>
                </a:cubicBezTo>
                <a:cubicBezTo>
                  <a:pt x="3898070" y="155131"/>
                  <a:pt x="3885433" y="166304"/>
                  <a:pt x="3874225" y="175697"/>
                </a:cubicBezTo>
                <a:cubicBezTo>
                  <a:pt x="3854670" y="191949"/>
                  <a:pt x="3831064" y="187379"/>
                  <a:pt x="3808410" y="190425"/>
                </a:cubicBezTo>
                <a:cubicBezTo>
                  <a:pt x="3748081" y="198297"/>
                  <a:pt x="3719226" y="222927"/>
                  <a:pt x="3705872" y="279299"/>
                </a:cubicBezTo>
                <a:cubicBezTo>
                  <a:pt x="3758811" y="256445"/>
                  <a:pt x="3809842" y="284631"/>
                  <a:pt x="3861109" y="268633"/>
                </a:cubicBezTo>
                <a:cubicBezTo>
                  <a:pt x="3874463" y="264571"/>
                  <a:pt x="3895685" y="270664"/>
                  <a:pt x="3888532" y="290216"/>
                </a:cubicBezTo>
                <a:cubicBezTo>
                  <a:pt x="3881854" y="308499"/>
                  <a:pt x="3859678" y="321702"/>
                  <a:pt x="3899025" y="318148"/>
                </a:cubicBezTo>
                <a:cubicBezTo>
                  <a:pt x="3927162" y="315608"/>
                  <a:pt x="3982246" y="336176"/>
                  <a:pt x="3959116" y="341254"/>
                </a:cubicBezTo>
                <a:cubicBezTo>
                  <a:pt x="3930024" y="347603"/>
                  <a:pt x="3901646" y="356744"/>
                  <a:pt x="3864685" y="367154"/>
                </a:cubicBezTo>
                <a:cubicBezTo>
                  <a:pt x="3905463" y="384166"/>
                  <a:pt x="3934793" y="380611"/>
                  <a:pt x="3965554" y="367154"/>
                </a:cubicBezTo>
                <a:cubicBezTo>
                  <a:pt x="4002753" y="350903"/>
                  <a:pt x="4051161" y="331098"/>
                  <a:pt x="4081445" y="349381"/>
                </a:cubicBezTo>
                <a:cubicBezTo>
                  <a:pt x="4126752" y="376803"/>
                  <a:pt x="4164428" y="359536"/>
                  <a:pt x="4204966" y="354966"/>
                </a:cubicBezTo>
                <a:cubicBezTo>
                  <a:pt x="4287472" y="345570"/>
                  <a:pt x="4369264" y="329827"/>
                  <a:pt x="4452008" y="322211"/>
                </a:cubicBezTo>
                <a:cubicBezTo>
                  <a:pt x="4485154" y="319164"/>
                  <a:pt x="4520922" y="304691"/>
                  <a:pt x="4569568" y="324495"/>
                </a:cubicBezTo>
                <a:cubicBezTo>
                  <a:pt x="4349232" y="425810"/>
                  <a:pt x="4112683" y="419463"/>
                  <a:pt x="3915955" y="544899"/>
                </a:cubicBezTo>
                <a:cubicBezTo>
                  <a:pt x="3924301" y="556833"/>
                  <a:pt x="3966745" y="590858"/>
                  <a:pt x="3949339" y="593397"/>
                </a:cubicBezTo>
                <a:cubicBezTo>
                  <a:pt x="3900455" y="600761"/>
                  <a:pt x="3857056" y="625645"/>
                  <a:pt x="3812464" y="646212"/>
                </a:cubicBezTo>
                <a:cubicBezTo>
                  <a:pt x="3793148" y="655100"/>
                  <a:pt x="3769780" y="666781"/>
                  <a:pt x="3778841" y="698520"/>
                </a:cubicBezTo>
                <a:cubicBezTo>
                  <a:pt x="3795295" y="707407"/>
                  <a:pt x="3807456" y="694965"/>
                  <a:pt x="3821047" y="693950"/>
                </a:cubicBezTo>
                <a:cubicBezTo>
                  <a:pt x="3834878" y="692935"/>
                  <a:pt x="3865879" y="699535"/>
                  <a:pt x="3857293" y="703852"/>
                </a:cubicBezTo>
                <a:cubicBezTo>
                  <a:pt x="3818186" y="723405"/>
                  <a:pt x="3888532" y="770380"/>
                  <a:pt x="3842271" y="770380"/>
                </a:cubicBezTo>
                <a:cubicBezTo>
                  <a:pt x="3764772" y="770633"/>
                  <a:pt x="3723519" y="853919"/>
                  <a:pt x="3648882" y="856205"/>
                </a:cubicBezTo>
                <a:cubicBezTo>
                  <a:pt x="3636960" y="856458"/>
                  <a:pt x="3631236" y="871185"/>
                  <a:pt x="3631474" y="884136"/>
                </a:cubicBezTo>
                <a:cubicBezTo>
                  <a:pt x="3631474" y="899626"/>
                  <a:pt x="3642444" y="902418"/>
                  <a:pt x="3654605" y="903942"/>
                </a:cubicBezTo>
                <a:cubicBezTo>
                  <a:pt x="3673205" y="906226"/>
                  <a:pt x="3692520" y="884136"/>
                  <a:pt x="3717081" y="914098"/>
                </a:cubicBezTo>
                <a:cubicBezTo>
                  <a:pt x="3672966" y="931618"/>
                  <a:pt x="3628852" y="949140"/>
                  <a:pt x="3629568" y="1009319"/>
                </a:cubicBezTo>
                <a:cubicBezTo>
                  <a:pt x="3629805" y="1025569"/>
                  <a:pt x="3611444" y="1031663"/>
                  <a:pt x="3597613" y="1035726"/>
                </a:cubicBezTo>
                <a:cubicBezTo>
                  <a:pt x="3574721" y="1042329"/>
                  <a:pt x="3555408" y="1054009"/>
                  <a:pt x="3543006" y="1076608"/>
                </a:cubicBezTo>
                <a:cubicBezTo>
                  <a:pt x="3543246" y="1080925"/>
                  <a:pt x="3543484" y="1085495"/>
                  <a:pt x="3542052" y="1089050"/>
                </a:cubicBezTo>
                <a:cubicBezTo>
                  <a:pt x="3546106" y="1143642"/>
                  <a:pt x="3579490" y="1142118"/>
                  <a:pt x="3616451" y="1132978"/>
                </a:cubicBezTo>
                <a:cubicBezTo>
                  <a:pt x="3660566" y="1121805"/>
                  <a:pt x="3704204" y="1101491"/>
                  <a:pt x="3750703" y="1121043"/>
                </a:cubicBezTo>
                <a:cubicBezTo>
                  <a:pt x="3685126" y="1147197"/>
                  <a:pt x="3613828" y="1149228"/>
                  <a:pt x="3552307" y="1186555"/>
                </a:cubicBezTo>
                <a:cubicBezTo>
                  <a:pt x="3777410" y="1193411"/>
                  <a:pt x="3976284" y="1075591"/>
                  <a:pt x="4194473" y="1030395"/>
                </a:cubicBezTo>
                <a:cubicBezTo>
                  <a:pt x="4187082" y="1060610"/>
                  <a:pt x="4169436" y="1066704"/>
                  <a:pt x="4153459" y="1071275"/>
                </a:cubicBezTo>
                <a:cubicBezTo>
                  <a:pt x="4072860" y="1094129"/>
                  <a:pt x="4002278" y="1139581"/>
                  <a:pt x="3928831" y="1178936"/>
                </a:cubicBezTo>
                <a:cubicBezTo>
                  <a:pt x="3898548" y="1195188"/>
                  <a:pt x="3876608" y="1211440"/>
                  <a:pt x="3865164" y="1246481"/>
                </a:cubicBezTo>
                <a:cubicBezTo>
                  <a:pt x="3854908" y="1278221"/>
                  <a:pt x="3835117" y="1292948"/>
                  <a:pt x="3798395" y="1283806"/>
                </a:cubicBezTo>
                <a:cubicBezTo>
                  <a:pt x="3768588" y="1276188"/>
                  <a:pt x="3735920" y="1280251"/>
                  <a:pt x="3704681" y="1283045"/>
                </a:cubicBezTo>
                <a:cubicBezTo>
                  <a:pt x="3668674" y="1286092"/>
                  <a:pt x="3628374" y="1321895"/>
                  <a:pt x="3638151" y="1340431"/>
                </a:cubicBezTo>
                <a:cubicBezTo>
                  <a:pt x="3654843" y="1371917"/>
                  <a:pt x="3682743" y="1356174"/>
                  <a:pt x="3707542" y="1352619"/>
                </a:cubicBezTo>
                <a:cubicBezTo>
                  <a:pt x="3735681" y="1348303"/>
                  <a:pt x="3787902" y="1339415"/>
                  <a:pt x="3788856" y="1343224"/>
                </a:cubicBezTo>
                <a:cubicBezTo>
                  <a:pt x="3807219" y="1422193"/>
                  <a:pt x="3936463" y="1353382"/>
                  <a:pt x="3964363" y="1346270"/>
                </a:cubicBezTo>
                <a:cubicBezTo>
                  <a:pt x="3999176" y="1337384"/>
                  <a:pt x="4031845" y="1353635"/>
                  <a:pt x="4064991" y="1357443"/>
                </a:cubicBezTo>
                <a:cubicBezTo>
                  <a:pt x="4094560" y="1360998"/>
                  <a:pt x="4261720" y="1371917"/>
                  <a:pt x="4296295" y="1338398"/>
                </a:cubicBezTo>
                <a:cubicBezTo>
                  <a:pt x="4301064" y="1364552"/>
                  <a:pt x="4291050" y="1375217"/>
                  <a:pt x="4282702" y="1387152"/>
                </a:cubicBezTo>
                <a:cubicBezTo>
                  <a:pt x="4271019" y="1404164"/>
                  <a:pt x="4269110" y="1416099"/>
                  <a:pt x="4291288" y="1429556"/>
                </a:cubicBezTo>
                <a:cubicBezTo>
                  <a:pt x="4354480" y="1468154"/>
                  <a:pt x="4353524" y="1469422"/>
                  <a:pt x="4294626" y="1521730"/>
                </a:cubicBezTo>
                <a:cubicBezTo>
                  <a:pt x="4291763" y="1524015"/>
                  <a:pt x="4292957" y="1531633"/>
                  <a:pt x="4292480" y="1536712"/>
                </a:cubicBezTo>
                <a:cubicBezTo>
                  <a:pt x="4307980" y="1544836"/>
                  <a:pt x="4326102" y="1524523"/>
                  <a:pt x="4344224" y="1546361"/>
                </a:cubicBezTo>
                <a:cubicBezTo>
                  <a:pt x="4265296" y="1642341"/>
                  <a:pt x="4144874" y="1665955"/>
                  <a:pt x="4035898" y="1738070"/>
                </a:cubicBezTo>
                <a:cubicBezTo>
                  <a:pt x="4124128" y="1761938"/>
                  <a:pt x="4177066" y="1678652"/>
                  <a:pt x="4241926" y="1689317"/>
                </a:cubicBezTo>
                <a:cubicBezTo>
                  <a:pt x="4274357" y="1715471"/>
                  <a:pt x="4178020" y="1757368"/>
                  <a:pt x="4269826" y="1769810"/>
                </a:cubicBezTo>
                <a:cubicBezTo>
                  <a:pt x="4230002" y="1792663"/>
                  <a:pt x="4200434" y="1815006"/>
                  <a:pt x="4173012" y="1841415"/>
                </a:cubicBezTo>
                <a:cubicBezTo>
                  <a:pt x="4124128" y="1888644"/>
                  <a:pt x="4114590" y="1919623"/>
                  <a:pt x="4137244" y="1983103"/>
                </a:cubicBezTo>
                <a:cubicBezTo>
                  <a:pt x="4152029" y="2024746"/>
                  <a:pt x="4173728" y="2063089"/>
                  <a:pt x="4154652" y="2112602"/>
                </a:cubicBezTo>
                <a:cubicBezTo>
                  <a:pt x="4141298" y="2146628"/>
                  <a:pt x="4146544" y="2168972"/>
                  <a:pt x="4196142" y="2153737"/>
                </a:cubicBezTo>
                <a:cubicBezTo>
                  <a:pt x="4249557" y="2137485"/>
                  <a:pt x="4269587" y="2167956"/>
                  <a:pt x="4256234" y="2227627"/>
                </a:cubicBezTo>
                <a:cubicBezTo>
                  <a:pt x="4247650" y="2265970"/>
                  <a:pt x="4256712" y="2277649"/>
                  <a:pt x="4293433" y="2273333"/>
                </a:cubicBezTo>
                <a:cubicBezTo>
                  <a:pt x="4333972" y="2268509"/>
                  <a:pt x="4372602" y="2243370"/>
                  <a:pt x="4422678" y="2255559"/>
                </a:cubicBezTo>
                <a:cubicBezTo>
                  <a:pt x="4382618" y="2325134"/>
                  <a:pt x="4297010" y="2305328"/>
                  <a:pt x="4250272" y="2371602"/>
                </a:cubicBezTo>
                <a:cubicBezTo>
                  <a:pt x="4306072" y="2371854"/>
                  <a:pt x="4348756" y="2371602"/>
                  <a:pt x="4390009" y="2357127"/>
                </a:cubicBezTo>
                <a:cubicBezTo>
                  <a:pt x="4407179" y="2351286"/>
                  <a:pt x="4426018" y="2345194"/>
                  <a:pt x="4435554" y="2365252"/>
                </a:cubicBezTo>
                <a:cubicBezTo>
                  <a:pt x="4446762" y="2389375"/>
                  <a:pt x="4423632" y="2398516"/>
                  <a:pt x="4409562" y="2402832"/>
                </a:cubicBezTo>
                <a:cubicBezTo>
                  <a:pt x="4369978" y="2415021"/>
                  <a:pt x="4339695" y="2443968"/>
                  <a:pt x="4307026" y="2466566"/>
                </a:cubicBezTo>
                <a:cubicBezTo>
                  <a:pt x="4235250" y="2516082"/>
                  <a:pt x="4156558" y="2557470"/>
                  <a:pt x="4095751" y="2639233"/>
                </a:cubicBezTo>
                <a:cubicBezTo>
                  <a:pt x="4172297" y="2618411"/>
                  <a:pt x="4229288" y="2569913"/>
                  <a:pt x="4300350" y="2560010"/>
                </a:cubicBezTo>
                <a:cubicBezTo>
                  <a:pt x="4238826" y="2634409"/>
                  <a:pt x="4159659" y="2683415"/>
                  <a:pt x="4084784" y="2737500"/>
                </a:cubicBezTo>
                <a:cubicBezTo>
                  <a:pt x="4063322" y="2752735"/>
                  <a:pt x="4041622" y="2763146"/>
                  <a:pt x="4036853" y="2796409"/>
                </a:cubicBezTo>
                <a:cubicBezTo>
                  <a:pt x="4027552" y="2860905"/>
                  <a:pt x="3999653" y="2914228"/>
                  <a:pt x="3940039" y="2942666"/>
                </a:cubicBezTo>
                <a:cubicBezTo>
                  <a:pt x="3939562" y="2942922"/>
                  <a:pt x="3942900" y="2952571"/>
                  <a:pt x="3944808" y="2959171"/>
                </a:cubicBezTo>
                <a:cubicBezTo>
                  <a:pt x="3981292" y="2961204"/>
                  <a:pt x="4010145" y="2923115"/>
                  <a:pt x="4056645" y="2935557"/>
                </a:cubicBezTo>
                <a:cubicBezTo>
                  <a:pt x="4012052" y="2987356"/>
                  <a:pt x="3974853" y="3033825"/>
                  <a:pt x="3911662" y="3058455"/>
                </a:cubicBezTo>
                <a:cubicBezTo>
                  <a:pt x="3861109" y="3078006"/>
                  <a:pt x="3798633" y="3089433"/>
                  <a:pt x="3761910" y="3152912"/>
                </a:cubicBezTo>
                <a:cubicBezTo>
                  <a:pt x="3804594" y="3165356"/>
                  <a:pt x="3836310" y="3149613"/>
                  <a:pt x="3868264" y="3138440"/>
                </a:cubicBezTo>
                <a:cubicBezTo>
                  <a:pt x="3917147" y="3121173"/>
                  <a:pt x="3965554" y="3101622"/>
                  <a:pt x="4014438" y="3084354"/>
                </a:cubicBezTo>
                <a:cubicBezTo>
                  <a:pt x="4033038" y="3077753"/>
                  <a:pt x="4053307" y="3073181"/>
                  <a:pt x="4065229" y="3104668"/>
                </a:cubicBezTo>
                <a:cubicBezTo>
                  <a:pt x="4002991" y="3111271"/>
                  <a:pt x="3965792" y="3153929"/>
                  <a:pt x="3926686" y="3194048"/>
                </a:cubicBezTo>
                <a:cubicBezTo>
                  <a:pt x="3904746" y="3216647"/>
                  <a:pt x="3886862" y="3246864"/>
                  <a:pt x="3847279" y="3235438"/>
                </a:cubicBezTo>
                <a:cubicBezTo>
                  <a:pt x="3826532" y="3229344"/>
                  <a:pt x="3813418" y="3246355"/>
                  <a:pt x="3815565" y="3267177"/>
                </a:cubicBezTo>
                <a:cubicBezTo>
                  <a:pt x="3823433" y="3340561"/>
                  <a:pt x="3775026" y="3366206"/>
                  <a:pt x="3724950" y="3380425"/>
                </a:cubicBezTo>
                <a:cubicBezTo>
                  <a:pt x="3630043" y="3407087"/>
                  <a:pt x="3551113" y="3469805"/>
                  <a:pt x="3458831" y="3504084"/>
                </a:cubicBezTo>
                <a:cubicBezTo>
                  <a:pt x="3369170" y="3537348"/>
                  <a:pt x="3299779" y="3616317"/>
                  <a:pt x="3209882" y="3657707"/>
                </a:cubicBezTo>
                <a:cubicBezTo>
                  <a:pt x="3144781" y="3687670"/>
                  <a:pt x="3082544" y="3726265"/>
                  <a:pt x="3015536" y="3753434"/>
                </a:cubicBezTo>
                <a:cubicBezTo>
                  <a:pt x="2856963" y="3817676"/>
                  <a:pt x="2695288" y="3869222"/>
                  <a:pt x="2524314" y="3876585"/>
                </a:cubicBezTo>
                <a:cubicBezTo>
                  <a:pt x="2383147" y="3882426"/>
                  <a:pt x="1158667" y="3876841"/>
                  <a:pt x="661243" y="3041189"/>
                </a:cubicBezTo>
                <a:cubicBezTo>
                  <a:pt x="651705" y="3037125"/>
                  <a:pt x="640975" y="3026461"/>
                  <a:pt x="637637" y="3016303"/>
                </a:cubicBezTo>
                <a:cubicBezTo>
                  <a:pt x="621659" y="2968820"/>
                  <a:pt x="582552" y="2948253"/>
                  <a:pt x="547261" y="2922608"/>
                </a:cubicBezTo>
                <a:cubicBezTo>
                  <a:pt x="516261" y="2900009"/>
                  <a:pt x="483353" y="2876394"/>
                  <a:pt x="470476" y="2838305"/>
                </a:cubicBezTo>
                <a:cubicBezTo>
                  <a:pt x="453546" y="2787522"/>
                  <a:pt x="501714" y="2829165"/>
                  <a:pt x="510538" y="2809867"/>
                </a:cubicBezTo>
                <a:cubicBezTo>
                  <a:pt x="492177" y="2783460"/>
                  <a:pt x="463799" y="2759336"/>
                  <a:pt x="456407" y="2729374"/>
                </a:cubicBezTo>
                <a:cubicBezTo>
                  <a:pt x="429463" y="2621204"/>
                  <a:pt x="371278" y="2542489"/>
                  <a:pt x="284241" y="2481294"/>
                </a:cubicBezTo>
                <a:cubicBezTo>
                  <a:pt x="259203" y="2463774"/>
                  <a:pt x="242750" y="2431779"/>
                  <a:pt x="208651" y="2426702"/>
                </a:cubicBezTo>
                <a:cubicBezTo>
                  <a:pt x="132821" y="2415529"/>
                  <a:pt x="156667" y="2328180"/>
                  <a:pt x="116605" y="2289331"/>
                </a:cubicBezTo>
                <a:cubicBezTo>
                  <a:pt x="108974" y="2281966"/>
                  <a:pt x="102060" y="2267494"/>
                  <a:pt x="103490" y="2257592"/>
                </a:cubicBezTo>
                <a:cubicBezTo>
                  <a:pt x="105635" y="2243370"/>
                  <a:pt x="114698" y="2229913"/>
                  <a:pt x="122328" y="2217216"/>
                </a:cubicBezTo>
                <a:cubicBezTo>
                  <a:pt x="130198" y="2204521"/>
                  <a:pt x="142119" y="2193348"/>
                  <a:pt x="136397" y="2176590"/>
                </a:cubicBezTo>
                <a:cubicBezTo>
                  <a:pt x="134014" y="2169734"/>
                  <a:pt x="135681" y="2145866"/>
                  <a:pt x="118036" y="2164655"/>
                </a:cubicBezTo>
                <a:cubicBezTo>
                  <a:pt x="69629" y="2216201"/>
                  <a:pt x="41491" y="2167450"/>
                  <a:pt x="0" y="2144088"/>
                </a:cubicBezTo>
                <a:cubicBezTo>
                  <a:pt x="33383" y="2119965"/>
                  <a:pt x="63429" y="2102953"/>
                  <a:pt x="68437" y="2066897"/>
                </a:cubicBezTo>
                <a:cubicBezTo>
                  <a:pt x="78690" y="1992498"/>
                  <a:pt x="122565" y="1958473"/>
                  <a:pt x="189096" y="1951871"/>
                </a:cubicBezTo>
                <a:cubicBezTo>
                  <a:pt x="164535" y="1880012"/>
                  <a:pt x="164535" y="1880012"/>
                  <a:pt x="243942" y="1870107"/>
                </a:cubicBezTo>
                <a:cubicBezTo>
                  <a:pt x="213419" y="1824403"/>
                  <a:pt x="213419" y="1812722"/>
                  <a:pt x="250381" y="1796979"/>
                </a:cubicBezTo>
                <a:cubicBezTo>
                  <a:pt x="285911" y="1781998"/>
                  <a:pt x="325255" y="1776919"/>
                  <a:pt x="358164" y="1753813"/>
                </a:cubicBezTo>
                <a:cubicBezTo>
                  <a:pt x="327879" y="1695412"/>
                  <a:pt x="319295" y="1627615"/>
                  <a:pt x="256819" y="1599175"/>
                </a:cubicBezTo>
                <a:cubicBezTo>
                  <a:pt x="247042" y="1594859"/>
                  <a:pt x="240366" y="1577338"/>
                  <a:pt x="246564" y="1567182"/>
                </a:cubicBezTo>
                <a:cubicBezTo>
                  <a:pt x="269218" y="1530364"/>
                  <a:pt x="236788" y="1460535"/>
                  <a:pt x="307371" y="1452664"/>
                </a:cubicBezTo>
                <a:cubicBezTo>
                  <a:pt x="316195" y="1451902"/>
                  <a:pt x="324303" y="1444284"/>
                  <a:pt x="317387" y="1434381"/>
                </a:cubicBezTo>
                <a:cubicBezTo>
                  <a:pt x="293540" y="1399848"/>
                  <a:pt x="322394" y="1402133"/>
                  <a:pt x="339801" y="1397816"/>
                </a:cubicBezTo>
                <a:cubicBezTo>
                  <a:pt x="360787" y="1392485"/>
                  <a:pt x="384632" y="1407720"/>
                  <a:pt x="404186" y="1388929"/>
                </a:cubicBezTo>
                <a:cubicBezTo>
                  <a:pt x="399654" y="1369123"/>
                  <a:pt x="382725" y="1369377"/>
                  <a:pt x="370802" y="1363030"/>
                </a:cubicBezTo>
                <a:cubicBezTo>
                  <a:pt x="335987" y="1344747"/>
                  <a:pt x="307609" y="1322911"/>
                  <a:pt x="305940" y="1275427"/>
                </a:cubicBezTo>
                <a:cubicBezTo>
                  <a:pt x="304749" y="1237085"/>
                  <a:pt x="300933" y="1203314"/>
                  <a:pt x="349102" y="1191633"/>
                </a:cubicBezTo>
                <a:cubicBezTo>
                  <a:pt x="369132" y="1186808"/>
                  <a:pt x="363408" y="1159132"/>
                  <a:pt x="351962" y="1145419"/>
                </a:cubicBezTo>
                <a:cubicBezTo>
                  <a:pt x="331455" y="1121043"/>
                  <a:pt x="314526" y="1088542"/>
                  <a:pt x="279233" y="1086257"/>
                </a:cubicBezTo>
                <a:cubicBezTo>
                  <a:pt x="257772" y="1084734"/>
                  <a:pt x="241318" y="1074575"/>
                  <a:pt x="224388" y="1062896"/>
                </a:cubicBezTo>
                <a:cubicBezTo>
                  <a:pt x="212228" y="1054515"/>
                  <a:pt x="197681" y="1047406"/>
                  <a:pt x="199111" y="1029379"/>
                </a:cubicBezTo>
                <a:cubicBezTo>
                  <a:pt x="200542" y="1012112"/>
                  <a:pt x="214610" y="1005002"/>
                  <a:pt x="228919" y="1001447"/>
                </a:cubicBezTo>
                <a:cubicBezTo>
                  <a:pt x="276611" y="990021"/>
                  <a:pt x="321440" y="973262"/>
                  <a:pt x="361264" y="934920"/>
                </a:cubicBezTo>
                <a:cubicBezTo>
                  <a:pt x="334794" y="914607"/>
                  <a:pt x="309518" y="899879"/>
                  <a:pt x="289964" y="879311"/>
                </a:cubicBezTo>
                <a:cubicBezTo>
                  <a:pt x="242750" y="829544"/>
                  <a:pt x="642644" y="672875"/>
                  <a:pt x="662674" y="617012"/>
                </a:cubicBezTo>
                <a:cubicBezTo>
                  <a:pt x="668873" y="599745"/>
                  <a:pt x="690096" y="581971"/>
                  <a:pt x="707744" y="576892"/>
                </a:cubicBezTo>
                <a:cubicBezTo>
                  <a:pt x="790487" y="553024"/>
                  <a:pt x="862262" y="499446"/>
                  <a:pt x="946915" y="479640"/>
                </a:cubicBezTo>
                <a:cubicBezTo>
                  <a:pt x="1026799" y="460851"/>
                  <a:pt x="1105490" y="435712"/>
                  <a:pt x="1193003" y="410829"/>
                </a:cubicBezTo>
                <a:cubicBezTo>
                  <a:pt x="1139351" y="348364"/>
                  <a:pt x="1044206" y="355728"/>
                  <a:pt x="1022030" y="265586"/>
                </a:cubicBezTo>
                <a:cubicBezTo>
                  <a:pt x="1108590" y="242225"/>
                  <a:pt x="1199679" y="268888"/>
                  <a:pt x="1283141" y="231814"/>
                </a:cubicBezTo>
                <a:cubicBezTo>
                  <a:pt x="1290295" y="228514"/>
                  <a:pt x="1300072" y="231814"/>
                  <a:pt x="1308655" y="232831"/>
                </a:cubicBezTo>
                <a:cubicBezTo>
                  <a:pt x="1480584" y="252636"/>
                  <a:pt x="1651797" y="235371"/>
                  <a:pt x="1821341" y="210485"/>
                </a:cubicBezTo>
                <a:cubicBezTo>
                  <a:pt x="2065522" y="174938"/>
                  <a:pt x="2310657" y="152338"/>
                  <a:pt x="2556268" y="136340"/>
                </a:cubicBezTo>
                <a:cubicBezTo>
                  <a:pt x="2759196" y="123136"/>
                  <a:pt x="2962599" y="117297"/>
                  <a:pt x="3164574" y="91905"/>
                </a:cubicBezTo>
                <a:cubicBezTo>
                  <a:pt x="3380616" y="64736"/>
                  <a:pt x="3596420" y="34011"/>
                  <a:pt x="3812226" y="5572"/>
                </a:cubicBezTo>
                <a:cubicBezTo>
                  <a:pt x="3822002" y="4301"/>
                  <a:pt x="3832792" y="302"/>
                  <a:pt x="3843224" y="17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1695084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split orient="vert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644C94-6927-4C02-BC53-D7D73E577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741" y="620392"/>
            <a:ext cx="3808268" cy="5504688"/>
          </a:xfrm>
        </p:spPr>
        <p:txBody>
          <a:bodyPr>
            <a:normAutofit/>
          </a:bodyPr>
          <a:lstStyle/>
          <a:p>
            <a:r>
              <a:rPr lang="ru-RU" sz="9600" b="1">
                <a:latin typeface="Candara" panose="020E0502030303020204" pitchFamily="34" charset="0"/>
              </a:rPr>
              <a:t>План</a:t>
            </a:r>
            <a:endParaRPr lang="ru-BY" sz="9600" b="1">
              <a:latin typeface="Candara" panose="020E0502030303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D84EFE8-C53A-44C4-B289-D1B42CF690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032938" y="-6032938"/>
            <a:ext cx="126124" cy="12192000"/>
          </a:xfrm>
          <a:prstGeom prst="rect">
            <a:avLst/>
          </a:prstGeom>
          <a:solidFill>
            <a:srgbClr val="4472C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 panose="020E0502030303020204" pitchFamily="34" charset="0"/>
            </a:endParaRPr>
          </a:p>
        </p:txBody>
      </p:sp>
      <p:graphicFrame>
        <p:nvGraphicFramePr>
          <p:cNvPr id="5" name="Объект 2">
            <a:extLst>
              <a:ext uri="{FF2B5EF4-FFF2-40B4-BE49-F238E27FC236}">
                <a16:creationId xmlns:a16="http://schemas.microsoft.com/office/drawing/2014/main" id="{8FBDC3E2-58AA-488B-8191-3198EE92D22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89038351"/>
              </p:ext>
            </p:extLst>
          </p:nvPr>
        </p:nvGraphicFramePr>
        <p:xfrm>
          <a:off x="5093208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84978528"/>
      </p:ext>
    </p:extLst>
  </p:cSld>
  <p:clrMapOvr>
    <a:masterClrMapping/>
  </p:clrMapOvr>
  <p:transition>
    <p:split orient="vert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A0118C5-4F8D-4CF4-BADD-53FEACC6C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3F454E-6EB5-4193-9BDE-28374CBB8A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2518" y="568517"/>
            <a:ext cx="6686062" cy="1782312"/>
          </a:xfrm>
        </p:spPr>
        <p:txBody>
          <a:bodyPr>
            <a:no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Candara" panose="020E0502030303020204" pitchFamily="34" charset="0"/>
              </a:rPr>
              <a:t>Гражданская война </a:t>
            </a:r>
            <a:r>
              <a:rPr lang="ru-RU" dirty="0">
                <a:solidFill>
                  <a:schemeClr val="bg1"/>
                </a:solidFill>
                <a:latin typeface="Candara" panose="020E0502030303020204" pitchFamily="34" charset="0"/>
              </a:rPr>
              <a:t>– вооружённый конфликт внутри одной страны</a:t>
            </a:r>
            <a:endParaRPr lang="ru-BY" dirty="0">
              <a:solidFill>
                <a:schemeClr val="bg1"/>
              </a:solidFill>
              <a:latin typeface="Candara" panose="020E0502030303020204" pitchFamily="34" charset="0"/>
            </a:endParaRPr>
          </a:p>
        </p:txBody>
      </p:sp>
      <p:pic>
        <p:nvPicPr>
          <p:cNvPr id="5" name="Рисунок 4" descr="Изображение выглядит как текст, человек, пол, группа&#10;&#10;Автоматически созданное описание">
            <a:extLst>
              <a:ext uri="{FF2B5EF4-FFF2-40B4-BE49-F238E27FC236}">
                <a16:creationId xmlns:a16="http://schemas.microsoft.com/office/drawing/2014/main" id="{EF021117-4D7C-4771-AFD5-7D1CE2D3C7D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1" r="20329"/>
          <a:stretch/>
        </p:blipFill>
        <p:spPr>
          <a:xfrm>
            <a:off x="739959" y="1095407"/>
            <a:ext cx="4754947" cy="4754947"/>
          </a:xfrm>
          <a:custGeom>
            <a:avLst/>
            <a:gdLst/>
            <a:ahLst/>
            <a:cxnLst/>
            <a:rect l="l" t="t" r="r" b="b"/>
            <a:pathLst>
              <a:path w="2388070" h="2388070">
                <a:moveTo>
                  <a:pt x="1194035" y="0"/>
                </a:moveTo>
                <a:cubicBezTo>
                  <a:pt x="1853482" y="0"/>
                  <a:pt x="2388070" y="534588"/>
                  <a:pt x="2388070" y="1194035"/>
                </a:cubicBezTo>
                <a:cubicBezTo>
                  <a:pt x="2388070" y="1853482"/>
                  <a:pt x="1853482" y="2388070"/>
                  <a:pt x="1194035" y="2388070"/>
                </a:cubicBezTo>
                <a:cubicBezTo>
                  <a:pt x="534588" y="2388070"/>
                  <a:pt x="0" y="1853482"/>
                  <a:pt x="0" y="1194035"/>
                </a:cubicBezTo>
                <a:cubicBezTo>
                  <a:pt x="0" y="534588"/>
                  <a:pt x="534588" y="0"/>
                  <a:pt x="1194035" y="0"/>
                </a:cubicBezTo>
                <a:close/>
              </a:path>
            </a:pathLst>
          </a:custGeom>
          <a:ln w="28575">
            <a:noFill/>
          </a:ln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B894EFA8-F425-4D19-A94B-445388B31E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77893"/>
            <a:ext cx="1861854" cy="717514"/>
            <a:chOff x="0" y="377893"/>
            <a:chExt cx="1861854" cy="717514"/>
          </a:xfrm>
          <a:solidFill>
            <a:schemeClr val="bg1"/>
          </a:solidFill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5A741B9-65EC-4C5B-9FE0-4A18575771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377893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7963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283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7963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283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sz="240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C0BB4301-41FA-4453-956F-A11CC664B6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17628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8208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475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8208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475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sz="2400" dirty="0"/>
            </a:p>
          </p:txBody>
        </p:sp>
      </p:grpSp>
      <p:sp>
        <p:nvSpPr>
          <p:cNvPr id="3" name="Объект 2">
            <a:extLst>
              <a:ext uri="{FF2B5EF4-FFF2-40B4-BE49-F238E27FC236}">
                <a16:creationId xmlns:a16="http://schemas.microsoft.com/office/drawing/2014/main" id="{73E1A730-B3A8-40CD-AAEC-4DF3C309D6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79363" y="2752077"/>
            <a:ext cx="5949217" cy="3704675"/>
          </a:xfrm>
        </p:spPr>
        <p:txBody>
          <a:bodyPr anchor="ctr">
            <a:normAutofit/>
          </a:bodyPr>
          <a:lstStyle/>
          <a:p>
            <a:r>
              <a:rPr lang="ru-RU" sz="3600" dirty="0">
                <a:solidFill>
                  <a:schemeClr val="bg1"/>
                </a:solidFill>
                <a:latin typeface="Candara" panose="020E0502030303020204" pitchFamily="34" charset="0"/>
              </a:rPr>
              <a:t>Богатым римлянам не нравилось, что вся власть принадлежит сенаторам</a:t>
            </a:r>
          </a:p>
          <a:p>
            <a:r>
              <a:rPr lang="ru-RU" sz="3600" dirty="0">
                <a:solidFill>
                  <a:schemeClr val="bg1"/>
                </a:solidFill>
                <a:latin typeface="Candara" panose="020E0502030303020204" pitchFamily="34" charset="0"/>
              </a:rPr>
              <a:t>Союзники богачей поддержали их борьбу против сенаторов</a:t>
            </a:r>
            <a:endParaRPr lang="ru-BY" sz="3600" dirty="0">
              <a:solidFill>
                <a:schemeClr val="bg1"/>
              </a:solidFill>
              <a:latin typeface="Candara" panose="020E0502030303020204" pitchFamily="34" charset="0"/>
            </a:endParaRPr>
          </a:p>
        </p:txBody>
      </p:sp>
      <p:grpSp>
        <p:nvGrpSpPr>
          <p:cNvPr id="16" name="Graphic 185">
            <a:extLst>
              <a:ext uri="{FF2B5EF4-FFF2-40B4-BE49-F238E27FC236}">
                <a16:creationId xmlns:a16="http://schemas.microsoft.com/office/drawing/2014/main" id="{582A903B-6B78-4F0A-B7C9-3D80499020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428634" y="5987064"/>
            <a:ext cx="1054466" cy="469689"/>
            <a:chOff x="9841624" y="4115729"/>
            <a:chExt cx="602169" cy="268223"/>
          </a:xfrm>
          <a:solidFill>
            <a:schemeClr val="bg1"/>
          </a:solidFill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D510EA93-8F64-42C8-A630-D449506E95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22" name="Freeform: Shape 17">
              <a:extLst>
                <a:ext uri="{FF2B5EF4-FFF2-40B4-BE49-F238E27FC236}">
                  <a16:creationId xmlns:a16="http://schemas.microsoft.com/office/drawing/2014/main" id="{06CB53FC-E4DA-4001-928B-9998A85EA5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23" name="Freeform: Shape 18">
              <a:extLst>
                <a:ext uri="{FF2B5EF4-FFF2-40B4-BE49-F238E27FC236}">
                  <a16:creationId xmlns:a16="http://schemas.microsoft.com/office/drawing/2014/main" id="{D210B969-4FDF-4AAC-9397-63D5434958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24" name="Freeform: Shape 19">
              <a:extLst>
                <a:ext uri="{FF2B5EF4-FFF2-40B4-BE49-F238E27FC236}">
                  <a16:creationId xmlns:a16="http://schemas.microsoft.com/office/drawing/2014/main" id="{570B3EF0-84EA-4F47-86A3-1EA1F644A4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259369A8-EF57-42A1-8EC8-F6A9F92A3A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2422364902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8" name="Rectangle 9">
            <a:extLst>
              <a:ext uri="{FF2B5EF4-FFF2-40B4-BE49-F238E27FC236}">
                <a16:creationId xmlns:a16="http://schemas.microsoft.com/office/drawing/2014/main" id="{5396781C-32A1-4FDA-A83B-A7FF8C1B1E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ndara" panose="020E0502030303020204" pitchFamily="34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0FFF4B-51B1-4374-8739-9CDA1A9CA8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2400" y="429208"/>
            <a:ext cx="6140449" cy="2535983"/>
          </a:xfrm>
        </p:spPr>
        <p:txBody>
          <a:bodyPr anchor="t">
            <a:normAutofit/>
          </a:bodyPr>
          <a:lstStyle/>
          <a:p>
            <a:r>
              <a:rPr lang="ru-RU" sz="4800" b="1" dirty="0">
                <a:solidFill>
                  <a:schemeClr val="bg1"/>
                </a:solidFill>
                <a:latin typeface="Candara" panose="020E0502030303020204" pitchFamily="34" charset="0"/>
              </a:rPr>
              <a:t>Гай Юлий Цезарь (100-44 гг. до н. э.) </a:t>
            </a:r>
            <a:endParaRPr lang="ru-BY" sz="4800" b="1" dirty="0">
              <a:solidFill>
                <a:schemeClr val="bg1"/>
              </a:solidFill>
              <a:latin typeface="Candara" panose="020E0502030303020204" pitchFamily="34" charset="0"/>
            </a:endParaRPr>
          </a:p>
        </p:txBody>
      </p:sp>
      <p:pic>
        <p:nvPicPr>
          <p:cNvPr id="5" name="Рисунок 4" descr="Изображение выглядит как здание, скульптура, с плиткой, камень&#10;&#10;Автоматически созданное описание">
            <a:extLst>
              <a:ext uri="{FF2B5EF4-FFF2-40B4-BE49-F238E27FC236}">
                <a16:creationId xmlns:a16="http://schemas.microsoft.com/office/drawing/2014/main" id="{FFAF746F-A1DC-47AB-AB5F-16EFD3D4799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22694"/>
          <a:stretch/>
        </p:blipFill>
        <p:spPr>
          <a:xfrm>
            <a:off x="20" y="10"/>
            <a:ext cx="4546582" cy="6857990"/>
          </a:xfrm>
          <a:custGeom>
            <a:avLst/>
            <a:gdLst/>
            <a:ahLst/>
            <a:cxnLst/>
            <a:rect l="l" t="t" r="r" b="b"/>
            <a:pathLst>
              <a:path w="4546602" h="6858000">
                <a:moveTo>
                  <a:pt x="4221600" y="6662544"/>
                </a:moveTo>
                <a:lnTo>
                  <a:pt x="4210150" y="6683027"/>
                </a:lnTo>
                <a:lnTo>
                  <a:pt x="4207002" y="6702976"/>
                </a:lnTo>
                <a:lnTo>
                  <a:pt x="4207002" y="6702977"/>
                </a:lnTo>
                <a:cubicBezTo>
                  <a:pt x="4207407" y="6716169"/>
                  <a:pt x="4212552" y="6729219"/>
                  <a:pt x="4220838" y="6742553"/>
                </a:cubicBezTo>
                <a:lnTo>
                  <a:pt x="4220839" y="6742555"/>
                </a:lnTo>
                <a:lnTo>
                  <a:pt x="4240316" y="6812062"/>
                </a:lnTo>
                <a:lnTo>
                  <a:pt x="4235543" y="6776800"/>
                </a:lnTo>
                <a:lnTo>
                  <a:pt x="4220839" y="6742555"/>
                </a:lnTo>
                <a:lnTo>
                  <a:pt x="4220838" y="6742552"/>
                </a:lnTo>
                <a:lnTo>
                  <a:pt x="4207002" y="6702976"/>
                </a:lnTo>
                <a:close/>
                <a:moveTo>
                  <a:pt x="4189594" y="6564620"/>
                </a:moveTo>
                <a:lnTo>
                  <a:pt x="4189594" y="6564621"/>
                </a:lnTo>
                <a:cubicBezTo>
                  <a:pt x="4199883" y="6575479"/>
                  <a:pt x="4205977" y="6582147"/>
                  <a:pt x="4212073" y="6588626"/>
                </a:cubicBezTo>
                <a:lnTo>
                  <a:pt x="4228695" y="6625225"/>
                </a:lnTo>
                <a:lnTo>
                  <a:pt x="4221601" y="6662541"/>
                </a:lnTo>
                <a:lnTo>
                  <a:pt x="4221600" y="6662541"/>
                </a:lnTo>
                <a:lnTo>
                  <a:pt x="4221600" y="6662542"/>
                </a:lnTo>
                <a:lnTo>
                  <a:pt x="4221601" y="6662541"/>
                </a:lnTo>
                <a:lnTo>
                  <a:pt x="4228684" y="6645552"/>
                </a:lnTo>
                <a:lnTo>
                  <a:pt x="4228695" y="6625225"/>
                </a:lnTo>
                <a:lnTo>
                  <a:pt x="4228695" y="6625224"/>
                </a:lnTo>
                <a:cubicBezTo>
                  <a:pt x="4226599" y="6611342"/>
                  <a:pt x="4220551" y="6597578"/>
                  <a:pt x="4212073" y="6588625"/>
                </a:cubicBezTo>
                <a:close/>
                <a:moveTo>
                  <a:pt x="4269915" y="6438981"/>
                </a:moveTo>
                <a:lnTo>
                  <a:pt x="4249984" y="6463840"/>
                </a:lnTo>
                <a:lnTo>
                  <a:pt x="4249982" y="6463849"/>
                </a:lnTo>
                <a:lnTo>
                  <a:pt x="4236188" y="6513012"/>
                </a:lnTo>
                <a:lnTo>
                  <a:pt x="4217381" y="6546194"/>
                </a:lnTo>
                <a:lnTo>
                  <a:pt x="4217381" y="6546195"/>
                </a:lnTo>
                <a:lnTo>
                  <a:pt x="4233719" y="6521804"/>
                </a:lnTo>
                <a:lnTo>
                  <a:pt x="4236188" y="6513012"/>
                </a:lnTo>
                <a:lnTo>
                  <a:pt x="4238998" y="6508052"/>
                </a:lnTo>
                <a:lnTo>
                  <a:pt x="4249982" y="6463849"/>
                </a:lnTo>
                <a:lnTo>
                  <a:pt x="4249984" y="6463841"/>
                </a:lnTo>
                <a:cubicBezTo>
                  <a:pt x="4252937" y="6451650"/>
                  <a:pt x="4260413" y="6444077"/>
                  <a:pt x="4269915" y="6438981"/>
                </a:cubicBezTo>
                <a:close/>
                <a:moveTo>
                  <a:pt x="4355914" y="6364769"/>
                </a:moveTo>
                <a:lnTo>
                  <a:pt x="4354607" y="6387910"/>
                </a:lnTo>
                <a:lnTo>
                  <a:pt x="4351952" y="6393385"/>
                </a:lnTo>
                <a:lnTo>
                  <a:pt x="4345189" y="6407332"/>
                </a:lnTo>
                <a:lnTo>
                  <a:pt x="4345189" y="6407333"/>
                </a:lnTo>
                <a:lnTo>
                  <a:pt x="4351952" y="6393385"/>
                </a:lnTo>
                <a:lnTo>
                  <a:pt x="4354608" y="6387910"/>
                </a:lnTo>
                <a:close/>
                <a:moveTo>
                  <a:pt x="4116820" y="4221391"/>
                </a:moveTo>
                <a:lnTo>
                  <a:pt x="4116820" y="4221392"/>
                </a:lnTo>
                <a:cubicBezTo>
                  <a:pt x="4117582" y="4232061"/>
                  <a:pt x="4117772" y="4243873"/>
                  <a:pt x="4122536" y="4253015"/>
                </a:cubicBezTo>
                <a:cubicBezTo>
                  <a:pt x="4134729" y="4277402"/>
                  <a:pt x="4150349" y="4300071"/>
                  <a:pt x="4162352" y="4324646"/>
                </a:cubicBezTo>
                <a:lnTo>
                  <a:pt x="4171306" y="4363891"/>
                </a:lnTo>
                <a:lnTo>
                  <a:pt x="4170544" y="4482004"/>
                </a:lnTo>
                <a:cubicBezTo>
                  <a:pt x="4167876" y="4546776"/>
                  <a:pt x="4167304" y="4612500"/>
                  <a:pt x="4110534" y="4659174"/>
                </a:cubicBezTo>
                <a:cubicBezTo>
                  <a:pt x="4105962" y="4662986"/>
                  <a:pt x="4103294" y="4671176"/>
                  <a:pt x="4102532" y="4677655"/>
                </a:cubicBezTo>
                <a:cubicBezTo>
                  <a:pt x="4098913" y="4707564"/>
                  <a:pt x="4098531" y="4738235"/>
                  <a:pt x="4092625" y="4767764"/>
                </a:cubicBezTo>
                <a:cubicBezTo>
                  <a:pt x="4090244" y="4779575"/>
                  <a:pt x="4089435" y="4790386"/>
                  <a:pt x="4091316" y="4800483"/>
                </a:cubicBezTo>
                <a:lnTo>
                  <a:pt x="4091316" y="4800484"/>
                </a:lnTo>
                <a:cubicBezTo>
                  <a:pt x="4093197" y="4810581"/>
                  <a:pt x="4097770" y="4819964"/>
                  <a:pt x="4106152" y="4828917"/>
                </a:cubicBezTo>
                <a:lnTo>
                  <a:pt x="4128333" y="4863343"/>
                </a:lnTo>
                <a:lnTo>
                  <a:pt x="4135862" y="4889275"/>
                </a:lnTo>
                <a:lnTo>
                  <a:pt x="4134157" y="4912168"/>
                </a:lnTo>
                <a:cubicBezTo>
                  <a:pt x="4132442" y="4919978"/>
                  <a:pt x="4132085" y="4927122"/>
                  <a:pt x="4132755" y="4933805"/>
                </a:cubicBezTo>
                <a:lnTo>
                  <a:pt x="4132755" y="4933806"/>
                </a:lnTo>
                <a:lnTo>
                  <a:pt x="4132757" y="4933810"/>
                </a:lnTo>
                <a:lnTo>
                  <a:pt x="4137514" y="4952673"/>
                </a:lnTo>
                <a:lnTo>
                  <a:pt x="4140307" y="4957453"/>
                </a:lnTo>
                <a:lnTo>
                  <a:pt x="4141585" y="4961456"/>
                </a:lnTo>
                <a:cubicBezTo>
                  <a:pt x="4146096" y="4970097"/>
                  <a:pt x="4151802" y="4978393"/>
                  <a:pt x="4157589" y="4987038"/>
                </a:cubicBezTo>
                <a:cubicBezTo>
                  <a:pt x="4168828" y="5003802"/>
                  <a:pt x="4182926" y="5022853"/>
                  <a:pt x="4184068" y="5041522"/>
                </a:cubicBezTo>
                <a:cubicBezTo>
                  <a:pt x="4184687" y="5052096"/>
                  <a:pt x="4187605" y="5062300"/>
                  <a:pt x="4191284" y="5072376"/>
                </a:cubicBezTo>
                <a:lnTo>
                  <a:pt x="4197188" y="5087444"/>
                </a:lnTo>
                <a:lnTo>
                  <a:pt x="4210215" y="5133220"/>
                </a:lnTo>
                <a:lnTo>
                  <a:pt x="4210217" y="5133225"/>
                </a:lnTo>
                <a:lnTo>
                  <a:pt x="4203501" y="5166113"/>
                </a:lnTo>
                <a:lnTo>
                  <a:pt x="4203501" y="5166114"/>
                </a:lnTo>
                <a:cubicBezTo>
                  <a:pt x="4202739" y="5167638"/>
                  <a:pt x="4203311" y="5169781"/>
                  <a:pt x="4204192" y="5172091"/>
                </a:cubicBezTo>
                <a:lnTo>
                  <a:pt x="4206739" y="5179068"/>
                </a:lnTo>
                <a:lnTo>
                  <a:pt x="4206573" y="5229433"/>
                </a:lnTo>
                <a:lnTo>
                  <a:pt x="4196024" y="5248936"/>
                </a:lnTo>
                <a:lnTo>
                  <a:pt x="4183116" y="5272796"/>
                </a:lnTo>
                <a:cubicBezTo>
                  <a:pt x="4171471" y="5285441"/>
                  <a:pt x="4163765" y="5298595"/>
                  <a:pt x="4159213" y="5312288"/>
                </a:cubicBezTo>
                <a:lnTo>
                  <a:pt x="4158157" y="5321350"/>
                </a:lnTo>
                <a:lnTo>
                  <a:pt x="4155683" y="5326163"/>
                </a:lnTo>
                <a:lnTo>
                  <a:pt x="4154237" y="5355014"/>
                </a:lnTo>
                <a:lnTo>
                  <a:pt x="4154237" y="5355015"/>
                </a:lnTo>
                <a:cubicBezTo>
                  <a:pt x="4154886" y="5364883"/>
                  <a:pt x="4156589" y="5375003"/>
                  <a:pt x="4159113" y="5385385"/>
                </a:cubicBezTo>
                <a:cubicBezTo>
                  <a:pt x="4162352" y="5398722"/>
                  <a:pt x="4164638" y="5412058"/>
                  <a:pt x="4167304" y="5425583"/>
                </a:cubicBezTo>
                <a:cubicBezTo>
                  <a:pt x="4171114" y="5443871"/>
                  <a:pt x="4175116" y="5462352"/>
                  <a:pt x="4178926" y="5480638"/>
                </a:cubicBezTo>
                <a:lnTo>
                  <a:pt x="4183450" y="5507668"/>
                </a:lnTo>
                <a:lnTo>
                  <a:pt x="4172831" y="5531692"/>
                </a:lnTo>
                <a:lnTo>
                  <a:pt x="4172830" y="5531693"/>
                </a:lnTo>
                <a:cubicBezTo>
                  <a:pt x="4165781" y="5537600"/>
                  <a:pt x="4162589" y="5542649"/>
                  <a:pt x="4162685" y="5547578"/>
                </a:cubicBezTo>
                <a:lnTo>
                  <a:pt x="4162685" y="5547579"/>
                </a:lnTo>
                <a:cubicBezTo>
                  <a:pt x="4162780" y="5552508"/>
                  <a:pt x="4166162" y="5557318"/>
                  <a:pt x="4172258" y="5562747"/>
                </a:cubicBezTo>
                <a:cubicBezTo>
                  <a:pt x="4214932" y="5600468"/>
                  <a:pt x="4241603" y="5646190"/>
                  <a:pt x="4243506" y="5704484"/>
                </a:cubicBezTo>
                <a:cubicBezTo>
                  <a:pt x="4243888" y="5716486"/>
                  <a:pt x="4246554" y="5728679"/>
                  <a:pt x="4249412" y="5740489"/>
                </a:cubicBezTo>
                <a:cubicBezTo>
                  <a:pt x="4251127" y="5747729"/>
                  <a:pt x="4253033" y="5756494"/>
                  <a:pt x="4258177" y="5760874"/>
                </a:cubicBezTo>
                <a:cubicBezTo>
                  <a:pt x="4297420" y="5794975"/>
                  <a:pt x="4324663" y="5837458"/>
                  <a:pt x="4346573" y="5883752"/>
                </a:cubicBezTo>
                <a:lnTo>
                  <a:pt x="4346575" y="5883756"/>
                </a:lnTo>
                <a:lnTo>
                  <a:pt x="4364477" y="5935946"/>
                </a:lnTo>
                <a:lnTo>
                  <a:pt x="4364478" y="5935950"/>
                </a:lnTo>
                <a:lnTo>
                  <a:pt x="4360859" y="5993290"/>
                </a:lnTo>
                <a:lnTo>
                  <a:pt x="4360858" y="5993291"/>
                </a:lnTo>
                <a:cubicBezTo>
                  <a:pt x="4359717" y="6004531"/>
                  <a:pt x="4359906" y="6017485"/>
                  <a:pt x="4354382" y="6026440"/>
                </a:cubicBezTo>
                <a:cubicBezTo>
                  <a:pt x="4337045" y="6054825"/>
                  <a:pt x="4318377" y="6082258"/>
                  <a:pt x="4298182" y="6108738"/>
                </a:cubicBezTo>
                <a:cubicBezTo>
                  <a:pt x="4289514" y="6120074"/>
                  <a:pt x="4284561" y="6126884"/>
                  <a:pt x="4284490" y="6133314"/>
                </a:cubicBezTo>
                <a:lnTo>
                  <a:pt x="4284490" y="6133315"/>
                </a:lnTo>
                <a:lnTo>
                  <a:pt x="4288190" y="6143190"/>
                </a:lnTo>
                <a:lnTo>
                  <a:pt x="4300086" y="6155600"/>
                </a:lnTo>
                <a:lnTo>
                  <a:pt x="4300088" y="6155603"/>
                </a:lnTo>
                <a:cubicBezTo>
                  <a:pt x="4322377" y="6175798"/>
                  <a:pt x="4333998" y="6200945"/>
                  <a:pt x="4338759" y="6228757"/>
                </a:cubicBezTo>
                <a:lnTo>
                  <a:pt x="4356096" y="6361540"/>
                </a:lnTo>
                <a:lnTo>
                  <a:pt x="4356096" y="6361539"/>
                </a:lnTo>
                <a:cubicBezTo>
                  <a:pt x="4352476" y="6317151"/>
                  <a:pt x="4346190" y="6272764"/>
                  <a:pt x="4338759" y="6228756"/>
                </a:cubicBezTo>
                <a:cubicBezTo>
                  <a:pt x="4333998" y="6200944"/>
                  <a:pt x="4322377" y="6175797"/>
                  <a:pt x="4300088" y="6155602"/>
                </a:cubicBezTo>
                <a:lnTo>
                  <a:pt x="4300086" y="6155600"/>
                </a:lnTo>
                <a:lnTo>
                  <a:pt x="4284490" y="6133315"/>
                </a:lnTo>
                <a:lnTo>
                  <a:pt x="4298182" y="6108739"/>
                </a:lnTo>
                <a:cubicBezTo>
                  <a:pt x="4318377" y="6082259"/>
                  <a:pt x="4337045" y="6054826"/>
                  <a:pt x="4354382" y="6026441"/>
                </a:cubicBezTo>
                <a:cubicBezTo>
                  <a:pt x="4359906" y="6017486"/>
                  <a:pt x="4359717" y="6004532"/>
                  <a:pt x="4360858" y="5993292"/>
                </a:cubicBezTo>
                <a:lnTo>
                  <a:pt x="4360859" y="5993290"/>
                </a:lnTo>
                <a:lnTo>
                  <a:pt x="4364311" y="5964477"/>
                </a:lnTo>
                <a:lnTo>
                  <a:pt x="4364478" y="5935950"/>
                </a:lnTo>
                <a:lnTo>
                  <a:pt x="4364478" y="5935949"/>
                </a:lnTo>
                <a:lnTo>
                  <a:pt x="4364477" y="5935946"/>
                </a:lnTo>
                <a:lnTo>
                  <a:pt x="4357598" y="5909351"/>
                </a:lnTo>
                <a:lnTo>
                  <a:pt x="4346575" y="5883756"/>
                </a:lnTo>
                <a:lnTo>
                  <a:pt x="4346573" y="5883751"/>
                </a:lnTo>
                <a:cubicBezTo>
                  <a:pt x="4324663" y="5837457"/>
                  <a:pt x="4297420" y="5794974"/>
                  <a:pt x="4258177" y="5760873"/>
                </a:cubicBezTo>
                <a:cubicBezTo>
                  <a:pt x="4253033" y="5756493"/>
                  <a:pt x="4251127" y="5747728"/>
                  <a:pt x="4249412" y="5740488"/>
                </a:cubicBezTo>
                <a:cubicBezTo>
                  <a:pt x="4246554" y="5728678"/>
                  <a:pt x="4243888" y="5716485"/>
                  <a:pt x="4243506" y="5704483"/>
                </a:cubicBezTo>
                <a:cubicBezTo>
                  <a:pt x="4241603" y="5646189"/>
                  <a:pt x="4214932" y="5600467"/>
                  <a:pt x="4172258" y="5562746"/>
                </a:cubicBezTo>
                <a:lnTo>
                  <a:pt x="4162685" y="5547578"/>
                </a:lnTo>
                <a:lnTo>
                  <a:pt x="4172830" y="5531694"/>
                </a:lnTo>
                <a:lnTo>
                  <a:pt x="4172831" y="5531692"/>
                </a:lnTo>
                <a:lnTo>
                  <a:pt x="4181230" y="5520422"/>
                </a:lnTo>
                <a:lnTo>
                  <a:pt x="4183450" y="5507668"/>
                </a:lnTo>
                <a:lnTo>
                  <a:pt x="4183450" y="5507667"/>
                </a:lnTo>
                <a:cubicBezTo>
                  <a:pt x="4183403" y="5498832"/>
                  <a:pt x="4180831" y="5489497"/>
                  <a:pt x="4178926" y="5480637"/>
                </a:cubicBezTo>
                <a:cubicBezTo>
                  <a:pt x="4175116" y="5462351"/>
                  <a:pt x="4171114" y="5443870"/>
                  <a:pt x="4167304" y="5425582"/>
                </a:cubicBezTo>
                <a:cubicBezTo>
                  <a:pt x="4164638" y="5412057"/>
                  <a:pt x="4162352" y="5398721"/>
                  <a:pt x="4159113" y="5385384"/>
                </a:cubicBezTo>
                <a:lnTo>
                  <a:pt x="4154237" y="5355014"/>
                </a:lnTo>
                <a:lnTo>
                  <a:pt x="4158157" y="5321350"/>
                </a:lnTo>
                <a:lnTo>
                  <a:pt x="4183116" y="5272797"/>
                </a:lnTo>
                <a:lnTo>
                  <a:pt x="4196024" y="5248936"/>
                </a:lnTo>
                <a:lnTo>
                  <a:pt x="4206573" y="5229434"/>
                </a:lnTo>
                <a:cubicBezTo>
                  <a:pt x="4210407" y="5213598"/>
                  <a:pt x="4210359" y="5196595"/>
                  <a:pt x="4206739" y="5179068"/>
                </a:cubicBezTo>
                <a:lnTo>
                  <a:pt x="4206739" y="5179067"/>
                </a:lnTo>
                <a:cubicBezTo>
                  <a:pt x="4206263" y="5176876"/>
                  <a:pt x="4205074" y="5174400"/>
                  <a:pt x="4204192" y="5172090"/>
                </a:cubicBezTo>
                <a:lnTo>
                  <a:pt x="4203501" y="5166114"/>
                </a:lnTo>
                <a:lnTo>
                  <a:pt x="4210217" y="5133225"/>
                </a:lnTo>
                <a:lnTo>
                  <a:pt x="4210217" y="5133224"/>
                </a:lnTo>
                <a:lnTo>
                  <a:pt x="4210215" y="5133220"/>
                </a:lnTo>
                <a:lnTo>
                  <a:pt x="4203072" y="5102461"/>
                </a:lnTo>
                <a:lnTo>
                  <a:pt x="4197188" y="5087444"/>
                </a:lnTo>
                <a:lnTo>
                  <a:pt x="4197182" y="5087423"/>
                </a:lnTo>
                <a:cubicBezTo>
                  <a:pt x="4191096" y="5072411"/>
                  <a:pt x="4184997" y="5057381"/>
                  <a:pt x="4184068" y="5041521"/>
                </a:cubicBezTo>
                <a:cubicBezTo>
                  <a:pt x="4182926" y="5022852"/>
                  <a:pt x="4168828" y="5003801"/>
                  <a:pt x="4157589" y="4987037"/>
                </a:cubicBezTo>
                <a:lnTo>
                  <a:pt x="4140307" y="4957453"/>
                </a:lnTo>
                <a:lnTo>
                  <a:pt x="4132757" y="4933810"/>
                </a:lnTo>
                <a:lnTo>
                  <a:pt x="4132755" y="4933805"/>
                </a:lnTo>
                <a:lnTo>
                  <a:pt x="4134157" y="4912169"/>
                </a:lnTo>
                <a:cubicBezTo>
                  <a:pt x="4135919" y="4904359"/>
                  <a:pt x="4136431" y="4896714"/>
                  <a:pt x="4135862" y="4889276"/>
                </a:cubicBezTo>
                <a:lnTo>
                  <a:pt x="4135862" y="4889275"/>
                </a:lnTo>
                <a:lnTo>
                  <a:pt x="4131084" y="4867614"/>
                </a:lnTo>
                <a:lnTo>
                  <a:pt x="4128333" y="4863343"/>
                </a:lnTo>
                <a:lnTo>
                  <a:pt x="4126583" y="4857317"/>
                </a:lnTo>
                <a:cubicBezTo>
                  <a:pt x="4121440" y="4847214"/>
                  <a:pt x="4114439" y="4837703"/>
                  <a:pt x="4106152" y="4828916"/>
                </a:cubicBezTo>
                <a:lnTo>
                  <a:pt x="4091316" y="4800483"/>
                </a:lnTo>
                <a:lnTo>
                  <a:pt x="4092625" y="4767765"/>
                </a:lnTo>
                <a:cubicBezTo>
                  <a:pt x="4098531" y="4738236"/>
                  <a:pt x="4098913" y="4707565"/>
                  <a:pt x="4102532" y="4677656"/>
                </a:cubicBezTo>
                <a:cubicBezTo>
                  <a:pt x="4103294" y="4671177"/>
                  <a:pt x="4105962" y="4662987"/>
                  <a:pt x="4110534" y="4659175"/>
                </a:cubicBezTo>
                <a:cubicBezTo>
                  <a:pt x="4167304" y="4612501"/>
                  <a:pt x="4167876" y="4546777"/>
                  <a:pt x="4170544" y="4482005"/>
                </a:cubicBezTo>
                <a:cubicBezTo>
                  <a:pt x="4172258" y="4442762"/>
                  <a:pt x="4172258" y="4403326"/>
                  <a:pt x="4171306" y="4363891"/>
                </a:cubicBezTo>
                <a:lnTo>
                  <a:pt x="4171306" y="4363890"/>
                </a:lnTo>
                <a:cubicBezTo>
                  <a:pt x="4171114" y="4350554"/>
                  <a:pt x="4168066" y="4336457"/>
                  <a:pt x="4162352" y="4324645"/>
                </a:cubicBezTo>
                <a:cubicBezTo>
                  <a:pt x="4150349" y="4300070"/>
                  <a:pt x="4134729" y="4277401"/>
                  <a:pt x="4122536" y="4253014"/>
                </a:cubicBezTo>
                <a:close/>
                <a:moveTo>
                  <a:pt x="4113010" y="4165383"/>
                </a:moveTo>
                <a:lnTo>
                  <a:pt x="4113010" y="4165384"/>
                </a:lnTo>
                <a:lnTo>
                  <a:pt x="4116915" y="4192388"/>
                </a:lnTo>
                <a:lnTo>
                  <a:pt x="4116915" y="4192387"/>
                </a:lnTo>
                <a:cubicBezTo>
                  <a:pt x="4117011" y="4182767"/>
                  <a:pt x="4116439" y="4173480"/>
                  <a:pt x="4113010" y="4165383"/>
                </a:cubicBezTo>
                <a:close/>
                <a:moveTo>
                  <a:pt x="4100628" y="3885338"/>
                </a:moveTo>
                <a:lnTo>
                  <a:pt x="4100628" y="3885339"/>
                </a:lnTo>
                <a:cubicBezTo>
                  <a:pt x="4110344" y="3897722"/>
                  <a:pt x="4117750" y="3910319"/>
                  <a:pt x="4123009" y="3923125"/>
                </a:cubicBezTo>
                <a:lnTo>
                  <a:pt x="4132513" y="3962160"/>
                </a:lnTo>
                <a:lnTo>
                  <a:pt x="4116821" y="4043838"/>
                </a:lnTo>
                <a:lnTo>
                  <a:pt x="4116820" y="4043839"/>
                </a:lnTo>
                <a:cubicBezTo>
                  <a:pt x="4108057" y="4063842"/>
                  <a:pt x="4102675" y="4083702"/>
                  <a:pt x="4101699" y="4103825"/>
                </a:cubicBezTo>
                <a:lnTo>
                  <a:pt x="4101699" y="4103826"/>
                </a:lnTo>
                <a:lnTo>
                  <a:pt x="4103666" y="4134255"/>
                </a:lnTo>
                <a:lnTo>
                  <a:pt x="4113010" y="4165382"/>
                </a:lnTo>
                <a:lnTo>
                  <a:pt x="4101699" y="4103826"/>
                </a:lnTo>
                <a:lnTo>
                  <a:pt x="4116820" y="4043840"/>
                </a:lnTo>
                <a:lnTo>
                  <a:pt x="4116821" y="4043838"/>
                </a:lnTo>
                <a:lnTo>
                  <a:pt x="4130123" y="4002410"/>
                </a:lnTo>
                <a:lnTo>
                  <a:pt x="4132513" y="3962160"/>
                </a:lnTo>
                <a:lnTo>
                  <a:pt x="4132513" y="3962159"/>
                </a:lnTo>
                <a:cubicBezTo>
                  <a:pt x="4130251" y="3935727"/>
                  <a:pt x="4120060" y="3910104"/>
                  <a:pt x="4100628" y="3885338"/>
                </a:cubicBezTo>
                <a:close/>
                <a:moveTo>
                  <a:pt x="4115391" y="3670561"/>
                </a:moveTo>
                <a:lnTo>
                  <a:pt x="4117820" y="3680164"/>
                </a:lnTo>
                <a:lnTo>
                  <a:pt x="4113772" y="3734837"/>
                </a:lnTo>
                <a:lnTo>
                  <a:pt x="4113772" y="3734838"/>
                </a:lnTo>
                <a:cubicBezTo>
                  <a:pt x="4112820" y="3741316"/>
                  <a:pt x="4111486" y="3749126"/>
                  <a:pt x="4114154" y="3754653"/>
                </a:cubicBezTo>
                <a:lnTo>
                  <a:pt x="4120511" y="3789776"/>
                </a:lnTo>
                <a:lnTo>
                  <a:pt x="4105580" y="3822472"/>
                </a:lnTo>
                <a:cubicBezTo>
                  <a:pt x="4098532" y="3831902"/>
                  <a:pt x="4092912" y="3842046"/>
                  <a:pt x="4091245" y="3852619"/>
                </a:cubicBezTo>
                <a:lnTo>
                  <a:pt x="4091245" y="3852620"/>
                </a:lnTo>
                <a:lnTo>
                  <a:pt x="4092025" y="3868764"/>
                </a:lnTo>
                <a:lnTo>
                  <a:pt x="4100628" y="3885337"/>
                </a:lnTo>
                <a:lnTo>
                  <a:pt x="4091245" y="3852620"/>
                </a:lnTo>
                <a:lnTo>
                  <a:pt x="4105580" y="3822473"/>
                </a:lnTo>
                <a:cubicBezTo>
                  <a:pt x="4113772" y="3811614"/>
                  <a:pt x="4118916" y="3800897"/>
                  <a:pt x="4120511" y="3789777"/>
                </a:cubicBezTo>
                <a:lnTo>
                  <a:pt x="4120511" y="3789776"/>
                </a:lnTo>
                <a:cubicBezTo>
                  <a:pt x="4122107" y="3778655"/>
                  <a:pt x="4120154" y="3767130"/>
                  <a:pt x="4114154" y="3754652"/>
                </a:cubicBezTo>
                <a:lnTo>
                  <a:pt x="4113772" y="3734838"/>
                </a:lnTo>
                <a:lnTo>
                  <a:pt x="4117820" y="3680164"/>
                </a:lnTo>
                <a:lnTo>
                  <a:pt x="4117820" y="3680163"/>
                </a:lnTo>
                <a:close/>
                <a:moveTo>
                  <a:pt x="4185711" y="2836172"/>
                </a:moveTo>
                <a:lnTo>
                  <a:pt x="4177020" y="2848793"/>
                </a:lnTo>
                <a:cubicBezTo>
                  <a:pt x="4172020" y="2865010"/>
                  <a:pt x="4166162" y="2881307"/>
                  <a:pt x="4161416" y="2897785"/>
                </a:cubicBezTo>
                <a:lnTo>
                  <a:pt x="4160387" y="2903551"/>
                </a:lnTo>
                <a:lnTo>
                  <a:pt x="4157113" y="2914328"/>
                </a:lnTo>
                <a:lnTo>
                  <a:pt x="4152482" y="2947859"/>
                </a:lnTo>
                <a:lnTo>
                  <a:pt x="4152481" y="2947862"/>
                </a:lnTo>
                <a:lnTo>
                  <a:pt x="4152481" y="2947863"/>
                </a:lnTo>
                <a:cubicBezTo>
                  <a:pt x="4152112" y="2959157"/>
                  <a:pt x="4153112" y="2970576"/>
                  <a:pt x="4156065" y="2982149"/>
                </a:cubicBezTo>
                <a:lnTo>
                  <a:pt x="4167758" y="3077402"/>
                </a:lnTo>
                <a:lnTo>
                  <a:pt x="4155303" y="3172654"/>
                </a:lnTo>
                <a:cubicBezTo>
                  <a:pt x="4129394" y="3276480"/>
                  <a:pt x="4101962" y="3380305"/>
                  <a:pt x="4107676" y="3489467"/>
                </a:cubicBezTo>
                <a:cubicBezTo>
                  <a:pt x="4108628" y="3507563"/>
                  <a:pt x="4097007" y="3529090"/>
                  <a:pt x="4085577" y="3544713"/>
                </a:cubicBezTo>
                <a:cubicBezTo>
                  <a:pt x="4074719" y="3559668"/>
                  <a:pt x="4068860" y="3566811"/>
                  <a:pt x="4067955" y="3574408"/>
                </a:cubicBezTo>
                <a:lnTo>
                  <a:pt x="4067956" y="3574408"/>
                </a:lnTo>
                <a:lnTo>
                  <a:pt x="4067955" y="3574409"/>
                </a:lnTo>
                <a:cubicBezTo>
                  <a:pt x="4067050" y="3582005"/>
                  <a:pt x="4071099" y="3590054"/>
                  <a:pt x="4080053" y="3606818"/>
                </a:cubicBezTo>
                <a:cubicBezTo>
                  <a:pt x="4084435" y="3614820"/>
                  <a:pt x="4087101" y="3624726"/>
                  <a:pt x="4093579" y="3630633"/>
                </a:cubicBezTo>
                <a:lnTo>
                  <a:pt x="4109452" y="3651926"/>
                </a:lnTo>
                <a:lnTo>
                  <a:pt x="4093579" y="3630632"/>
                </a:lnTo>
                <a:cubicBezTo>
                  <a:pt x="4087101" y="3624725"/>
                  <a:pt x="4084435" y="3614819"/>
                  <a:pt x="4080053" y="3606817"/>
                </a:cubicBezTo>
                <a:cubicBezTo>
                  <a:pt x="4075576" y="3598435"/>
                  <a:pt x="4072325" y="3592232"/>
                  <a:pt x="4070307" y="3587174"/>
                </a:cubicBezTo>
                <a:lnTo>
                  <a:pt x="4067956" y="3574408"/>
                </a:lnTo>
                <a:lnTo>
                  <a:pt x="4073034" y="3562321"/>
                </a:lnTo>
                <a:cubicBezTo>
                  <a:pt x="4075969" y="3557716"/>
                  <a:pt x="4080148" y="3552191"/>
                  <a:pt x="4085577" y="3544714"/>
                </a:cubicBezTo>
                <a:cubicBezTo>
                  <a:pt x="4097007" y="3529091"/>
                  <a:pt x="4108628" y="3507564"/>
                  <a:pt x="4107676" y="3489468"/>
                </a:cubicBezTo>
                <a:cubicBezTo>
                  <a:pt x="4101962" y="3380306"/>
                  <a:pt x="4129394" y="3276481"/>
                  <a:pt x="4155303" y="3172655"/>
                </a:cubicBezTo>
                <a:cubicBezTo>
                  <a:pt x="4163305" y="3140650"/>
                  <a:pt x="4167543" y="3109026"/>
                  <a:pt x="4167758" y="3077402"/>
                </a:cubicBezTo>
                <a:lnTo>
                  <a:pt x="4167758" y="3077401"/>
                </a:lnTo>
                <a:cubicBezTo>
                  <a:pt x="4167972" y="3045777"/>
                  <a:pt x="4164162" y="3014153"/>
                  <a:pt x="4156065" y="2982148"/>
                </a:cubicBezTo>
                <a:lnTo>
                  <a:pt x="4152481" y="2947863"/>
                </a:lnTo>
                <a:lnTo>
                  <a:pt x="4152482" y="2947859"/>
                </a:lnTo>
                <a:lnTo>
                  <a:pt x="4160387" y="2903551"/>
                </a:lnTo>
                <a:lnTo>
                  <a:pt x="4177020" y="2848794"/>
                </a:lnTo>
                <a:cubicBezTo>
                  <a:pt x="4178353" y="2844317"/>
                  <a:pt x="4181639" y="2839983"/>
                  <a:pt x="4185711" y="2836173"/>
                </a:cubicBezTo>
                <a:close/>
                <a:moveTo>
                  <a:pt x="3701225" y="1508458"/>
                </a:moveTo>
                <a:lnTo>
                  <a:pt x="3673131" y="1596214"/>
                </a:lnTo>
                <a:cubicBezTo>
                  <a:pt x="3670654" y="1604979"/>
                  <a:pt x="3672179" y="1615837"/>
                  <a:pt x="3675036" y="1624981"/>
                </a:cubicBezTo>
                <a:cubicBezTo>
                  <a:pt x="3684752" y="1656224"/>
                  <a:pt x="3709137" y="1676037"/>
                  <a:pt x="3731617" y="1697754"/>
                </a:cubicBezTo>
                <a:cubicBezTo>
                  <a:pt x="3741524" y="1707280"/>
                  <a:pt x="3748572" y="1720424"/>
                  <a:pt x="3754286" y="1733189"/>
                </a:cubicBezTo>
                <a:cubicBezTo>
                  <a:pt x="3768957" y="1766336"/>
                  <a:pt x="3782101" y="1800247"/>
                  <a:pt x="3796007" y="1833776"/>
                </a:cubicBezTo>
                <a:cubicBezTo>
                  <a:pt x="3797341" y="1837014"/>
                  <a:pt x="3800770" y="1839680"/>
                  <a:pt x="3803628" y="1842159"/>
                </a:cubicBezTo>
                <a:cubicBezTo>
                  <a:pt x="3833729" y="1866923"/>
                  <a:pt x="3864018" y="1891498"/>
                  <a:pt x="3894119" y="1916455"/>
                </a:cubicBezTo>
                <a:cubicBezTo>
                  <a:pt x="3899833" y="1921217"/>
                  <a:pt x="3904025" y="1928077"/>
                  <a:pt x="3909549" y="1933220"/>
                </a:cubicBezTo>
                <a:cubicBezTo>
                  <a:pt x="3917169" y="1940460"/>
                  <a:pt x="3924410" y="1949604"/>
                  <a:pt x="3933554" y="1953414"/>
                </a:cubicBezTo>
                <a:cubicBezTo>
                  <a:pt x="3962319" y="1965225"/>
                  <a:pt x="3974703" y="1987895"/>
                  <a:pt x="3980037" y="2016470"/>
                </a:cubicBezTo>
                <a:cubicBezTo>
                  <a:pt x="3984990" y="2042571"/>
                  <a:pt x="3989182" y="2068670"/>
                  <a:pt x="3994896" y="2094579"/>
                </a:cubicBezTo>
                <a:cubicBezTo>
                  <a:pt x="4001754" y="2126202"/>
                  <a:pt x="4009184" y="2157637"/>
                  <a:pt x="4017567" y="2188880"/>
                </a:cubicBezTo>
                <a:cubicBezTo>
                  <a:pt x="4021187" y="2202405"/>
                  <a:pt x="4025377" y="2216693"/>
                  <a:pt x="4032807" y="2228315"/>
                </a:cubicBezTo>
                <a:cubicBezTo>
                  <a:pt x="4053382" y="2260891"/>
                  <a:pt x="4067288" y="2295754"/>
                  <a:pt x="4061764" y="2334045"/>
                </a:cubicBezTo>
                <a:cubicBezTo>
                  <a:pt x="4057382" y="2364716"/>
                  <a:pt x="4068622" y="2390435"/>
                  <a:pt x="4086149" y="2409486"/>
                </a:cubicBezTo>
                <a:cubicBezTo>
                  <a:pt x="4094103" y="2418155"/>
                  <a:pt x="4099616" y="2426977"/>
                  <a:pt x="4103250" y="2435913"/>
                </a:cubicBezTo>
                <a:lnTo>
                  <a:pt x="4109081" y="2463018"/>
                </a:lnTo>
                <a:lnTo>
                  <a:pt x="4109080" y="2463031"/>
                </a:lnTo>
                <a:lnTo>
                  <a:pt x="4100439" y="2518262"/>
                </a:lnTo>
                <a:lnTo>
                  <a:pt x="4100438" y="2518264"/>
                </a:lnTo>
                <a:cubicBezTo>
                  <a:pt x="4097771" y="2527790"/>
                  <a:pt x="4096627" y="2536458"/>
                  <a:pt x="4096794" y="2545006"/>
                </a:cubicBezTo>
                <a:lnTo>
                  <a:pt x="4096794" y="2545007"/>
                </a:lnTo>
                <a:cubicBezTo>
                  <a:pt x="4096960" y="2553556"/>
                  <a:pt x="4098437" y="2561986"/>
                  <a:pt x="4101008" y="2571035"/>
                </a:cubicBezTo>
                <a:cubicBezTo>
                  <a:pt x="4113010" y="2612946"/>
                  <a:pt x="4145587" y="2640951"/>
                  <a:pt x="4174162" y="2668002"/>
                </a:cubicBezTo>
                <a:cubicBezTo>
                  <a:pt x="4198547" y="2691055"/>
                  <a:pt x="4212264" y="2716964"/>
                  <a:pt x="4222552" y="2745349"/>
                </a:cubicBezTo>
                <a:lnTo>
                  <a:pt x="4222553" y="2745352"/>
                </a:lnTo>
                <a:lnTo>
                  <a:pt x="4228473" y="2778006"/>
                </a:lnTo>
                <a:lnTo>
                  <a:pt x="4228053" y="2785440"/>
                </a:lnTo>
                <a:lnTo>
                  <a:pt x="4217974" y="2811780"/>
                </a:lnTo>
                <a:lnTo>
                  <a:pt x="4217970" y="2811787"/>
                </a:lnTo>
                <a:lnTo>
                  <a:pt x="4217971" y="2811787"/>
                </a:lnTo>
                <a:lnTo>
                  <a:pt x="4217974" y="2811780"/>
                </a:lnTo>
                <a:lnTo>
                  <a:pt x="4227624" y="2793023"/>
                </a:lnTo>
                <a:lnTo>
                  <a:pt x="4228053" y="2785440"/>
                </a:lnTo>
                <a:lnTo>
                  <a:pt x="4229253" y="2782305"/>
                </a:lnTo>
                <a:lnTo>
                  <a:pt x="4228473" y="2778006"/>
                </a:lnTo>
                <a:lnTo>
                  <a:pt x="4228883" y="2770757"/>
                </a:lnTo>
                <a:lnTo>
                  <a:pt x="4222553" y="2745352"/>
                </a:lnTo>
                <a:lnTo>
                  <a:pt x="4222552" y="2745348"/>
                </a:lnTo>
                <a:cubicBezTo>
                  <a:pt x="4212264" y="2716963"/>
                  <a:pt x="4198547" y="2691054"/>
                  <a:pt x="4174162" y="2668001"/>
                </a:cubicBezTo>
                <a:cubicBezTo>
                  <a:pt x="4145587" y="2640950"/>
                  <a:pt x="4113010" y="2612945"/>
                  <a:pt x="4101008" y="2571034"/>
                </a:cubicBezTo>
                <a:lnTo>
                  <a:pt x="4096794" y="2545007"/>
                </a:lnTo>
                <a:lnTo>
                  <a:pt x="4100438" y="2518265"/>
                </a:lnTo>
                <a:lnTo>
                  <a:pt x="4100439" y="2518262"/>
                </a:lnTo>
                <a:lnTo>
                  <a:pt x="4107019" y="2490551"/>
                </a:lnTo>
                <a:lnTo>
                  <a:pt x="4109080" y="2463031"/>
                </a:lnTo>
                <a:lnTo>
                  <a:pt x="4109082" y="2463019"/>
                </a:lnTo>
                <a:lnTo>
                  <a:pt x="4109081" y="2463018"/>
                </a:lnTo>
                <a:lnTo>
                  <a:pt x="4109082" y="2463018"/>
                </a:lnTo>
                <a:cubicBezTo>
                  <a:pt x="4108200" y="2444777"/>
                  <a:pt x="4102057" y="2426822"/>
                  <a:pt x="4086149" y="2409485"/>
                </a:cubicBezTo>
                <a:cubicBezTo>
                  <a:pt x="4068622" y="2390434"/>
                  <a:pt x="4057382" y="2364715"/>
                  <a:pt x="4061764" y="2334044"/>
                </a:cubicBezTo>
                <a:cubicBezTo>
                  <a:pt x="4067288" y="2295753"/>
                  <a:pt x="4053382" y="2260890"/>
                  <a:pt x="4032807" y="2228314"/>
                </a:cubicBezTo>
                <a:cubicBezTo>
                  <a:pt x="4025377" y="2216692"/>
                  <a:pt x="4021187" y="2202404"/>
                  <a:pt x="4017567" y="2188879"/>
                </a:cubicBezTo>
                <a:cubicBezTo>
                  <a:pt x="4009184" y="2157636"/>
                  <a:pt x="4001754" y="2126201"/>
                  <a:pt x="3994896" y="2094578"/>
                </a:cubicBezTo>
                <a:cubicBezTo>
                  <a:pt x="3989182" y="2068669"/>
                  <a:pt x="3984990" y="2042570"/>
                  <a:pt x="3980037" y="2016469"/>
                </a:cubicBezTo>
                <a:cubicBezTo>
                  <a:pt x="3974703" y="1987894"/>
                  <a:pt x="3962319" y="1965224"/>
                  <a:pt x="3933554" y="1953413"/>
                </a:cubicBezTo>
                <a:cubicBezTo>
                  <a:pt x="3924410" y="1949603"/>
                  <a:pt x="3917169" y="1940459"/>
                  <a:pt x="3909549" y="1933219"/>
                </a:cubicBezTo>
                <a:cubicBezTo>
                  <a:pt x="3904025" y="1928076"/>
                  <a:pt x="3899833" y="1921216"/>
                  <a:pt x="3894119" y="1916454"/>
                </a:cubicBezTo>
                <a:cubicBezTo>
                  <a:pt x="3864018" y="1891497"/>
                  <a:pt x="3833729" y="1866922"/>
                  <a:pt x="3803628" y="1842158"/>
                </a:cubicBezTo>
                <a:cubicBezTo>
                  <a:pt x="3800770" y="1839679"/>
                  <a:pt x="3797341" y="1837013"/>
                  <a:pt x="3796007" y="1833775"/>
                </a:cubicBezTo>
                <a:cubicBezTo>
                  <a:pt x="3782101" y="1800246"/>
                  <a:pt x="3768958" y="1766335"/>
                  <a:pt x="3754286" y="1733188"/>
                </a:cubicBezTo>
                <a:cubicBezTo>
                  <a:pt x="3748572" y="1720423"/>
                  <a:pt x="3741524" y="1707279"/>
                  <a:pt x="3731618" y="1697753"/>
                </a:cubicBezTo>
                <a:cubicBezTo>
                  <a:pt x="3709138" y="1676036"/>
                  <a:pt x="3684752" y="1656223"/>
                  <a:pt x="3675036" y="1624980"/>
                </a:cubicBezTo>
                <a:cubicBezTo>
                  <a:pt x="3672180" y="1615836"/>
                  <a:pt x="3670655" y="1604978"/>
                  <a:pt x="3673132" y="1596213"/>
                </a:cubicBezTo>
                <a:close/>
                <a:moveTo>
                  <a:pt x="3719830" y="1459073"/>
                </a:moveTo>
                <a:lnTo>
                  <a:pt x="3719829" y="1459074"/>
                </a:lnTo>
                <a:lnTo>
                  <a:pt x="3710612" y="1481572"/>
                </a:lnTo>
                <a:close/>
                <a:moveTo>
                  <a:pt x="3739023" y="1268758"/>
                </a:moveTo>
                <a:cubicBezTo>
                  <a:pt x="3739475" y="1275402"/>
                  <a:pt x="3741047" y="1281689"/>
                  <a:pt x="3744190" y="1286070"/>
                </a:cubicBezTo>
                <a:cubicBezTo>
                  <a:pt x="3758763" y="1306930"/>
                  <a:pt x="3765003" y="1328553"/>
                  <a:pt x="3766527" y="1350628"/>
                </a:cubicBezTo>
                <a:lnTo>
                  <a:pt x="3760933" y="1413840"/>
                </a:lnTo>
                <a:lnTo>
                  <a:pt x="3766528" y="1350627"/>
                </a:lnTo>
                <a:cubicBezTo>
                  <a:pt x="3765003" y="1328552"/>
                  <a:pt x="3758764" y="1306930"/>
                  <a:pt x="3744190" y="1286069"/>
                </a:cubicBezTo>
                <a:close/>
                <a:moveTo>
                  <a:pt x="3680752" y="773035"/>
                </a:moveTo>
                <a:lnTo>
                  <a:pt x="3680752" y="773036"/>
                </a:lnTo>
                <a:cubicBezTo>
                  <a:pt x="3683038" y="800277"/>
                  <a:pt x="3686276" y="827330"/>
                  <a:pt x="3688752" y="854380"/>
                </a:cubicBezTo>
                <a:cubicBezTo>
                  <a:pt x="3691038" y="878957"/>
                  <a:pt x="3691800" y="903723"/>
                  <a:pt x="3719805" y="915344"/>
                </a:cubicBezTo>
                <a:cubicBezTo>
                  <a:pt x="3724187" y="917060"/>
                  <a:pt x="3727425" y="922774"/>
                  <a:pt x="3730283" y="927156"/>
                </a:cubicBezTo>
                <a:cubicBezTo>
                  <a:pt x="3774291" y="994786"/>
                  <a:pt x="3773147" y="1030981"/>
                  <a:pt x="3726663" y="1097088"/>
                </a:cubicBezTo>
                <a:cubicBezTo>
                  <a:pt x="3721901" y="1103946"/>
                  <a:pt x="3718471" y="1118614"/>
                  <a:pt x="3722281" y="1123186"/>
                </a:cubicBezTo>
                <a:cubicBezTo>
                  <a:pt x="3738093" y="1142618"/>
                  <a:pt x="3745142" y="1162954"/>
                  <a:pt x="3747000" y="1184029"/>
                </a:cubicBezTo>
                <a:cubicBezTo>
                  <a:pt x="3745142" y="1162954"/>
                  <a:pt x="3738094" y="1142617"/>
                  <a:pt x="3722282" y="1123185"/>
                </a:cubicBezTo>
                <a:cubicBezTo>
                  <a:pt x="3718472" y="1118613"/>
                  <a:pt x="3721902" y="1103945"/>
                  <a:pt x="3726664" y="1097087"/>
                </a:cubicBezTo>
                <a:cubicBezTo>
                  <a:pt x="3773148" y="1030980"/>
                  <a:pt x="3774292" y="994785"/>
                  <a:pt x="3730284" y="927155"/>
                </a:cubicBezTo>
                <a:cubicBezTo>
                  <a:pt x="3727426" y="922773"/>
                  <a:pt x="3724188" y="917059"/>
                  <a:pt x="3719806" y="915343"/>
                </a:cubicBezTo>
                <a:cubicBezTo>
                  <a:pt x="3691800" y="903722"/>
                  <a:pt x="3691038" y="878956"/>
                  <a:pt x="3688752" y="854379"/>
                </a:cubicBezTo>
                <a:close/>
                <a:moveTo>
                  <a:pt x="3736153" y="517851"/>
                </a:moveTo>
                <a:lnTo>
                  <a:pt x="3727235" y="556048"/>
                </a:lnTo>
                <a:cubicBezTo>
                  <a:pt x="3725139" y="564049"/>
                  <a:pt x="3719615" y="572623"/>
                  <a:pt x="3720757" y="580051"/>
                </a:cubicBezTo>
                <a:cubicBezTo>
                  <a:pt x="3724091" y="601579"/>
                  <a:pt x="3721662" y="622201"/>
                  <a:pt x="3717376" y="642538"/>
                </a:cubicBezTo>
                <a:lnTo>
                  <a:pt x="3704853" y="694928"/>
                </a:lnTo>
                <a:lnTo>
                  <a:pt x="3717377" y="642537"/>
                </a:lnTo>
                <a:cubicBezTo>
                  <a:pt x="3721663" y="622201"/>
                  <a:pt x="3724092" y="601578"/>
                  <a:pt x="3720758" y="580050"/>
                </a:cubicBezTo>
                <a:cubicBezTo>
                  <a:pt x="3719616" y="572622"/>
                  <a:pt x="3725140" y="564048"/>
                  <a:pt x="3727236" y="556047"/>
                </a:cubicBezTo>
                <a:close/>
                <a:moveTo>
                  <a:pt x="3749448" y="298169"/>
                </a:moveTo>
                <a:lnTo>
                  <a:pt x="3734666" y="313533"/>
                </a:lnTo>
                <a:lnTo>
                  <a:pt x="3734666" y="313533"/>
                </a:lnTo>
                <a:lnTo>
                  <a:pt x="3734665" y="313534"/>
                </a:lnTo>
                <a:cubicBezTo>
                  <a:pt x="3730473" y="316390"/>
                  <a:pt x="3732759" y="330299"/>
                  <a:pt x="3734093" y="338871"/>
                </a:cubicBezTo>
                <a:lnTo>
                  <a:pt x="3734100" y="338903"/>
                </a:lnTo>
                <a:lnTo>
                  <a:pt x="3744000" y="395640"/>
                </a:lnTo>
                <a:lnTo>
                  <a:pt x="3740190" y="367328"/>
                </a:lnTo>
                <a:lnTo>
                  <a:pt x="3734100" y="338903"/>
                </a:lnTo>
                <a:lnTo>
                  <a:pt x="3734094" y="338870"/>
                </a:lnTo>
                <a:cubicBezTo>
                  <a:pt x="3733427" y="334584"/>
                  <a:pt x="3732522" y="328964"/>
                  <a:pt x="3732308" y="324058"/>
                </a:cubicBezTo>
                <a:lnTo>
                  <a:pt x="3734666" y="313533"/>
                </a:lnTo>
                <a:close/>
                <a:moveTo>
                  <a:pt x="3756993" y="281568"/>
                </a:moveTo>
                <a:lnTo>
                  <a:pt x="3752098" y="295415"/>
                </a:lnTo>
                <a:lnTo>
                  <a:pt x="3752099" y="295415"/>
                </a:lnTo>
                <a:close/>
                <a:moveTo>
                  <a:pt x="3743673" y="24486"/>
                </a:moveTo>
                <a:lnTo>
                  <a:pt x="3741410" y="74129"/>
                </a:lnTo>
                <a:cubicBezTo>
                  <a:pt x="3742333" y="91492"/>
                  <a:pt x="3744643" y="108703"/>
                  <a:pt x="3747334" y="125861"/>
                </a:cubicBezTo>
                <a:lnTo>
                  <a:pt x="3751729" y="153388"/>
                </a:lnTo>
                <a:lnTo>
                  <a:pt x="3760002" y="228944"/>
                </a:lnTo>
                <a:lnTo>
                  <a:pt x="3755543" y="177271"/>
                </a:lnTo>
                <a:lnTo>
                  <a:pt x="3751729" y="153388"/>
                </a:lnTo>
                <a:lnTo>
                  <a:pt x="3751530" y="151569"/>
                </a:lnTo>
                <a:cubicBezTo>
                  <a:pt x="3747300" y="125876"/>
                  <a:pt x="3742795" y="100174"/>
                  <a:pt x="3741411" y="74129"/>
                </a:cubicBezTo>
                <a:close/>
                <a:moveTo>
                  <a:pt x="3741092" y="0"/>
                </a:moveTo>
                <a:lnTo>
                  <a:pt x="4205201" y="0"/>
                </a:lnTo>
                <a:lnTo>
                  <a:pt x="4204073" y="2817"/>
                </a:lnTo>
                <a:cubicBezTo>
                  <a:pt x="4195691" y="21486"/>
                  <a:pt x="4193023" y="43012"/>
                  <a:pt x="4189974" y="63587"/>
                </a:cubicBezTo>
                <a:cubicBezTo>
                  <a:pt x="4184450" y="101308"/>
                  <a:pt x="4181020" y="139219"/>
                  <a:pt x="4176068" y="176939"/>
                </a:cubicBezTo>
                <a:cubicBezTo>
                  <a:pt x="4174924" y="184941"/>
                  <a:pt x="4172830" y="194085"/>
                  <a:pt x="4168066" y="200182"/>
                </a:cubicBezTo>
                <a:cubicBezTo>
                  <a:pt x="4136061" y="241901"/>
                  <a:pt x="4127108" y="292579"/>
                  <a:pt x="4130154" y="340774"/>
                </a:cubicBezTo>
                <a:cubicBezTo>
                  <a:pt x="4132443" y="378686"/>
                  <a:pt x="4134157" y="415835"/>
                  <a:pt x="4130919" y="453364"/>
                </a:cubicBezTo>
                <a:cubicBezTo>
                  <a:pt x="4130727" y="456222"/>
                  <a:pt x="4131109" y="460032"/>
                  <a:pt x="4132633" y="462126"/>
                </a:cubicBezTo>
                <a:cubicBezTo>
                  <a:pt x="4142729" y="475081"/>
                  <a:pt x="4143491" y="488607"/>
                  <a:pt x="4145205" y="505182"/>
                </a:cubicBezTo>
                <a:cubicBezTo>
                  <a:pt x="4147683" y="528615"/>
                  <a:pt x="4145967" y="550141"/>
                  <a:pt x="4141777" y="571860"/>
                </a:cubicBezTo>
                <a:cubicBezTo>
                  <a:pt x="4138729" y="587672"/>
                  <a:pt x="4132443" y="603673"/>
                  <a:pt x="4124440" y="617772"/>
                </a:cubicBezTo>
                <a:cubicBezTo>
                  <a:pt x="4113200" y="637392"/>
                  <a:pt x="4108820" y="656255"/>
                  <a:pt x="4123678" y="674923"/>
                </a:cubicBezTo>
                <a:cubicBezTo>
                  <a:pt x="4139491" y="695116"/>
                  <a:pt x="4133967" y="717977"/>
                  <a:pt x="4134537" y="740268"/>
                </a:cubicBezTo>
                <a:cubicBezTo>
                  <a:pt x="4134729" y="749982"/>
                  <a:pt x="4134347" y="760270"/>
                  <a:pt x="4136823" y="769605"/>
                </a:cubicBezTo>
                <a:cubicBezTo>
                  <a:pt x="4143873" y="796655"/>
                  <a:pt x="4154541" y="822756"/>
                  <a:pt x="4159303" y="850189"/>
                </a:cubicBezTo>
                <a:cubicBezTo>
                  <a:pt x="4161970" y="865430"/>
                  <a:pt x="4157207" y="882384"/>
                  <a:pt x="4153779" y="898198"/>
                </a:cubicBezTo>
                <a:cubicBezTo>
                  <a:pt x="4150159" y="914200"/>
                  <a:pt x="4144635" y="930011"/>
                  <a:pt x="4138919" y="945444"/>
                </a:cubicBezTo>
                <a:cubicBezTo>
                  <a:pt x="4135109" y="955920"/>
                  <a:pt x="4131489" y="967350"/>
                  <a:pt x="4124630" y="975733"/>
                </a:cubicBezTo>
                <a:cubicBezTo>
                  <a:pt x="4109010" y="994785"/>
                  <a:pt x="4106342" y="1014406"/>
                  <a:pt x="4114534" y="1036887"/>
                </a:cubicBezTo>
                <a:cubicBezTo>
                  <a:pt x="4115868" y="1040315"/>
                  <a:pt x="4115868" y="1044315"/>
                  <a:pt x="4116058" y="1048125"/>
                </a:cubicBezTo>
                <a:cubicBezTo>
                  <a:pt x="4120058" y="1109091"/>
                  <a:pt x="4122536" y="1170051"/>
                  <a:pt x="4128632" y="1230633"/>
                </a:cubicBezTo>
                <a:cubicBezTo>
                  <a:pt x="4131109" y="1255206"/>
                  <a:pt x="4141967" y="1278829"/>
                  <a:pt x="4148825" y="1303024"/>
                </a:cubicBezTo>
                <a:cubicBezTo>
                  <a:pt x="4150159" y="1307978"/>
                  <a:pt x="4152255" y="1313504"/>
                  <a:pt x="4151301" y="1318456"/>
                </a:cubicBezTo>
                <a:cubicBezTo>
                  <a:pt x="4141777" y="1372368"/>
                  <a:pt x="4155683" y="1422854"/>
                  <a:pt x="4173972" y="1472575"/>
                </a:cubicBezTo>
                <a:cubicBezTo>
                  <a:pt x="4175878" y="1477717"/>
                  <a:pt x="4175306" y="1484004"/>
                  <a:pt x="4174924" y="1489720"/>
                </a:cubicBezTo>
                <a:cubicBezTo>
                  <a:pt x="4173592" y="1505724"/>
                  <a:pt x="4166924" y="1523059"/>
                  <a:pt x="4170924" y="1537537"/>
                </a:cubicBezTo>
                <a:cubicBezTo>
                  <a:pt x="4181974" y="1576019"/>
                  <a:pt x="4195309" y="1614120"/>
                  <a:pt x="4212073" y="1650317"/>
                </a:cubicBezTo>
                <a:cubicBezTo>
                  <a:pt x="4229028" y="1687086"/>
                  <a:pt x="4243316" y="1721185"/>
                  <a:pt x="4226173" y="1763287"/>
                </a:cubicBezTo>
                <a:cubicBezTo>
                  <a:pt x="4218932" y="1781194"/>
                  <a:pt x="4224076" y="1804816"/>
                  <a:pt x="4225981" y="1825393"/>
                </a:cubicBezTo>
                <a:cubicBezTo>
                  <a:pt x="4227504" y="1840441"/>
                  <a:pt x="4236078" y="1854920"/>
                  <a:pt x="4236078" y="1869780"/>
                </a:cubicBezTo>
                <a:cubicBezTo>
                  <a:pt x="4236078" y="1909408"/>
                  <a:pt x="4246174" y="1944649"/>
                  <a:pt x="4266749" y="1978940"/>
                </a:cubicBezTo>
                <a:cubicBezTo>
                  <a:pt x="4274749" y="1992279"/>
                  <a:pt x="4269416" y="2013043"/>
                  <a:pt x="4271512" y="2030378"/>
                </a:cubicBezTo>
                <a:cubicBezTo>
                  <a:pt x="4273987" y="2048668"/>
                  <a:pt x="4276274" y="2067525"/>
                  <a:pt x="4281800" y="2085054"/>
                </a:cubicBezTo>
                <a:cubicBezTo>
                  <a:pt x="4296278" y="2130393"/>
                  <a:pt x="4312661" y="2175163"/>
                  <a:pt x="4327901" y="2220312"/>
                </a:cubicBezTo>
                <a:cubicBezTo>
                  <a:pt x="4340476" y="2257459"/>
                  <a:pt x="4330569" y="2294039"/>
                  <a:pt x="4325236" y="2330806"/>
                </a:cubicBezTo>
                <a:cubicBezTo>
                  <a:pt x="4321805" y="2353859"/>
                  <a:pt x="4313613" y="2375383"/>
                  <a:pt x="4325807" y="2401292"/>
                </a:cubicBezTo>
                <a:cubicBezTo>
                  <a:pt x="4337427" y="2426059"/>
                  <a:pt x="4334759" y="2457492"/>
                  <a:pt x="4341047" y="2485307"/>
                </a:cubicBezTo>
                <a:cubicBezTo>
                  <a:pt x="4346380" y="2508742"/>
                  <a:pt x="4354954" y="2531409"/>
                  <a:pt x="4363336" y="2554079"/>
                </a:cubicBezTo>
                <a:cubicBezTo>
                  <a:pt x="4374768" y="2584942"/>
                  <a:pt x="4386767" y="2615421"/>
                  <a:pt x="4381054" y="2649143"/>
                </a:cubicBezTo>
                <a:cubicBezTo>
                  <a:pt x="4374575" y="2687436"/>
                  <a:pt x="4398960" y="2713723"/>
                  <a:pt x="4415154" y="2743826"/>
                </a:cubicBezTo>
                <a:cubicBezTo>
                  <a:pt x="4426202" y="2764590"/>
                  <a:pt x="4434395" y="2787259"/>
                  <a:pt x="4441254" y="2809930"/>
                </a:cubicBezTo>
                <a:cubicBezTo>
                  <a:pt x="4450207" y="2840219"/>
                  <a:pt x="4455542" y="2871462"/>
                  <a:pt x="4464304" y="2901943"/>
                </a:cubicBezTo>
                <a:cubicBezTo>
                  <a:pt x="4477448" y="2948047"/>
                  <a:pt x="4487736" y="2994722"/>
                  <a:pt x="4480497" y="3042728"/>
                </a:cubicBezTo>
                <a:cubicBezTo>
                  <a:pt x="4477259" y="3064827"/>
                  <a:pt x="4477448" y="3085403"/>
                  <a:pt x="4482212" y="3107500"/>
                </a:cubicBezTo>
                <a:cubicBezTo>
                  <a:pt x="4490023" y="3143695"/>
                  <a:pt x="4490976" y="3180844"/>
                  <a:pt x="4520122" y="3209993"/>
                </a:cubicBezTo>
                <a:cubicBezTo>
                  <a:pt x="4530410" y="3220280"/>
                  <a:pt x="4533076" y="3238758"/>
                  <a:pt x="4538410" y="3253809"/>
                </a:cubicBezTo>
                <a:cubicBezTo>
                  <a:pt x="4544699" y="3271145"/>
                  <a:pt x="4541459" y="3283908"/>
                  <a:pt x="4523170" y="3293244"/>
                </a:cubicBezTo>
                <a:cubicBezTo>
                  <a:pt x="4514979" y="3297434"/>
                  <a:pt x="4506978" y="3309437"/>
                  <a:pt x="4505643" y="3318771"/>
                </a:cubicBezTo>
                <a:cubicBezTo>
                  <a:pt x="4501643" y="3346776"/>
                  <a:pt x="4507549" y="3372495"/>
                  <a:pt x="4520504" y="3399546"/>
                </a:cubicBezTo>
                <a:cubicBezTo>
                  <a:pt x="4532697" y="3424883"/>
                  <a:pt x="4531362" y="3456508"/>
                  <a:pt x="4536124" y="3485275"/>
                </a:cubicBezTo>
                <a:cubicBezTo>
                  <a:pt x="4539554" y="3505657"/>
                  <a:pt x="4546602" y="3526042"/>
                  <a:pt x="4546602" y="3546617"/>
                </a:cubicBezTo>
                <a:cubicBezTo>
                  <a:pt x="4546602" y="3572146"/>
                  <a:pt x="4540506" y="3597482"/>
                  <a:pt x="4538221" y="3623201"/>
                </a:cubicBezTo>
                <a:cubicBezTo>
                  <a:pt x="4536316" y="3643204"/>
                  <a:pt x="4537079" y="3663589"/>
                  <a:pt x="4534792" y="3683591"/>
                </a:cubicBezTo>
                <a:cubicBezTo>
                  <a:pt x="4533076" y="3699976"/>
                  <a:pt x="4528696" y="3716168"/>
                  <a:pt x="4525077" y="3732361"/>
                </a:cubicBezTo>
                <a:cubicBezTo>
                  <a:pt x="4523742" y="3738267"/>
                  <a:pt x="4518597" y="3744173"/>
                  <a:pt x="4519359" y="3749506"/>
                </a:cubicBezTo>
                <a:cubicBezTo>
                  <a:pt x="4527552" y="3802467"/>
                  <a:pt x="4490976" y="3840569"/>
                  <a:pt x="4474782" y="3885338"/>
                </a:cubicBezTo>
                <a:cubicBezTo>
                  <a:pt x="4457636" y="3932394"/>
                  <a:pt x="4431347" y="3977925"/>
                  <a:pt x="4439157" y="4030503"/>
                </a:cubicBezTo>
                <a:cubicBezTo>
                  <a:pt x="4443919" y="4062318"/>
                  <a:pt x="4454971" y="4092989"/>
                  <a:pt x="4461639" y="4124614"/>
                </a:cubicBezTo>
                <a:cubicBezTo>
                  <a:pt x="4463924" y="4135854"/>
                  <a:pt x="4463542" y="4148427"/>
                  <a:pt x="4461256" y="4159667"/>
                </a:cubicBezTo>
                <a:cubicBezTo>
                  <a:pt x="4450777" y="4213961"/>
                  <a:pt x="4449253" y="4267493"/>
                  <a:pt x="4466400" y="4320837"/>
                </a:cubicBezTo>
                <a:cubicBezTo>
                  <a:pt x="4469259" y="4329979"/>
                  <a:pt x="4471924" y="4339695"/>
                  <a:pt x="4471924" y="4349222"/>
                </a:cubicBezTo>
                <a:cubicBezTo>
                  <a:pt x="4471924" y="4401419"/>
                  <a:pt x="4467924" y="4452665"/>
                  <a:pt x="4449253" y="4502579"/>
                </a:cubicBezTo>
                <a:cubicBezTo>
                  <a:pt x="4442967" y="4519343"/>
                  <a:pt x="4446967" y="4539728"/>
                  <a:pt x="4445443" y="4558207"/>
                </a:cubicBezTo>
                <a:cubicBezTo>
                  <a:pt x="4444111" y="4575351"/>
                  <a:pt x="4443539" y="4592878"/>
                  <a:pt x="4439157" y="4609452"/>
                </a:cubicBezTo>
                <a:cubicBezTo>
                  <a:pt x="4432681" y="4633647"/>
                  <a:pt x="4431919" y="4656126"/>
                  <a:pt x="4437633" y="4681083"/>
                </a:cubicBezTo>
                <a:cubicBezTo>
                  <a:pt x="4442967" y="4704895"/>
                  <a:pt x="4440301" y="4730614"/>
                  <a:pt x="4440491" y="4755381"/>
                </a:cubicBezTo>
                <a:cubicBezTo>
                  <a:pt x="4440681" y="4783004"/>
                  <a:pt x="4440871" y="4810627"/>
                  <a:pt x="4439919" y="4838250"/>
                </a:cubicBezTo>
                <a:cubicBezTo>
                  <a:pt x="4439539" y="4849300"/>
                  <a:pt x="4431919" y="4861873"/>
                  <a:pt x="4434967" y="4871019"/>
                </a:cubicBezTo>
                <a:cubicBezTo>
                  <a:pt x="4445254" y="4900546"/>
                  <a:pt x="4432872" y="4930075"/>
                  <a:pt x="4438395" y="4959602"/>
                </a:cubicBezTo>
                <a:cubicBezTo>
                  <a:pt x="4441254" y="4974082"/>
                  <a:pt x="4433444" y="4990465"/>
                  <a:pt x="4432681" y="5006086"/>
                </a:cubicBezTo>
                <a:cubicBezTo>
                  <a:pt x="4431347" y="5031614"/>
                  <a:pt x="4431919" y="5057141"/>
                  <a:pt x="4431537" y="5082670"/>
                </a:cubicBezTo>
                <a:cubicBezTo>
                  <a:pt x="4431347" y="5091052"/>
                  <a:pt x="4430585" y="5099245"/>
                  <a:pt x="4430202" y="5107627"/>
                </a:cubicBezTo>
                <a:cubicBezTo>
                  <a:pt x="4429823" y="5115057"/>
                  <a:pt x="4428108" y="5122867"/>
                  <a:pt x="4429440" y="5129916"/>
                </a:cubicBezTo>
                <a:cubicBezTo>
                  <a:pt x="4434205" y="5155445"/>
                  <a:pt x="4442016" y="5180591"/>
                  <a:pt x="4445063" y="5206308"/>
                </a:cubicBezTo>
                <a:cubicBezTo>
                  <a:pt x="4447729" y="5228597"/>
                  <a:pt x="4444111" y="5251650"/>
                  <a:pt x="4446015" y="5274129"/>
                </a:cubicBezTo>
                <a:cubicBezTo>
                  <a:pt x="4449253" y="5313754"/>
                  <a:pt x="4454971" y="5353379"/>
                  <a:pt x="4458589" y="5393005"/>
                </a:cubicBezTo>
                <a:cubicBezTo>
                  <a:pt x="4459351" y="5401579"/>
                  <a:pt x="4454587" y="5410531"/>
                  <a:pt x="4454207" y="5419295"/>
                </a:cubicBezTo>
                <a:cubicBezTo>
                  <a:pt x="4453255" y="5446728"/>
                  <a:pt x="4453063" y="5474161"/>
                  <a:pt x="4452493" y="5501594"/>
                </a:cubicBezTo>
                <a:cubicBezTo>
                  <a:pt x="4452301" y="5517215"/>
                  <a:pt x="4452873" y="5533027"/>
                  <a:pt x="4451160" y="5548460"/>
                </a:cubicBezTo>
                <a:cubicBezTo>
                  <a:pt x="4448873" y="5568842"/>
                  <a:pt x="4445443" y="5587321"/>
                  <a:pt x="4460304" y="5606372"/>
                </a:cubicBezTo>
                <a:cubicBezTo>
                  <a:pt x="4483354" y="5635711"/>
                  <a:pt x="4474400" y="5673050"/>
                  <a:pt x="4479734" y="5706959"/>
                </a:cubicBezTo>
                <a:cubicBezTo>
                  <a:pt x="4481069" y="5715723"/>
                  <a:pt x="4481259" y="5724678"/>
                  <a:pt x="4482782" y="5733440"/>
                </a:cubicBezTo>
                <a:cubicBezTo>
                  <a:pt x="4485641" y="5749634"/>
                  <a:pt x="4488879" y="5765635"/>
                  <a:pt x="4492119" y="5781830"/>
                </a:cubicBezTo>
                <a:cubicBezTo>
                  <a:pt x="4492690" y="5784686"/>
                  <a:pt x="4492881" y="5787924"/>
                  <a:pt x="4493834" y="5790592"/>
                </a:cubicBezTo>
                <a:cubicBezTo>
                  <a:pt x="4501833" y="5815169"/>
                  <a:pt x="4510977" y="5839361"/>
                  <a:pt x="4517455" y="5864318"/>
                </a:cubicBezTo>
                <a:cubicBezTo>
                  <a:pt x="4520695" y="5876511"/>
                  <a:pt x="4521076" y="5890037"/>
                  <a:pt x="4519359" y="5902610"/>
                </a:cubicBezTo>
                <a:cubicBezTo>
                  <a:pt x="4514407" y="5939377"/>
                  <a:pt x="4512311" y="5975764"/>
                  <a:pt x="4519551" y="6012723"/>
                </a:cubicBezTo>
                <a:cubicBezTo>
                  <a:pt x="4522408" y="6027392"/>
                  <a:pt x="4517645" y="6043776"/>
                  <a:pt x="4515931" y="6059397"/>
                </a:cubicBezTo>
                <a:cubicBezTo>
                  <a:pt x="4511360" y="6096736"/>
                  <a:pt x="4506405" y="6134075"/>
                  <a:pt x="4502025" y="6171605"/>
                </a:cubicBezTo>
                <a:cubicBezTo>
                  <a:pt x="4499358" y="6195037"/>
                  <a:pt x="4497833" y="6218660"/>
                  <a:pt x="4495167" y="6242093"/>
                </a:cubicBezTo>
                <a:cubicBezTo>
                  <a:pt x="4491927" y="6269144"/>
                  <a:pt x="4486975" y="6296005"/>
                  <a:pt x="4484306" y="6323058"/>
                </a:cubicBezTo>
                <a:cubicBezTo>
                  <a:pt x="4481259" y="6353919"/>
                  <a:pt x="4480688" y="6384972"/>
                  <a:pt x="4477448" y="6415833"/>
                </a:cubicBezTo>
                <a:cubicBezTo>
                  <a:pt x="4471162" y="6472225"/>
                  <a:pt x="4463733" y="6528424"/>
                  <a:pt x="4456683" y="6584812"/>
                </a:cubicBezTo>
                <a:cubicBezTo>
                  <a:pt x="4449825" y="6639488"/>
                  <a:pt x="4443729" y="6694164"/>
                  <a:pt x="4435157" y="6748458"/>
                </a:cubicBezTo>
                <a:cubicBezTo>
                  <a:pt x="4431537" y="6771319"/>
                  <a:pt x="4421630" y="6793035"/>
                  <a:pt x="4416106" y="6815516"/>
                </a:cubicBezTo>
                <a:lnTo>
                  <a:pt x="4406407" y="6858000"/>
                </a:lnTo>
                <a:lnTo>
                  <a:pt x="4234154" y="6858000"/>
                </a:lnTo>
                <a:lnTo>
                  <a:pt x="0" y="6858000"/>
                </a:lnTo>
                <a:lnTo>
                  <a:pt x="0" y="2"/>
                </a:lnTo>
                <a:lnTo>
                  <a:pt x="3741092" y="1"/>
                </a:lnTo>
                <a:lnTo>
                  <a:pt x="3743810" y="21486"/>
                </a:lnTo>
                <a:close/>
              </a:path>
            </a:pathLst>
          </a:custGeom>
          <a:effectLst/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54A1C8FD-E5B7-4BEC-A74A-A55FB8EA7C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697284" y="-1"/>
            <a:ext cx="884241" cy="6858001"/>
            <a:chOff x="3697284" y="-1"/>
            <a:chExt cx="884241" cy="6858001"/>
          </a:xfrm>
          <a:effectLst>
            <a:outerShdw blurRad="381000" dist="152400" algn="l" rotWithShape="0">
              <a:prstClr val="black">
                <a:alpha val="10000"/>
              </a:prstClr>
            </a:outerShdw>
          </a:effectLst>
        </p:grpSpPr>
        <p:sp>
          <p:nvSpPr>
            <p:cNvPr id="369" name="Freeform: Shape 12">
              <a:extLst>
                <a:ext uri="{FF2B5EF4-FFF2-40B4-BE49-F238E27FC236}">
                  <a16:creationId xmlns:a16="http://schemas.microsoft.com/office/drawing/2014/main" id="{B20D202D-5E48-4B15-9AF5-71BED4FCFF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 flipH="1">
              <a:off x="705641" y="2991642"/>
              <a:ext cx="6858001" cy="874716"/>
            </a:xfrm>
            <a:custGeom>
              <a:avLst/>
              <a:gdLst>
                <a:gd name="connsiteX0" fmla="*/ 0 w 6858001"/>
                <a:gd name="connsiteY0" fmla="*/ 533314 h 874716"/>
                <a:gd name="connsiteX1" fmla="*/ 0 w 6858001"/>
                <a:gd name="connsiteY1" fmla="*/ 69206 h 874716"/>
                <a:gd name="connsiteX2" fmla="*/ 21486 w 6858001"/>
                <a:gd name="connsiteY2" fmla="*/ 71924 h 874716"/>
                <a:gd name="connsiteX3" fmla="*/ 228948 w 6858001"/>
                <a:gd name="connsiteY3" fmla="*/ 88116 h 874716"/>
                <a:gd name="connsiteX4" fmla="*/ 313533 w 6858001"/>
                <a:gd name="connsiteY4" fmla="*/ 62779 h 874716"/>
                <a:gd name="connsiteX5" fmla="*/ 338870 w 6858001"/>
                <a:gd name="connsiteY5" fmla="*/ 62207 h 874716"/>
                <a:gd name="connsiteX6" fmla="*/ 395640 w 6858001"/>
                <a:gd name="connsiteY6" fmla="*/ 72114 h 874716"/>
                <a:gd name="connsiteX7" fmla="*/ 512802 w 6858001"/>
                <a:gd name="connsiteY7" fmla="*/ 65446 h 874716"/>
                <a:gd name="connsiteX8" fmla="*/ 556047 w 6858001"/>
                <a:gd name="connsiteY8" fmla="*/ 55349 h 874716"/>
                <a:gd name="connsiteX9" fmla="*/ 580050 w 6858001"/>
                <a:gd name="connsiteY9" fmla="*/ 48871 h 874716"/>
                <a:gd name="connsiteX10" fmla="*/ 703308 w 6858001"/>
                <a:gd name="connsiteY10" fmla="*/ 30964 h 874716"/>
                <a:gd name="connsiteX11" fmla="*/ 758174 w 6858001"/>
                <a:gd name="connsiteY11" fmla="*/ 11724 h 874716"/>
                <a:gd name="connsiteX12" fmla="*/ 773035 w 6858001"/>
                <a:gd name="connsiteY12" fmla="*/ 8866 h 874716"/>
                <a:gd name="connsiteX13" fmla="*/ 854379 w 6858001"/>
                <a:gd name="connsiteY13" fmla="*/ 16866 h 874716"/>
                <a:gd name="connsiteX14" fmla="*/ 915343 w 6858001"/>
                <a:gd name="connsiteY14" fmla="*/ 47919 h 874716"/>
                <a:gd name="connsiteX15" fmla="*/ 927155 w 6858001"/>
                <a:gd name="connsiteY15" fmla="*/ 58397 h 874716"/>
                <a:gd name="connsiteX16" fmla="*/ 1097087 w 6858001"/>
                <a:gd name="connsiteY16" fmla="*/ 54777 h 874716"/>
                <a:gd name="connsiteX17" fmla="*/ 1123185 w 6858001"/>
                <a:gd name="connsiteY17" fmla="*/ 50395 h 874716"/>
                <a:gd name="connsiteX18" fmla="*/ 1249302 w 6858001"/>
                <a:gd name="connsiteY18" fmla="*/ 68684 h 874716"/>
                <a:gd name="connsiteX19" fmla="*/ 1286069 w 6858001"/>
                <a:gd name="connsiteY19" fmla="*/ 72304 h 874716"/>
                <a:gd name="connsiteX20" fmla="*/ 1417899 w 6858001"/>
                <a:gd name="connsiteY20" fmla="*/ 88688 h 874716"/>
                <a:gd name="connsiteX21" fmla="*/ 1436568 w 6858001"/>
                <a:gd name="connsiteY21" fmla="*/ 73448 h 874716"/>
                <a:gd name="connsiteX22" fmla="*/ 1490292 w 6858001"/>
                <a:gd name="connsiteY22" fmla="*/ 35154 h 874716"/>
                <a:gd name="connsiteX23" fmla="*/ 1596213 w 6858001"/>
                <a:gd name="connsiteY23" fmla="*/ 1245 h 874716"/>
                <a:gd name="connsiteX24" fmla="*/ 1624980 w 6858001"/>
                <a:gd name="connsiteY24" fmla="*/ 3150 h 874716"/>
                <a:gd name="connsiteX25" fmla="*/ 1697753 w 6858001"/>
                <a:gd name="connsiteY25" fmla="*/ 59731 h 874716"/>
                <a:gd name="connsiteX26" fmla="*/ 1733188 w 6858001"/>
                <a:gd name="connsiteY26" fmla="*/ 82400 h 874716"/>
                <a:gd name="connsiteX27" fmla="*/ 1833775 w 6858001"/>
                <a:gd name="connsiteY27" fmla="*/ 124121 h 874716"/>
                <a:gd name="connsiteX28" fmla="*/ 1842158 w 6858001"/>
                <a:gd name="connsiteY28" fmla="*/ 131742 h 874716"/>
                <a:gd name="connsiteX29" fmla="*/ 1916454 w 6858001"/>
                <a:gd name="connsiteY29" fmla="*/ 222233 h 874716"/>
                <a:gd name="connsiteX30" fmla="*/ 1933219 w 6858001"/>
                <a:gd name="connsiteY30" fmla="*/ 237663 h 874716"/>
                <a:gd name="connsiteX31" fmla="*/ 1953413 w 6858001"/>
                <a:gd name="connsiteY31" fmla="*/ 261668 h 874716"/>
                <a:gd name="connsiteX32" fmla="*/ 2016469 w 6858001"/>
                <a:gd name="connsiteY32" fmla="*/ 308151 h 874716"/>
                <a:gd name="connsiteX33" fmla="*/ 2094578 w 6858001"/>
                <a:gd name="connsiteY33" fmla="*/ 323010 h 874716"/>
                <a:gd name="connsiteX34" fmla="*/ 2188879 w 6858001"/>
                <a:gd name="connsiteY34" fmla="*/ 345681 h 874716"/>
                <a:gd name="connsiteX35" fmla="*/ 2228314 w 6858001"/>
                <a:gd name="connsiteY35" fmla="*/ 360921 h 874716"/>
                <a:gd name="connsiteX36" fmla="*/ 2334044 w 6858001"/>
                <a:gd name="connsiteY36" fmla="*/ 389878 h 874716"/>
                <a:gd name="connsiteX37" fmla="*/ 2409485 w 6858001"/>
                <a:gd name="connsiteY37" fmla="*/ 414263 h 874716"/>
                <a:gd name="connsiteX38" fmla="*/ 2518264 w 6858001"/>
                <a:gd name="connsiteY38" fmla="*/ 428552 h 874716"/>
                <a:gd name="connsiteX39" fmla="*/ 2571034 w 6858001"/>
                <a:gd name="connsiteY39" fmla="*/ 429122 h 874716"/>
                <a:gd name="connsiteX40" fmla="*/ 2668001 w 6858001"/>
                <a:gd name="connsiteY40" fmla="*/ 502276 h 874716"/>
                <a:gd name="connsiteX41" fmla="*/ 2745348 w 6858001"/>
                <a:gd name="connsiteY41" fmla="*/ 550666 h 874716"/>
                <a:gd name="connsiteX42" fmla="*/ 2826694 w 6858001"/>
                <a:gd name="connsiteY42" fmla="*/ 527233 h 874716"/>
                <a:gd name="connsiteX43" fmla="*/ 2848793 w 6858001"/>
                <a:gd name="connsiteY43" fmla="*/ 505134 h 874716"/>
                <a:gd name="connsiteX44" fmla="*/ 2982148 w 6858001"/>
                <a:gd name="connsiteY44" fmla="*/ 484179 h 874716"/>
                <a:gd name="connsiteX45" fmla="*/ 3172654 w 6858001"/>
                <a:gd name="connsiteY45" fmla="*/ 483417 h 874716"/>
                <a:gd name="connsiteX46" fmla="*/ 3489467 w 6858001"/>
                <a:gd name="connsiteY46" fmla="*/ 435790 h 874716"/>
                <a:gd name="connsiteX47" fmla="*/ 3544713 w 6858001"/>
                <a:gd name="connsiteY47" fmla="*/ 413691 h 874716"/>
                <a:gd name="connsiteX48" fmla="*/ 3606817 w 6858001"/>
                <a:gd name="connsiteY48" fmla="*/ 408167 h 874716"/>
                <a:gd name="connsiteX49" fmla="*/ 3630632 w 6858001"/>
                <a:gd name="connsiteY49" fmla="*/ 421693 h 874716"/>
                <a:gd name="connsiteX50" fmla="*/ 3734837 w 6858001"/>
                <a:gd name="connsiteY50" fmla="*/ 441886 h 874716"/>
                <a:gd name="connsiteX51" fmla="*/ 3754652 w 6858001"/>
                <a:gd name="connsiteY51" fmla="*/ 442268 h 874716"/>
                <a:gd name="connsiteX52" fmla="*/ 3822472 w 6858001"/>
                <a:gd name="connsiteY52" fmla="*/ 433694 h 874716"/>
                <a:gd name="connsiteX53" fmla="*/ 3885338 w 6858001"/>
                <a:gd name="connsiteY53" fmla="*/ 428742 h 874716"/>
                <a:gd name="connsiteX54" fmla="*/ 4043839 w 6858001"/>
                <a:gd name="connsiteY54" fmla="*/ 444934 h 874716"/>
                <a:gd name="connsiteX55" fmla="*/ 4165383 w 6858001"/>
                <a:gd name="connsiteY55" fmla="*/ 441124 h 874716"/>
                <a:gd name="connsiteX56" fmla="*/ 4221391 w 6858001"/>
                <a:gd name="connsiteY56" fmla="*/ 444934 h 874716"/>
                <a:gd name="connsiteX57" fmla="*/ 4253014 w 6858001"/>
                <a:gd name="connsiteY57" fmla="*/ 450650 h 874716"/>
                <a:gd name="connsiteX58" fmla="*/ 4324645 w 6858001"/>
                <a:gd name="connsiteY58" fmla="*/ 490466 h 874716"/>
                <a:gd name="connsiteX59" fmla="*/ 4363890 w 6858001"/>
                <a:gd name="connsiteY59" fmla="*/ 499420 h 874716"/>
                <a:gd name="connsiteX60" fmla="*/ 4482004 w 6858001"/>
                <a:gd name="connsiteY60" fmla="*/ 498658 h 874716"/>
                <a:gd name="connsiteX61" fmla="*/ 4659174 w 6858001"/>
                <a:gd name="connsiteY61" fmla="*/ 438648 h 874716"/>
                <a:gd name="connsiteX62" fmla="*/ 4677655 w 6858001"/>
                <a:gd name="connsiteY62" fmla="*/ 430646 h 874716"/>
                <a:gd name="connsiteX63" fmla="*/ 4767764 w 6858001"/>
                <a:gd name="connsiteY63" fmla="*/ 420739 h 874716"/>
                <a:gd name="connsiteX64" fmla="*/ 4828916 w 6858001"/>
                <a:gd name="connsiteY64" fmla="*/ 434266 h 874716"/>
                <a:gd name="connsiteX65" fmla="*/ 4912168 w 6858001"/>
                <a:gd name="connsiteY65" fmla="*/ 462271 h 874716"/>
                <a:gd name="connsiteX66" fmla="*/ 4987037 w 6858001"/>
                <a:gd name="connsiteY66" fmla="*/ 485703 h 874716"/>
                <a:gd name="connsiteX67" fmla="*/ 5041521 w 6858001"/>
                <a:gd name="connsiteY67" fmla="*/ 512182 h 874716"/>
                <a:gd name="connsiteX68" fmla="*/ 5166113 w 6858001"/>
                <a:gd name="connsiteY68" fmla="*/ 531615 h 874716"/>
                <a:gd name="connsiteX69" fmla="*/ 5179067 w 6858001"/>
                <a:gd name="connsiteY69" fmla="*/ 534853 h 874716"/>
                <a:gd name="connsiteX70" fmla="*/ 5272796 w 6858001"/>
                <a:gd name="connsiteY70" fmla="*/ 511230 h 874716"/>
                <a:gd name="connsiteX71" fmla="*/ 5385384 w 6858001"/>
                <a:gd name="connsiteY71" fmla="*/ 487227 h 874716"/>
                <a:gd name="connsiteX72" fmla="*/ 5425582 w 6858001"/>
                <a:gd name="connsiteY72" fmla="*/ 495418 h 874716"/>
                <a:gd name="connsiteX73" fmla="*/ 5480637 w 6858001"/>
                <a:gd name="connsiteY73" fmla="*/ 507040 h 874716"/>
                <a:gd name="connsiteX74" fmla="*/ 5531693 w 6858001"/>
                <a:gd name="connsiteY74" fmla="*/ 500944 h 874716"/>
                <a:gd name="connsiteX75" fmla="*/ 5562746 w 6858001"/>
                <a:gd name="connsiteY75" fmla="*/ 500372 h 874716"/>
                <a:gd name="connsiteX76" fmla="*/ 5704483 w 6858001"/>
                <a:gd name="connsiteY76" fmla="*/ 571620 h 874716"/>
                <a:gd name="connsiteX77" fmla="*/ 5740488 w 6858001"/>
                <a:gd name="connsiteY77" fmla="*/ 577526 h 874716"/>
                <a:gd name="connsiteX78" fmla="*/ 5760873 w 6858001"/>
                <a:gd name="connsiteY78" fmla="*/ 586291 h 874716"/>
                <a:gd name="connsiteX79" fmla="*/ 5883751 w 6858001"/>
                <a:gd name="connsiteY79" fmla="*/ 674686 h 874716"/>
                <a:gd name="connsiteX80" fmla="*/ 5935949 w 6858001"/>
                <a:gd name="connsiteY80" fmla="*/ 692592 h 874716"/>
                <a:gd name="connsiteX81" fmla="*/ 5993291 w 6858001"/>
                <a:gd name="connsiteY81" fmla="*/ 688972 h 874716"/>
                <a:gd name="connsiteX82" fmla="*/ 6026440 w 6858001"/>
                <a:gd name="connsiteY82" fmla="*/ 682496 h 874716"/>
                <a:gd name="connsiteX83" fmla="*/ 6108738 w 6858001"/>
                <a:gd name="connsiteY83" fmla="*/ 626296 h 874716"/>
                <a:gd name="connsiteX84" fmla="*/ 6155602 w 6858001"/>
                <a:gd name="connsiteY84" fmla="*/ 628202 h 874716"/>
                <a:gd name="connsiteX85" fmla="*/ 6228756 w 6858001"/>
                <a:gd name="connsiteY85" fmla="*/ 666873 h 874716"/>
                <a:gd name="connsiteX86" fmla="*/ 6361539 w 6858001"/>
                <a:gd name="connsiteY86" fmla="*/ 684210 h 874716"/>
                <a:gd name="connsiteX87" fmla="*/ 6428979 w 6858001"/>
                <a:gd name="connsiteY87" fmla="*/ 630106 h 874716"/>
                <a:gd name="connsiteX88" fmla="*/ 6463840 w 6858001"/>
                <a:gd name="connsiteY88" fmla="*/ 578098 h 874716"/>
                <a:gd name="connsiteX89" fmla="*/ 6564620 w 6858001"/>
                <a:gd name="connsiteY89" fmla="*/ 517708 h 874716"/>
                <a:gd name="connsiteX90" fmla="*/ 6588625 w 6858001"/>
                <a:gd name="connsiteY90" fmla="*/ 540187 h 874716"/>
                <a:gd name="connsiteX91" fmla="*/ 6662541 w 6858001"/>
                <a:gd name="connsiteY91" fmla="*/ 549714 h 874716"/>
                <a:gd name="connsiteX92" fmla="*/ 6742552 w 6858001"/>
                <a:gd name="connsiteY92" fmla="*/ 548952 h 874716"/>
                <a:gd name="connsiteX93" fmla="*/ 6812063 w 6858001"/>
                <a:gd name="connsiteY93" fmla="*/ 568430 h 874716"/>
                <a:gd name="connsiteX94" fmla="*/ 6858001 w 6858001"/>
                <a:gd name="connsiteY94" fmla="*/ 562267 h 874716"/>
                <a:gd name="connsiteX95" fmla="*/ 6858001 w 6858001"/>
                <a:gd name="connsiteY95" fmla="*/ 734520 h 874716"/>
                <a:gd name="connsiteX96" fmla="*/ 6815516 w 6858001"/>
                <a:gd name="connsiteY96" fmla="*/ 744220 h 874716"/>
                <a:gd name="connsiteX97" fmla="*/ 6748458 w 6858001"/>
                <a:gd name="connsiteY97" fmla="*/ 763271 h 874716"/>
                <a:gd name="connsiteX98" fmla="*/ 6584812 w 6858001"/>
                <a:gd name="connsiteY98" fmla="*/ 784797 h 874716"/>
                <a:gd name="connsiteX99" fmla="*/ 6415833 w 6858001"/>
                <a:gd name="connsiteY99" fmla="*/ 805562 h 874716"/>
                <a:gd name="connsiteX100" fmla="*/ 6323058 w 6858001"/>
                <a:gd name="connsiteY100" fmla="*/ 812420 h 874716"/>
                <a:gd name="connsiteX101" fmla="*/ 6242093 w 6858001"/>
                <a:gd name="connsiteY101" fmla="*/ 823281 h 874716"/>
                <a:gd name="connsiteX102" fmla="*/ 6171605 w 6858001"/>
                <a:gd name="connsiteY102" fmla="*/ 830139 h 874716"/>
                <a:gd name="connsiteX103" fmla="*/ 6059397 w 6858001"/>
                <a:gd name="connsiteY103" fmla="*/ 844045 h 874716"/>
                <a:gd name="connsiteX104" fmla="*/ 6012723 w 6858001"/>
                <a:gd name="connsiteY104" fmla="*/ 847665 h 874716"/>
                <a:gd name="connsiteX105" fmla="*/ 5902610 w 6858001"/>
                <a:gd name="connsiteY105" fmla="*/ 847473 h 874716"/>
                <a:gd name="connsiteX106" fmla="*/ 5864318 w 6858001"/>
                <a:gd name="connsiteY106" fmla="*/ 845569 h 874716"/>
                <a:gd name="connsiteX107" fmla="*/ 5790592 w 6858001"/>
                <a:gd name="connsiteY107" fmla="*/ 821947 h 874716"/>
                <a:gd name="connsiteX108" fmla="*/ 5781830 w 6858001"/>
                <a:gd name="connsiteY108" fmla="*/ 820233 h 874716"/>
                <a:gd name="connsiteX109" fmla="*/ 5733440 w 6858001"/>
                <a:gd name="connsiteY109" fmla="*/ 810896 h 874716"/>
                <a:gd name="connsiteX110" fmla="*/ 5706959 w 6858001"/>
                <a:gd name="connsiteY110" fmla="*/ 807848 h 874716"/>
                <a:gd name="connsiteX111" fmla="*/ 5606372 w 6858001"/>
                <a:gd name="connsiteY111" fmla="*/ 788417 h 874716"/>
                <a:gd name="connsiteX112" fmla="*/ 5548460 w 6858001"/>
                <a:gd name="connsiteY112" fmla="*/ 779273 h 874716"/>
                <a:gd name="connsiteX113" fmla="*/ 5501594 w 6858001"/>
                <a:gd name="connsiteY113" fmla="*/ 780607 h 874716"/>
                <a:gd name="connsiteX114" fmla="*/ 5419295 w 6858001"/>
                <a:gd name="connsiteY114" fmla="*/ 782321 h 874716"/>
                <a:gd name="connsiteX115" fmla="*/ 5393005 w 6858001"/>
                <a:gd name="connsiteY115" fmla="*/ 786703 h 874716"/>
                <a:gd name="connsiteX116" fmla="*/ 5274129 w 6858001"/>
                <a:gd name="connsiteY116" fmla="*/ 774129 h 874716"/>
                <a:gd name="connsiteX117" fmla="*/ 5206308 w 6858001"/>
                <a:gd name="connsiteY117" fmla="*/ 773177 h 874716"/>
                <a:gd name="connsiteX118" fmla="*/ 5129916 w 6858001"/>
                <a:gd name="connsiteY118" fmla="*/ 757554 h 874716"/>
                <a:gd name="connsiteX119" fmla="*/ 5107627 w 6858001"/>
                <a:gd name="connsiteY119" fmla="*/ 758316 h 874716"/>
                <a:gd name="connsiteX120" fmla="*/ 5082670 w 6858001"/>
                <a:gd name="connsiteY120" fmla="*/ 759651 h 874716"/>
                <a:gd name="connsiteX121" fmla="*/ 5006086 w 6858001"/>
                <a:gd name="connsiteY121" fmla="*/ 760795 h 874716"/>
                <a:gd name="connsiteX122" fmla="*/ 4959602 w 6858001"/>
                <a:gd name="connsiteY122" fmla="*/ 766509 h 874716"/>
                <a:gd name="connsiteX123" fmla="*/ 4871019 w 6858001"/>
                <a:gd name="connsiteY123" fmla="*/ 763081 h 874716"/>
                <a:gd name="connsiteX124" fmla="*/ 4838250 w 6858001"/>
                <a:gd name="connsiteY124" fmla="*/ 768033 h 874716"/>
                <a:gd name="connsiteX125" fmla="*/ 4755381 w 6858001"/>
                <a:gd name="connsiteY125" fmla="*/ 768605 h 874716"/>
                <a:gd name="connsiteX126" fmla="*/ 4681083 w 6858001"/>
                <a:gd name="connsiteY126" fmla="*/ 765747 h 874716"/>
                <a:gd name="connsiteX127" fmla="*/ 4609452 w 6858001"/>
                <a:gd name="connsiteY127" fmla="*/ 767271 h 874716"/>
                <a:gd name="connsiteX128" fmla="*/ 4558207 w 6858001"/>
                <a:gd name="connsiteY128" fmla="*/ 773557 h 874716"/>
                <a:gd name="connsiteX129" fmla="*/ 4502579 w 6858001"/>
                <a:gd name="connsiteY129" fmla="*/ 777367 h 874716"/>
                <a:gd name="connsiteX130" fmla="*/ 4349222 w 6858001"/>
                <a:gd name="connsiteY130" fmla="*/ 800038 h 874716"/>
                <a:gd name="connsiteX131" fmla="*/ 4320837 w 6858001"/>
                <a:gd name="connsiteY131" fmla="*/ 794514 h 874716"/>
                <a:gd name="connsiteX132" fmla="*/ 4159667 w 6858001"/>
                <a:gd name="connsiteY132" fmla="*/ 789370 h 874716"/>
                <a:gd name="connsiteX133" fmla="*/ 4124614 w 6858001"/>
                <a:gd name="connsiteY133" fmla="*/ 789752 h 874716"/>
                <a:gd name="connsiteX134" fmla="*/ 4030503 w 6858001"/>
                <a:gd name="connsiteY134" fmla="*/ 767271 h 874716"/>
                <a:gd name="connsiteX135" fmla="*/ 3885338 w 6858001"/>
                <a:gd name="connsiteY135" fmla="*/ 802896 h 874716"/>
                <a:gd name="connsiteX136" fmla="*/ 3749506 w 6858001"/>
                <a:gd name="connsiteY136" fmla="*/ 847473 h 874716"/>
                <a:gd name="connsiteX137" fmla="*/ 3732361 w 6858001"/>
                <a:gd name="connsiteY137" fmla="*/ 853190 h 874716"/>
                <a:gd name="connsiteX138" fmla="*/ 3683591 w 6858001"/>
                <a:gd name="connsiteY138" fmla="*/ 862906 h 874716"/>
                <a:gd name="connsiteX139" fmla="*/ 3623201 w 6858001"/>
                <a:gd name="connsiteY139" fmla="*/ 866334 h 874716"/>
                <a:gd name="connsiteX140" fmla="*/ 3546617 w 6858001"/>
                <a:gd name="connsiteY140" fmla="*/ 874716 h 874716"/>
                <a:gd name="connsiteX141" fmla="*/ 3485275 w 6858001"/>
                <a:gd name="connsiteY141" fmla="*/ 864238 h 874716"/>
                <a:gd name="connsiteX142" fmla="*/ 3399546 w 6858001"/>
                <a:gd name="connsiteY142" fmla="*/ 848618 h 874716"/>
                <a:gd name="connsiteX143" fmla="*/ 3318771 w 6858001"/>
                <a:gd name="connsiteY143" fmla="*/ 833757 h 874716"/>
                <a:gd name="connsiteX144" fmla="*/ 3293244 w 6858001"/>
                <a:gd name="connsiteY144" fmla="*/ 851284 h 874716"/>
                <a:gd name="connsiteX145" fmla="*/ 3253809 w 6858001"/>
                <a:gd name="connsiteY145" fmla="*/ 866524 h 874716"/>
                <a:gd name="connsiteX146" fmla="*/ 3209993 w 6858001"/>
                <a:gd name="connsiteY146" fmla="*/ 848235 h 874716"/>
                <a:gd name="connsiteX147" fmla="*/ 3107500 w 6858001"/>
                <a:gd name="connsiteY147" fmla="*/ 810326 h 874716"/>
                <a:gd name="connsiteX148" fmla="*/ 3042728 w 6858001"/>
                <a:gd name="connsiteY148" fmla="*/ 808610 h 874716"/>
                <a:gd name="connsiteX149" fmla="*/ 2901943 w 6858001"/>
                <a:gd name="connsiteY149" fmla="*/ 792418 h 874716"/>
                <a:gd name="connsiteX150" fmla="*/ 2809930 w 6858001"/>
                <a:gd name="connsiteY150" fmla="*/ 769367 h 874716"/>
                <a:gd name="connsiteX151" fmla="*/ 2743826 w 6858001"/>
                <a:gd name="connsiteY151" fmla="*/ 743268 h 874716"/>
                <a:gd name="connsiteX152" fmla="*/ 2649143 w 6858001"/>
                <a:gd name="connsiteY152" fmla="*/ 709167 h 874716"/>
                <a:gd name="connsiteX153" fmla="*/ 2554079 w 6858001"/>
                <a:gd name="connsiteY153" fmla="*/ 691450 h 874716"/>
                <a:gd name="connsiteX154" fmla="*/ 2485307 w 6858001"/>
                <a:gd name="connsiteY154" fmla="*/ 669160 h 874716"/>
                <a:gd name="connsiteX155" fmla="*/ 2401292 w 6858001"/>
                <a:gd name="connsiteY155" fmla="*/ 653919 h 874716"/>
                <a:gd name="connsiteX156" fmla="*/ 2330806 w 6858001"/>
                <a:gd name="connsiteY156" fmla="*/ 653349 h 874716"/>
                <a:gd name="connsiteX157" fmla="*/ 2220312 w 6858001"/>
                <a:gd name="connsiteY157" fmla="*/ 656015 h 874716"/>
                <a:gd name="connsiteX158" fmla="*/ 2085054 w 6858001"/>
                <a:gd name="connsiteY158" fmla="*/ 609914 h 874716"/>
                <a:gd name="connsiteX159" fmla="*/ 2030378 w 6858001"/>
                <a:gd name="connsiteY159" fmla="*/ 599625 h 874716"/>
                <a:gd name="connsiteX160" fmla="*/ 1978940 w 6858001"/>
                <a:gd name="connsiteY160" fmla="*/ 594863 h 874716"/>
                <a:gd name="connsiteX161" fmla="*/ 1869780 w 6858001"/>
                <a:gd name="connsiteY161" fmla="*/ 564192 h 874716"/>
                <a:gd name="connsiteX162" fmla="*/ 1825393 w 6858001"/>
                <a:gd name="connsiteY162" fmla="*/ 554094 h 874716"/>
                <a:gd name="connsiteX163" fmla="*/ 1763287 w 6858001"/>
                <a:gd name="connsiteY163" fmla="*/ 554286 h 874716"/>
                <a:gd name="connsiteX164" fmla="*/ 1650317 w 6858001"/>
                <a:gd name="connsiteY164" fmla="*/ 540187 h 874716"/>
                <a:gd name="connsiteX165" fmla="*/ 1537537 w 6858001"/>
                <a:gd name="connsiteY165" fmla="*/ 499038 h 874716"/>
                <a:gd name="connsiteX166" fmla="*/ 1489720 w 6858001"/>
                <a:gd name="connsiteY166" fmla="*/ 503038 h 874716"/>
                <a:gd name="connsiteX167" fmla="*/ 1472575 w 6858001"/>
                <a:gd name="connsiteY167" fmla="*/ 502086 h 874716"/>
                <a:gd name="connsiteX168" fmla="*/ 1318456 w 6858001"/>
                <a:gd name="connsiteY168" fmla="*/ 479415 h 874716"/>
                <a:gd name="connsiteX169" fmla="*/ 1303024 w 6858001"/>
                <a:gd name="connsiteY169" fmla="*/ 476939 h 874716"/>
                <a:gd name="connsiteX170" fmla="*/ 1230633 w 6858001"/>
                <a:gd name="connsiteY170" fmla="*/ 456746 h 874716"/>
                <a:gd name="connsiteX171" fmla="*/ 1048125 w 6858001"/>
                <a:gd name="connsiteY171" fmla="*/ 444172 h 874716"/>
                <a:gd name="connsiteX172" fmla="*/ 1036887 w 6858001"/>
                <a:gd name="connsiteY172" fmla="*/ 442648 h 874716"/>
                <a:gd name="connsiteX173" fmla="*/ 975733 w 6858001"/>
                <a:gd name="connsiteY173" fmla="*/ 452744 h 874716"/>
                <a:gd name="connsiteX174" fmla="*/ 945444 w 6858001"/>
                <a:gd name="connsiteY174" fmla="*/ 467033 h 874716"/>
                <a:gd name="connsiteX175" fmla="*/ 898198 w 6858001"/>
                <a:gd name="connsiteY175" fmla="*/ 481893 h 874716"/>
                <a:gd name="connsiteX176" fmla="*/ 850189 w 6858001"/>
                <a:gd name="connsiteY176" fmla="*/ 487417 h 874716"/>
                <a:gd name="connsiteX177" fmla="*/ 769605 w 6858001"/>
                <a:gd name="connsiteY177" fmla="*/ 464937 h 874716"/>
                <a:gd name="connsiteX178" fmla="*/ 740268 w 6858001"/>
                <a:gd name="connsiteY178" fmla="*/ 462651 h 874716"/>
                <a:gd name="connsiteX179" fmla="*/ 674923 w 6858001"/>
                <a:gd name="connsiteY179" fmla="*/ 451792 h 874716"/>
                <a:gd name="connsiteX180" fmla="*/ 617772 w 6858001"/>
                <a:gd name="connsiteY180" fmla="*/ 452554 h 874716"/>
                <a:gd name="connsiteX181" fmla="*/ 571860 w 6858001"/>
                <a:gd name="connsiteY181" fmla="*/ 469891 h 874716"/>
                <a:gd name="connsiteX182" fmla="*/ 505182 w 6858001"/>
                <a:gd name="connsiteY182" fmla="*/ 473319 h 874716"/>
                <a:gd name="connsiteX183" fmla="*/ 462126 w 6858001"/>
                <a:gd name="connsiteY183" fmla="*/ 460747 h 874716"/>
                <a:gd name="connsiteX184" fmla="*/ 453364 w 6858001"/>
                <a:gd name="connsiteY184" fmla="*/ 459033 h 874716"/>
                <a:gd name="connsiteX185" fmla="*/ 340774 w 6858001"/>
                <a:gd name="connsiteY185" fmla="*/ 458268 h 874716"/>
                <a:gd name="connsiteX186" fmla="*/ 200182 w 6858001"/>
                <a:gd name="connsiteY186" fmla="*/ 496180 h 874716"/>
                <a:gd name="connsiteX187" fmla="*/ 176939 w 6858001"/>
                <a:gd name="connsiteY187" fmla="*/ 504182 h 874716"/>
                <a:gd name="connsiteX188" fmla="*/ 63587 w 6858001"/>
                <a:gd name="connsiteY188" fmla="*/ 518088 h 874716"/>
                <a:gd name="connsiteX189" fmla="*/ 2817 w 6858001"/>
                <a:gd name="connsiteY189" fmla="*/ 532187 h 874716"/>
                <a:gd name="connsiteX190" fmla="*/ 0 w 6858001"/>
                <a:gd name="connsiteY190" fmla="*/ 533314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</a:cxnLst>
              <a:rect l="l" t="t" r="r" b="b"/>
              <a:pathLst>
                <a:path w="6858001" h="874716">
                  <a:moveTo>
                    <a:pt x="0" y="533314"/>
                  </a:moveTo>
                  <a:lnTo>
                    <a:pt x="0" y="69206"/>
                  </a:lnTo>
                  <a:lnTo>
                    <a:pt x="21486" y="71924"/>
                  </a:lnTo>
                  <a:cubicBezTo>
                    <a:pt x="92546" y="60493"/>
                    <a:pt x="159604" y="87354"/>
                    <a:pt x="228948" y="88116"/>
                  </a:cubicBezTo>
                  <a:cubicBezTo>
                    <a:pt x="260382" y="88496"/>
                    <a:pt x="291435" y="94592"/>
                    <a:pt x="313533" y="62779"/>
                  </a:cubicBezTo>
                  <a:cubicBezTo>
                    <a:pt x="316389" y="58587"/>
                    <a:pt x="330298" y="60873"/>
                    <a:pt x="338870" y="62207"/>
                  </a:cubicBezTo>
                  <a:cubicBezTo>
                    <a:pt x="357921" y="65066"/>
                    <a:pt x="376781" y="72304"/>
                    <a:pt x="395640" y="72114"/>
                  </a:cubicBezTo>
                  <a:cubicBezTo>
                    <a:pt x="434695" y="71924"/>
                    <a:pt x="473939" y="68876"/>
                    <a:pt x="512802" y="65446"/>
                  </a:cubicBezTo>
                  <a:cubicBezTo>
                    <a:pt x="527470" y="64112"/>
                    <a:pt x="541569" y="58969"/>
                    <a:pt x="556047" y="55349"/>
                  </a:cubicBezTo>
                  <a:cubicBezTo>
                    <a:pt x="564048" y="53253"/>
                    <a:pt x="572622" y="47729"/>
                    <a:pt x="580050" y="48871"/>
                  </a:cubicBezTo>
                  <a:cubicBezTo>
                    <a:pt x="623106" y="55539"/>
                    <a:pt x="662541" y="39157"/>
                    <a:pt x="703308" y="30964"/>
                  </a:cubicBezTo>
                  <a:cubicBezTo>
                    <a:pt x="722169" y="27154"/>
                    <a:pt x="739886" y="18010"/>
                    <a:pt x="758174" y="11724"/>
                  </a:cubicBezTo>
                  <a:cubicBezTo>
                    <a:pt x="762936" y="10008"/>
                    <a:pt x="768271" y="8484"/>
                    <a:pt x="773035" y="8866"/>
                  </a:cubicBezTo>
                  <a:cubicBezTo>
                    <a:pt x="800276" y="11152"/>
                    <a:pt x="827329" y="14390"/>
                    <a:pt x="854379" y="16866"/>
                  </a:cubicBezTo>
                  <a:cubicBezTo>
                    <a:pt x="878956" y="19152"/>
                    <a:pt x="903722" y="19914"/>
                    <a:pt x="915343" y="47919"/>
                  </a:cubicBezTo>
                  <a:cubicBezTo>
                    <a:pt x="917059" y="52301"/>
                    <a:pt x="922773" y="55539"/>
                    <a:pt x="927155" y="58397"/>
                  </a:cubicBezTo>
                  <a:cubicBezTo>
                    <a:pt x="994785" y="102405"/>
                    <a:pt x="1030980" y="101261"/>
                    <a:pt x="1097087" y="54777"/>
                  </a:cubicBezTo>
                  <a:cubicBezTo>
                    <a:pt x="1103945" y="50015"/>
                    <a:pt x="1118613" y="46585"/>
                    <a:pt x="1123185" y="50395"/>
                  </a:cubicBezTo>
                  <a:cubicBezTo>
                    <a:pt x="1162049" y="82020"/>
                    <a:pt x="1204532" y="78590"/>
                    <a:pt x="1249302" y="68684"/>
                  </a:cubicBezTo>
                  <a:cubicBezTo>
                    <a:pt x="1260922" y="66018"/>
                    <a:pt x="1277307" y="66018"/>
                    <a:pt x="1286069" y="72304"/>
                  </a:cubicBezTo>
                  <a:cubicBezTo>
                    <a:pt x="1327790" y="101451"/>
                    <a:pt x="1372560" y="97261"/>
                    <a:pt x="1417899" y="88688"/>
                  </a:cubicBezTo>
                  <a:cubicBezTo>
                    <a:pt x="1424948" y="87354"/>
                    <a:pt x="1433522" y="80114"/>
                    <a:pt x="1436568" y="73448"/>
                  </a:cubicBezTo>
                  <a:cubicBezTo>
                    <a:pt x="1447428" y="49825"/>
                    <a:pt x="1467813" y="41823"/>
                    <a:pt x="1490292" y="35154"/>
                  </a:cubicBezTo>
                  <a:cubicBezTo>
                    <a:pt x="1525727" y="24296"/>
                    <a:pt x="1560588" y="11532"/>
                    <a:pt x="1596213" y="1245"/>
                  </a:cubicBezTo>
                  <a:cubicBezTo>
                    <a:pt x="1604978" y="-1231"/>
                    <a:pt x="1615836" y="293"/>
                    <a:pt x="1624980" y="3150"/>
                  </a:cubicBezTo>
                  <a:cubicBezTo>
                    <a:pt x="1656223" y="12866"/>
                    <a:pt x="1676036" y="37251"/>
                    <a:pt x="1697753" y="59731"/>
                  </a:cubicBezTo>
                  <a:cubicBezTo>
                    <a:pt x="1707279" y="69638"/>
                    <a:pt x="1720423" y="76686"/>
                    <a:pt x="1733188" y="82400"/>
                  </a:cubicBezTo>
                  <a:cubicBezTo>
                    <a:pt x="1766335" y="97071"/>
                    <a:pt x="1800246" y="110215"/>
                    <a:pt x="1833775" y="124121"/>
                  </a:cubicBezTo>
                  <a:cubicBezTo>
                    <a:pt x="1837013" y="125455"/>
                    <a:pt x="1839679" y="128884"/>
                    <a:pt x="1842158" y="131742"/>
                  </a:cubicBezTo>
                  <a:cubicBezTo>
                    <a:pt x="1866922" y="161843"/>
                    <a:pt x="1891497" y="192132"/>
                    <a:pt x="1916454" y="222233"/>
                  </a:cubicBezTo>
                  <a:cubicBezTo>
                    <a:pt x="1921216" y="227947"/>
                    <a:pt x="1928076" y="232139"/>
                    <a:pt x="1933219" y="237663"/>
                  </a:cubicBezTo>
                  <a:cubicBezTo>
                    <a:pt x="1940459" y="245283"/>
                    <a:pt x="1949603" y="252524"/>
                    <a:pt x="1953413" y="261668"/>
                  </a:cubicBezTo>
                  <a:cubicBezTo>
                    <a:pt x="1965224" y="290433"/>
                    <a:pt x="1987894" y="302817"/>
                    <a:pt x="2016469" y="308151"/>
                  </a:cubicBezTo>
                  <a:cubicBezTo>
                    <a:pt x="2042570" y="313104"/>
                    <a:pt x="2068669" y="317296"/>
                    <a:pt x="2094578" y="323010"/>
                  </a:cubicBezTo>
                  <a:cubicBezTo>
                    <a:pt x="2126201" y="329868"/>
                    <a:pt x="2157636" y="337298"/>
                    <a:pt x="2188879" y="345681"/>
                  </a:cubicBezTo>
                  <a:cubicBezTo>
                    <a:pt x="2202404" y="349301"/>
                    <a:pt x="2216692" y="353491"/>
                    <a:pt x="2228314" y="360921"/>
                  </a:cubicBezTo>
                  <a:cubicBezTo>
                    <a:pt x="2260890" y="381496"/>
                    <a:pt x="2295753" y="395402"/>
                    <a:pt x="2334044" y="389878"/>
                  </a:cubicBezTo>
                  <a:cubicBezTo>
                    <a:pt x="2364715" y="385496"/>
                    <a:pt x="2390434" y="396736"/>
                    <a:pt x="2409485" y="414263"/>
                  </a:cubicBezTo>
                  <a:cubicBezTo>
                    <a:pt x="2444158" y="446078"/>
                    <a:pt x="2481305" y="438838"/>
                    <a:pt x="2518264" y="428552"/>
                  </a:cubicBezTo>
                  <a:cubicBezTo>
                    <a:pt x="2537315" y="423217"/>
                    <a:pt x="2552935" y="423979"/>
                    <a:pt x="2571034" y="429122"/>
                  </a:cubicBezTo>
                  <a:cubicBezTo>
                    <a:pt x="2612945" y="441124"/>
                    <a:pt x="2640950" y="473701"/>
                    <a:pt x="2668001" y="502276"/>
                  </a:cubicBezTo>
                  <a:cubicBezTo>
                    <a:pt x="2691054" y="526661"/>
                    <a:pt x="2716963" y="540377"/>
                    <a:pt x="2745348" y="550666"/>
                  </a:cubicBezTo>
                  <a:cubicBezTo>
                    <a:pt x="2781163" y="563810"/>
                    <a:pt x="2809548" y="558858"/>
                    <a:pt x="2826694" y="527233"/>
                  </a:cubicBezTo>
                  <a:cubicBezTo>
                    <a:pt x="2831457" y="518278"/>
                    <a:pt x="2839839" y="507800"/>
                    <a:pt x="2848793" y="505134"/>
                  </a:cubicBezTo>
                  <a:cubicBezTo>
                    <a:pt x="2892037" y="491800"/>
                    <a:pt x="2935854" y="472367"/>
                    <a:pt x="2982148" y="484179"/>
                  </a:cubicBezTo>
                  <a:cubicBezTo>
                    <a:pt x="3046158" y="500372"/>
                    <a:pt x="3108644" y="499420"/>
                    <a:pt x="3172654" y="483417"/>
                  </a:cubicBezTo>
                  <a:cubicBezTo>
                    <a:pt x="3276480" y="457508"/>
                    <a:pt x="3380305" y="430076"/>
                    <a:pt x="3489467" y="435790"/>
                  </a:cubicBezTo>
                  <a:cubicBezTo>
                    <a:pt x="3507563" y="436742"/>
                    <a:pt x="3529090" y="425121"/>
                    <a:pt x="3544713" y="413691"/>
                  </a:cubicBezTo>
                  <a:cubicBezTo>
                    <a:pt x="3574622" y="391974"/>
                    <a:pt x="3573288" y="390258"/>
                    <a:pt x="3606817" y="408167"/>
                  </a:cubicBezTo>
                  <a:cubicBezTo>
                    <a:pt x="3614819" y="412549"/>
                    <a:pt x="3624725" y="415215"/>
                    <a:pt x="3630632" y="421693"/>
                  </a:cubicBezTo>
                  <a:cubicBezTo>
                    <a:pt x="3660731" y="454650"/>
                    <a:pt x="3697880" y="446648"/>
                    <a:pt x="3734837" y="441886"/>
                  </a:cubicBezTo>
                  <a:cubicBezTo>
                    <a:pt x="3741315" y="440934"/>
                    <a:pt x="3749125" y="439600"/>
                    <a:pt x="3754652" y="442268"/>
                  </a:cubicBezTo>
                  <a:cubicBezTo>
                    <a:pt x="3779607" y="454268"/>
                    <a:pt x="3800753" y="450078"/>
                    <a:pt x="3822472" y="433694"/>
                  </a:cubicBezTo>
                  <a:cubicBezTo>
                    <a:pt x="3841331" y="419597"/>
                    <a:pt x="3863049" y="411215"/>
                    <a:pt x="3885338" y="428742"/>
                  </a:cubicBezTo>
                  <a:cubicBezTo>
                    <a:pt x="3934870" y="467605"/>
                    <a:pt x="3987829" y="469509"/>
                    <a:pt x="4043839" y="444934"/>
                  </a:cubicBezTo>
                  <a:cubicBezTo>
                    <a:pt x="4083845" y="427407"/>
                    <a:pt x="4123280" y="423407"/>
                    <a:pt x="4165383" y="441124"/>
                  </a:cubicBezTo>
                  <a:cubicBezTo>
                    <a:pt x="4181576" y="447982"/>
                    <a:pt x="4202531" y="443410"/>
                    <a:pt x="4221391" y="444934"/>
                  </a:cubicBezTo>
                  <a:cubicBezTo>
                    <a:pt x="4232060" y="445696"/>
                    <a:pt x="4243872" y="445886"/>
                    <a:pt x="4253014" y="450650"/>
                  </a:cubicBezTo>
                  <a:cubicBezTo>
                    <a:pt x="4277401" y="462843"/>
                    <a:pt x="4300070" y="478463"/>
                    <a:pt x="4324645" y="490466"/>
                  </a:cubicBezTo>
                  <a:cubicBezTo>
                    <a:pt x="4336457" y="496180"/>
                    <a:pt x="4350554" y="499228"/>
                    <a:pt x="4363890" y="499420"/>
                  </a:cubicBezTo>
                  <a:cubicBezTo>
                    <a:pt x="4403325" y="500372"/>
                    <a:pt x="4442761" y="500372"/>
                    <a:pt x="4482004" y="498658"/>
                  </a:cubicBezTo>
                  <a:cubicBezTo>
                    <a:pt x="4546776" y="495990"/>
                    <a:pt x="4612500" y="495418"/>
                    <a:pt x="4659174" y="438648"/>
                  </a:cubicBezTo>
                  <a:cubicBezTo>
                    <a:pt x="4662986" y="434076"/>
                    <a:pt x="4671176" y="431408"/>
                    <a:pt x="4677655" y="430646"/>
                  </a:cubicBezTo>
                  <a:cubicBezTo>
                    <a:pt x="4707564" y="427027"/>
                    <a:pt x="4738235" y="426645"/>
                    <a:pt x="4767764" y="420739"/>
                  </a:cubicBezTo>
                  <a:cubicBezTo>
                    <a:pt x="4791386" y="415977"/>
                    <a:pt x="4811009" y="417501"/>
                    <a:pt x="4828916" y="434266"/>
                  </a:cubicBezTo>
                  <a:cubicBezTo>
                    <a:pt x="4852348" y="456364"/>
                    <a:pt x="4880925" y="469319"/>
                    <a:pt x="4912168" y="462271"/>
                  </a:cubicBezTo>
                  <a:cubicBezTo>
                    <a:pt x="4943409" y="455412"/>
                    <a:pt x="4963984" y="470271"/>
                    <a:pt x="4987037" y="485703"/>
                  </a:cubicBezTo>
                  <a:cubicBezTo>
                    <a:pt x="5003801" y="496942"/>
                    <a:pt x="5022852" y="511040"/>
                    <a:pt x="5041521" y="512182"/>
                  </a:cubicBezTo>
                  <a:cubicBezTo>
                    <a:pt x="5083814" y="514658"/>
                    <a:pt x="5120201" y="553904"/>
                    <a:pt x="5166113" y="531615"/>
                  </a:cubicBezTo>
                  <a:cubicBezTo>
                    <a:pt x="5169161" y="530091"/>
                    <a:pt x="5174685" y="533901"/>
                    <a:pt x="5179067" y="534853"/>
                  </a:cubicBezTo>
                  <a:cubicBezTo>
                    <a:pt x="5214121" y="542093"/>
                    <a:pt x="5247078" y="535043"/>
                    <a:pt x="5272796" y="511230"/>
                  </a:cubicBezTo>
                  <a:cubicBezTo>
                    <a:pt x="5306516" y="480177"/>
                    <a:pt x="5343855" y="477129"/>
                    <a:pt x="5385384" y="487227"/>
                  </a:cubicBezTo>
                  <a:cubicBezTo>
                    <a:pt x="5398721" y="490466"/>
                    <a:pt x="5412057" y="492752"/>
                    <a:pt x="5425582" y="495418"/>
                  </a:cubicBezTo>
                  <a:cubicBezTo>
                    <a:pt x="5443870" y="499228"/>
                    <a:pt x="5462351" y="503230"/>
                    <a:pt x="5480637" y="507040"/>
                  </a:cubicBezTo>
                  <a:cubicBezTo>
                    <a:pt x="5498356" y="510850"/>
                    <a:pt x="5517979" y="517326"/>
                    <a:pt x="5531693" y="500944"/>
                  </a:cubicBezTo>
                  <a:cubicBezTo>
                    <a:pt x="5543506" y="486845"/>
                    <a:pt x="5551888" y="488179"/>
                    <a:pt x="5562746" y="500372"/>
                  </a:cubicBezTo>
                  <a:cubicBezTo>
                    <a:pt x="5600467" y="543045"/>
                    <a:pt x="5646189" y="569716"/>
                    <a:pt x="5704483" y="571620"/>
                  </a:cubicBezTo>
                  <a:cubicBezTo>
                    <a:pt x="5716485" y="572002"/>
                    <a:pt x="5728678" y="574668"/>
                    <a:pt x="5740488" y="577526"/>
                  </a:cubicBezTo>
                  <a:cubicBezTo>
                    <a:pt x="5747728" y="579241"/>
                    <a:pt x="5756493" y="581147"/>
                    <a:pt x="5760873" y="586291"/>
                  </a:cubicBezTo>
                  <a:cubicBezTo>
                    <a:pt x="5794974" y="625534"/>
                    <a:pt x="5837457" y="652777"/>
                    <a:pt x="5883751" y="674686"/>
                  </a:cubicBezTo>
                  <a:cubicBezTo>
                    <a:pt x="5900323" y="682496"/>
                    <a:pt x="5918042" y="690306"/>
                    <a:pt x="5935949" y="692592"/>
                  </a:cubicBezTo>
                  <a:cubicBezTo>
                    <a:pt x="5954617" y="694878"/>
                    <a:pt x="5974240" y="691068"/>
                    <a:pt x="5993291" y="688972"/>
                  </a:cubicBezTo>
                  <a:cubicBezTo>
                    <a:pt x="6004531" y="687830"/>
                    <a:pt x="6017485" y="688020"/>
                    <a:pt x="6026440" y="682496"/>
                  </a:cubicBezTo>
                  <a:cubicBezTo>
                    <a:pt x="6054825" y="665159"/>
                    <a:pt x="6082258" y="646491"/>
                    <a:pt x="6108738" y="626296"/>
                  </a:cubicBezTo>
                  <a:cubicBezTo>
                    <a:pt x="6131409" y="608960"/>
                    <a:pt x="6135981" y="606483"/>
                    <a:pt x="6155602" y="628202"/>
                  </a:cubicBezTo>
                  <a:cubicBezTo>
                    <a:pt x="6175797" y="650491"/>
                    <a:pt x="6200944" y="662111"/>
                    <a:pt x="6228756" y="666873"/>
                  </a:cubicBezTo>
                  <a:cubicBezTo>
                    <a:pt x="6272764" y="674304"/>
                    <a:pt x="6317151" y="680590"/>
                    <a:pt x="6361539" y="684210"/>
                  </a:cubicBezTo>
                  <a:cubicBezTo>
                    <a:pt x="6401736" y="687448"/>
                    <a:pt x="6420977" y="669922"/>
                    <a:pt x="6428979" y="630106"/>
                  </a:cubicBezTo>
                  <a:cubicBezTo>
                    <a:pt x="6433551" y="608007"/>
                    <a:pt x="6439458" y="584003"/>
                    <a:pt x="6463840" y="578098"/>
                  </a:cubicBezTo>
                  <a:cubicBezTo>
                    <a:pt x="6503658" y="568572"/>
                    <a:pt x="6544997" y="564382"/>
                    <a:pt x="6564620" y="517708"/>
                  </a:cubicBezTo>
                  <a:cubicBezTo>
                    <a:pt x="6575478" y="527995"/>
                    <a:pt x="6582146" y="534091"/>
                    <a:pt x="6588625" y="540187"/>
                  </a:cubicBezTo>
                  <a:cubicBezTo>
                    <a:pt x="6606531" y="557142"/>
                    <a:pt x="6643678" y="564382"/>
                    <a:pt x="6662541" y="549714"/>
                  </a:cubicBezTo>
                  <a:cubicBezTo>
                    <a:pt x="6690354" y="528377"/>
                    <a:pt x="6715883" y="532377"/>
                    <a:pt x="6742552" y="548952"/>
                  </a:cubicBezTo>
                  <a:cubicBezTo>
                    <a:pt x="6764841" y="562668"/>
                    <a:pt x="6788417" y="567954"/>
                    <a:pt x="6812063" y="568430"/>
                  </a:cubicBezTo>
                  <a:lnTo>
                    <a:pt x="6858001" y="562267"/>
                  </a:lnTo>
                  <a:lnTo>
                    <a:pt x="6858001" y="734520"/>
                  </a:lnTo>
                  <a:lnTo>
                    <a:pt x="6815516" y="744220"/>
                  </a:lnTo>
                  <a:cubicBezTo>
                    <a:pt x="6793035" y="749744"/>
                    <a:pt x="6771319" y="759651"/>
                    <a:pt x="6748458" y="763271"/>
                  </a:cubicBezTo>
                  <a:cubicBezTo>
                    <a:pt x="6694164" y="771843"/>
                    <a:pt x="6639488" y="777939"/>
                    <a:pt x="6584812" y="784797"/>
                  </a:cubicBezTo>
                  <a:cubicBezTo>
                    <a:pt x="6528424" y="791846"/>
                    <a:pt x="6472225" y="799276"/>
                    <a:pt x="6415833" y="805562"/>
                  </a:cubicBezTo>
                  <a:cubicBezTo>
                    <a:pt x="6384972" y="808802"/>
                    <a:pt x="6353919" y="809372"/>
                    <a:pt x="6323058" y="812420"/>
                  </a:cubicBezTo>
                  <a:cubicBezTo>
                    <a:pt x="6296005" y="815088"/>
                    <a:pt x="6269144" y="820041"/>
                    <a:pt x="6242093" y="823281"/>
                  </a:cubicBezTo>
                  <a:cubicBezTo>
                    <a:pt x="6218660" y="825947"/>
                    <a:pt x="6195037" y="827471"/>
                    <a:pt x="6171605" y="830139"/>
                  </a:cubicBezTo>
                  <a:cubicBezTo>
                    <a:pt x="6134075" y="834519"/>
                    <a:pt x="6096736" y="839473"/>
                    <a:pt x="6059397" y="844045"/>
                  </a:cubicBezTo>
                  <a:cubicBezTo>
                    <a:pt x="6043776" y="845759"/>
                    <a:pt x="6027392" y="850522"/>
                    <a:pt x="6012723" y="847665"/>
                  </a:cubicBezTo>
                  <a:cubicBezTo>
                    <a:pt x="5975764" y="840425"/>
                    <a:pt x="5939377" y="842521"/>
                    <a:pt x="5902610" y="847473"/>
                  </a:cubicBezTo>
                  <a:cubicBezTo>
                    <a:pt x="5890037" y="849190"/>
                    <a:pt x="5876511" y="848808"/>
                    <a:pt x="5864318" y="845569"/>
                  </a:cubicBezTo>
                  <a:cubicBezTo>
                    <a:pt x="5839361" y="839091"/>
                    <a:pt x="5815169" y="829947"/>
                    <a:pt x="5790592" y="821947"/>
                  </a:cubicBezTo>
                  <a:cubicBezTo>
                    <a:pt x="5787924" y="820995"/>
                    <a:pt x="5784686" y="820803"/>
                    <a:pt x="5781830" y="820233"/>
                  </a:cubicBezTo>
                  <a:cubicBezTo>
                    <a:pt x="5765635" y="816992"/>
                    <a:pt x="5749634" y="813754"/>
                    <a:pt x="5733440" y="810896"/>
                  </a:cubicBezTo>
                  <a:cubicBezTo>
                    <a:pt x="5724678" y="809372"/>
                    <a:pt x="5715723" y="809182"/>
                    <a:pt x="5706959" y="807848"/>
                  </a:cubicBezTo>
                  <a:cubicBezTo>
                    <a:pt x="5673050" y="802514"/>
                    <a:pt x="5635711" y="811468"/>
                    <a:pt x="5606372" y="788417"/>
                  </a:cubicBezTo>
                  <a:cubicBezTo>
                    <a:pt x="5587321" y="773557"/>
                    <a:pt x="5568842" y="776987"/>
                    <a:pt x="5548460" y="779273"/>
                  </a:cubicBezTo>
                  <a:cubicBezTo>
                    <a:pt x="5533027" y="780987"/>
                    <a:pt x="5517215" y="780415"/>
                    <a:pt x="5501594" y="780607"/>
                  </a:cubicBezTo>
                  <a:cubicBezTo>
                    <a:pt x="5474161" y="781177"/>
                    <a:pt x="5446728" y="781369"/>
                    <a:pt x="5419295" y="782321"/>
                  </a:cubicBezTo>
                  <a:cubicBezTo>
                    <a:pt x="5410531" y="782701"/>
                    <a:pt x="5401579" y="787465"/>
                    <a:pt x="5393005" y="786703"/>
                  </a:cubicBezTo>
                  <a:cubicBezTo>
                    <a:pt x="5353379" y="783083"/>
                    <a:pt x="5313754" y="777367"/>
                    <a:pt x="5274129" y="774129"/>
                  </a:cubicBezTo>
                  <a:cubicBezTo>
                    <a:pt x="5251650" y="772225"/>
                    <a:pt x="5228597" y="775843"/>
                    <a:pt x="5206308" y="773177"/>
                  </a:cubicBezTo>
                  <a:cubicBezTo>
                    <a:pt x="5180591" y="770129"/>
                    <a:pt x="5155445" y="762319"/>
                    <a:pt x="5129916" y="757554"/>
                  </a:cubicBezTo>
                  <a:cubicBezTo>
                    <a:pt x="5122867" y="756222"/>
                    <a:pt x="5115057" y="757936"/>
                    <a:pt x="5107627" y="758316"/>
                  </a:cubicBezTo>
                  <a:cubicBezTo>
                    <a:pt x="5099245" y="758699"/>
                    <a:pt x="5091052" y="759461"/>
                    <a:pt x="5082670" y="759651"/>
                  </a:cubicBezTo>
                  <a:cubicBezTo>
                    <a:pt x="5057141" y="760033"/>
                    <a:pt x="5031614" y="759461"/>
                    <a:pt x="5006086" y="760795"/>
                  </a:cubicBezTo>
                  <a:cubicBezTo>
                    <a:pt x="4990465" y="761557"/>
                    <a:pt x="4974082" y="769367"/>
                    <a:pt x="4959602" y="766509"/>
                  </a:cubicBezTo>
                  <a:cubicBezTo>
                    <a:pt x="4930075" y="760985"/>
                    <a:pt x="4900546" y="773367"/>
                    <a:pt x="4871019" y="763081"/>
                  </a:cubicBezTo>
                  <a:cubicBezTo>
                    <a:pt x="4861873" y="760033"/>
                    <a:pt x="4849300" y="767653"/>
                    <a:pt x="4838250" y="768033"/>
                  </a:cubicBezTo>
                  <a:cubicBezTo>
                    <a:pt x="4810627" y="768985"/>
                    <a:pt x="4783004" y="768795"/>
                    <a:pt x="4755381" y="768605"/>
                  </a:cubicBezTo>
                  <a:cubicBezTo>
                    <a:pt x="4730614" y="768415"/>
                    <a:pt x="4704895" y="771081"/>
                    <a:pt x="4681083" y="765747"/>
                  </a:cubicBezTo>
                  <a:cubicBezTo>
                    <a:pt x="4656126" y="760033"/>
                    <a:pt x="4633647" y="760795"/>
                    <a:pt x="4609452" y="767271"/>
                  </a:cubicBezTo>
                  <a:cubicBezTo>
                    <a:pt x="4592878" y="771653"/>
                    <a:pt x="4575351" y="772225"/>
                    <a:pt x="4558207" y="773557"/>
                  </a:cubicBezTo>
                  <a:cubicBezTo>
                    <a:pt x="4539728" y="775081"/>
                    <a:pt x="4519343" y="771081"/>
                    <a:pt x="4502579" y="777367"/>
                  </a:cubicBezTo>
                  <a:cubicBezTo>
                    <a:pt x="4452665" y="796038"/>
                    <a:pt x="4401419" y="800038"/>
                    <a:pt x="4349222" y="800038"/>
                  </a:cubicBezTo>
                  <a:cubicBezTo>
                    <a:pt x="4339695" y="800038"/>
                    <a:pt x="4329979" y="797372"/>
                    <a:pt x="4320837" y="794514"/>
                  </a:cubicBezTo>
                  <a:cubicBezTo>
                    <a:pt x="4267493" y="777367"/>
                    <a:pt x="4213961" y="778891"/>
                    <a:pt x="4159667" y="789370"/>
                  </a:cubicBezTo>
                  <a:cubicBezTo>
                    <a:pt x="4148427" y="791656"/>
                    <a:pt x="4135854" y="792038"/>
                    <a:pt x="4124614" y="789752"/>
                  </a:cubicBezTo>
                  <a:cubicBezTo>
                    <a:pt x="4092989" y="783083"/>
                    <a:pt x="4062318" y="772033"/>
                    <a:pt x="4030503" y="767271"/>
                  </a:cubicBezTo>
                  <a:cubicBezTo>
                    <a:pt x="3977925" y="759461"/>
                    <a:pt x="3932394" y="785749"/>
                    <a:pt x="3885338" y="802896"/>
                  </a:cubicBezTo>
                  <a:cubicBezTo>
                    <a:pt x="3840569" y="819089"/>
                    <a:pt x="3802467" y="855666"/>
                    <a:pt x="3749506" y="847473"/>
                  </a:cubicBezTo>
                  <a:cubicBezTo>
                    <a:pt x="3744173" y="846711"/>
                    <a:pt x="3738267" y="851856"/>
                    <a:pt x="3732361" y="853190"/>
                  </a:cubicBezTo>
                  <a:cubicBezTo>
                    <a:pt x="3716168" y="856810"/>
                    <a:pt x="3699976" y="861190"/>
                    <a:pt x="3683591" y="862906"/>
                  </a:cubicBezTo>
                  <a:cubicBezTo>
                    <a:pt x="3663589" y="865192"/>
                    <a:pt x="3643204" y="864430"/>
                    <a:pt x="3623201" y="866334"/>
                  </a:cubicBezTo>
                  <a:cubicBezTo>
                    <a:pt x="3597482" y="868620"/>
                    <a:pt x="3572146" y="874716"/>
                    <a:pt x="3546617" y="874716"/>
                  </a:cubicBezTo>
                  <a:cubicBezTo>
                    <a:pt x="3526042" y="874716"/>
                    <a:pt x="3505657" y="867668"/>
                    <a:pt x="3485275" y="864238"/>
                  </a:cubicBezTo>
                  <a:cubicBezTo>
                    <a:pt x="3456508" y="859476"/>
                    <a:pt x="3424883" y="860810"/>
                    <a:pt x="3399546" y="848618"/>
                  </a:cubicBezTo>
                  <a:cubicBezTo>
                    <a:pt x="3372495" y="835663"/>
                    <a:pt x="3346776" y="829757"/>
                    <a:pt x="3318771" y="833757"/>
                  </a:cubicBezTo>
                  <a:cubicBezTo>
                    <a:pt x="3309437" y="835091"/>
                    <a:pt x="3297434" y="843093"/>
                    <a:pt x="3293244" y="851284"/>
                  </a:cubicBezTo>
                  <a:cubicBezTo>
                    <a:pt x="3283908" y="869572"/>
                    <a:pt x="3271145" y="872812"/>
                    <a:pt x="3253809" y="866524"/>
                  </a:cubicBezTo>
                  <a:cubicBezTo>
                    <a:pt x="3238758" y="861190"/>
                    <a:pt x="3220280" y="858524"/>
                    <a:pt x="3209993" y="848235"/>
                  </a:cubicBezTo>
                  <a:cubicBezTo>
                    <a:pt x="3180844" y="819089"/>
                    <a:pt x="3143695" y="818136"/>
                    <a:pt x="3107500" y="810326"/>
                  </a:cubicBezTo>
                  <a:cubicBezTo>
                    <a:pt x="3085403" y="805562"/>
                    <a:pt x="3064827" y="805372"/>
                    <a:pt x="3042728" y="808610"/>
                  </a:cubicBezTo>
                  <a:cubicBezTo>
                    <a:pt x="2994722" y="815850"/>
                    <a:pt x="2948047" y="805562"/>
                    <a:pt x="2901943" y="792418"/>
                  </a:cubicBezTo>
                  <a:cubicBezTo>
                    <a:pt x="2871462" y="783655"/>
                    <a:pt x="2840219" y="778321"/>
                    <a:pt x="2809930" y="769367"/>
                  </a:cubicBezTo>
                  <a:cubicBezTo>
                    <a:pt x="2787259" y="762509"/>
                    <a:pt x="2764590" y="754316"/>
                    <a:pt x="2743826" y="743268"/>
                  </a:cubicBezTo>
                  <a:cubicBezTo>
                    <a:pt x="2713723" y="727073"/>
                    <a:pt x="2687436" y="702689"/>
                    <a:pt x="2649143" y="709167"/>
                  </a:cubicBezTo>
                  <a:cubicBezTo>
                    <a:pt x="2615421" y="714881"/>
                    <a:pt x="2584942" y="702881"/>
                    <a:pt x="2554079" y="691450"/>
                  </a:cubicBezTo>
                  <a:cubicBezTo>
                    <a:pt x="2531409" y="683068"/>
                    <a:pt x="2508742" y="674494"/>
                    <a:pt x="2485307" y="669160"/>
                  </a:cubicBezTo>
                  <a:cubicBezTo>
                    <a:pt x="2457492" y="662873"/>
                    <a:pt x="2426059" y="665541"/>
                    <a:pt x="2401292" y="653919"/>
                  </a:cubicBezTo>
                  <a:cubicBezTo>
                    <a:pt x="2375383" y="641727"/>
                    <a:pt x="2353859" y="649919"/>
                    <a:pt x="2330806" y="653349"/>
                  </a:cubicBezTo>
                  <a:cubicBezTo>
                    <a:pt x="2294039" y="658683"/>
                    <a:pt x="2257459" y="668590"/>
                    <a:pt x="2220312" y="656015"/>
                  </a:cubicBezTo>
                  <a:cubicBezTo>
                    <a:pt x="2175163" y="640775"/>
                    <a:pt x="2130393" y="624392"/>
                    <a:pt x="2085054" y="609914"/>
                  </a:cubicBezTo>
                  <a:cubicBezTo>
                    <a:pt x="2067525" y="604387"/>
                    <a:pt x="2048668" y="602101"/>
                    <a:pt x="2030378" y="599625"/>
                  </a:cubicBezTo>
                  <a:cubicBezTo>
                    <a:pt x="2013043" y="597529"/>
                    <a:pt x="1992279" y="602863"/>
                    <a:pt x="1978940" y="594863"/>
                  </a:cubicBezTo>
                  <a:cubicBezTo>
                    <a:pt x="1944649" y="574288"/>
                    <a:pt x="1909408" y="564192"/>
                    <a:pt x="1869780" y="564192"/>
                  </a:cubicBezTo>
                  <a:cubicBezTo>
                    <a:pt x="1854920" y="564192"/>
                    <a:pt x="1840441" y="555618"/>
                    <a:pt x="1825393" y="554094"/>
                  </a:cubicBezTo>
                  <a:cubicBezTo>
                    <a:pt x="1804816" y="552190"/>
                    <a:pt x="1781194" y="547045"/>
                    <a:pt x="1763287" y="554286"/>
                  </a:cubicBezTo>
                  <a:cubicBezTo>
                    <a:pt x="1721185" y="571430"/>
                    <a:pt x="1687086" y="557142"/>
                    <a:pt x="1650317" y="540187"/>
                  </a:cubicBezTo>
                  <a:cubicBezTo>
                    <a:pt x="1614120" y="523423"/>
                    <a:pt x="1576019" y="510088"/>
                    <a:pt x="1537537" y="499038"/>
                  </a:cubicBezTo>
                  <a:cubicBezTo>
                    <a:pt x="1523059" y="495038"/>
                    <a:pt x="1505724" y="501706"/>
                    <a:pt x="1489720" y="503038"/>
                  </a:cubicBezTo>
                  <a:cubicBezTo>
                    <a:pt x="1484004" y="503420"/>
                    <a:pt x="1477717" y="503992"/>
                    <a:pt x="1472575" y="502086"/>
                  </a:cubicBezTo>
                  <a:cubicBezTo>
                    <a:pt x="1422854" y="483797"/>
                    <a:pt x="1372368" y="469891"/>
                    <a:pt x="1318456" y="479415"/>
                  </a:cubicBezTo>
                  <a:cubicBezTo>
                    <a:pt x="1313504" y="480369"/>
                    <a:pt x="1307978" y="478273"/>
                    <a:pt x="1303024" y="476939"/>
                  </a:cubicBezTo>
                  <a:cubicBezTo>
                    <a:pt x="1278829" y="470081"/>
                    <a:pt x="1255206" y="459223"/>
                    <a:pt x="1230633" y="456746"/>
                  </a:cubicBezTo>
                  <a:cubicBezTo>
                    <a:pt x="1170051" y="450650"/>
                    <a:pt x="1109091" y="448172"/>
                    <a:pt x="1048125" y="444172"/>
                  </a:cubicBezTo>
                  <a:cubicBezTo>
                    <a:pt x="1044315" y="443982"/>
                    <a:pt x="1040315" y="443982"/>
                    <a:pt x="1036887" y="442648"/>
                  </a:cubicBezTo>
                  <a:cubicBezTo>
                    <a:pt x="1014406" y="434456"/>
                    <a:pt x="994785" y="437124"/>
                    <a:pt x="975733" y="452744"/>
                  </a:cubicBezTo>
                  <a:cubicBezTo>
                    <a:pt x="967350" y="459603"/>
                    <a:pt x="955920" y="463223"/>
                    <a:pt x="945444" y="467033"/>
                  </a:cubicBezTo>
                  <a:cubicBezTo>
                    <a:pt x="930011" y="472749"/>
                    <a:pt x="914200" y="478273"/>
                    <a:pt x="898198" y="481893"/>
                  </a:cubicBezTo>
                  <a:cubicBezTo>
                    <a:pt x="882384" y="485321"/>
                    <a:pt x="865430" y="490084"/>
                    <a:pt x="850189" y="487417"/>
                  </a:cubicBezTo>
                  <a:cubicBezTo>
                    <a:pt x="822756" y="482655"/>
                    <a:pt x="796655" y="471987"/>
                    <a:pt x="769605" y="464937"/>
                  </a:cubicBezTo>
                  <a:cubicBezTo>
                    <a:pt x="760270" y="462461"/>
                    <a:pt x="749982" y="462843"/>
                    <a:pt x="740268" y="462651"/>
                  </a:cubicBezTo>
                  <a:cubicBezTo>
                    <a:pt x="717977" y="462081"/>
                    <a:pt x="695116" y="467605"/>
                    <a:pt x="674923" y="451792"/>
                  </a:cubicBezTo>
                  <a:cubicBezTo>
                    <a:pt x="656255" y="436934"/>
                    <a:pt x="637392" y="441314"/>
                    <a:pt x="617772" y="452554"/>
                  </a:cubicBezTo>
                  <a:cubicBezTo>
                    <a:pt x="603673" y="460557"/>
                    <a:pt x="587672" y="466843"/>
                    <a:pt x="571860" y="469891"/>
                  </a:cubicBezTo>
                  <a:cubicBezTo>
                    <a:pt x="550141" y="474081"/>
                    <a:pt x="528615" y="475797"/>
                    <a:pt x="505182" y="473319"/>
                  </a:cubicBezTo>
                  <a:cubicBezTo>
                    <a:pt x="488607" y="471605"/>
                    <a:pt x="475081" y="470843"/>
                    <a:pt x="462126" y="460747"/>
                  </a:cubicBezTo>
                  <a:cubicBezTo>
                    <a:pt x="460032" y="459223"/>
                    <a:pt x="456222" y="458841"/>
                    <a:pt x="453364" y="459033"/>
                  </a:cubicBezTo>
                  <a:cubicBezTo>
                    <a:pt x="415835" y="462271"/>
                    <a:pt x="378686" y="460557"/>
                    <a:pt x="340774" y="458268"/>
                  </a:cubicBezTo>
                  <a:cubicBezTo>
                    <a:pt x="292579" y="455222"/>
                    <a:pt x="241901" y="464175"/>
                    <a:pt x="200182" y="496180"/>
                  </a:cubicBezTo>
                  <a:cubicBezTo>
                    <a:pt x="194085" y="500944"/>
                    <a:pt x="184941" y="503038"/>
                    <a:pt x="176939" y="504182"/>
                  </a:cubicBezTo>
                  <a:cubicBezTo>
                    <a:pt x="139219" y="509134"/>
                    <a:pt x="101308" y="512564"/>
                    <a:pt x="63587" y="518088"/>
                  </a:cubicBezTo>
                  <a:cubicBezTo>
                    <a:pt x="43012" y="521137"/>
                    <a:pt x="21486" y="523805"/>
                    <a:pt x="2817" y="532187"/>
                  </a:cubicBezTo>
                  <a:lnTo>
                    <a:pt x="0" y="53331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latin typeface="Candara" panose="020E0502030303020204" pitchFamily="34" charset="0"/>
              </a:endParaRPr>
            </a:p>
          </p:txBody>
        </p:sp>
        <p:sp>
          <p:nvSpPr>
            <p:cNvPr id="370" name="Freeform: Shape 13">
              <a:extLst>
                <a:ext uri="{FF2B5EF4-FFF2-40B4-BE49-F238E27FC236}">
                  <a16:creationId xmlns:a16="http://schemas.microsoft.com/office/drawing/2014/main" id="{68D6A069-9380-4E59-A0DA-07053EE8E5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 flipH="1">
              <a:off x="715166" y="2991642"/>
              <a:ext cx="6858001" cy="874716"/>
            </a:xfrm>
            <a:custGeom>
              <a:avLst/>
              <a:gdLst>
                <a:gd name="connsiteX0" fmla="*/ 0 w 6858001"/>
                <a:gd name="connsiteY0" fmla="*/ 533314 h 874716"/>
                <a:gd name="connsiteX1" fmla="*/ 0 w 6858001"/>
                <a:gd name="connsiteY1" fmla="*/ 69206 h 874716"/>
                <a:gd name="connsiteX2" fmla="*/ 21486 w 6858001"/>
                <a:gd name="connsiteY2" fmla="*/ 71924 h 874716"/>
                <a:gd name="connsiteX3" fmla="*/ 228948 w 6858001"/>
                <a:gd name="connsiteY3" fmla="*/ 88116 h 874716"/>
                <a:gd name="connsiteX4" fmla="*/ 313533 w 6858001"/>
                <a:gd name="connsiteY4" fmla="*/ 62779 h 874716"/>
                <a:gd name="connsiteX5" fmla="*/ 338870 w 6858001"/>
                <a:gd name="connsiteY5" fmla="*/ 62207 h 874716"/>
                <a:gd name="connsiteX6" fmla="*/ 395640 w 6858001"/>
                <a:gd name="connsiteY6" fmla="*/ 72114 h 874716"/>
                <a:gd name="connsiteX7" fmla="*/ 512802 w 6858001"/>
                <a:gd name="connsiteY7" fmla="*/ 65446 h 874716"/>
                <a:gd name="connsiteX8" fmla="*/ 556047 w 6858001"/>
                <a:gd name="connsiteY8" fmla="*/ 55349 h 874716"/>
                <a:gd name="connsiteX9" fmla="*/ 580050 w 6858001"/>
                <a:gd name="connsiteY9" fmla="*/ 48871 h 874716"/>
                <a:gd name="connsiteX10" fmla="*/ 703308 w 6858001"/>
                <a:gd name="connsiteY10" fmla="*/ 30964 h 874716"/>
                <a:gd name="connsiteX11" fmla="*/ 758174 w 6858001"/>
                <a:gd name="connsiteY11" fmla="*/ 11724 h 874716"/>
                <a:gd name="connsiteX12" fmla="*/ 773035 w 6858001"/>
                <a:gd name="connsiteY12" fmla="*/ 8866 h 874716"/>
                <a:gd name="connsiteX13" fmla="*/ 854379 w 6858001"/>
                <a:gd name="connsiteY13" fmla="*/ 16866 h 874716"/>
                <a:gd name="connsiteX14" fmla="*/ 915343 w 6858001"/>
                <a:gd name="connsiteY14" fmla="*/ 47919 h 874716"/>
                <a:gd name="connsiteX15" fmla="*/ 927155 w 6858001"/>
                <a:gd name="connsiteY15" fmla="*/ 58397 h 874716"/>
                <a:gd name="connsiteX16" fmla="*/ 1097087 w 6858001"/>
                <a:gd name="connsiteY16" fmla="*/ 54777 h 874716"/>
                <a:gd name="connsiteX17" fmla="*/ 1123185 w 6858001"/>
                <a:gd name="connsiteY17" fmla="*/ 50395 h 874716"/>
                <a:gd name="connsiteX18" fmla="*/ 1249302 w 6858001"/>
                <a:gd name="connsiteY18" fmla="*/ 68684 h 874716"/>
                <a:gd name="connsiteX19" fmla="*/ 1286069 w 6858001"/>
                <a:gd name="connsiteY19" fmla="*/ 72304 h 874716"/>
                <a:gd name="connsiteX20" fmla="*/ 1417899 w 6858001"/>
                <a:gd name="connsiteY20" fmla="*/ 88688 h 874716"/>
                <a:gd name="connsiteX21" fmla="*/ 1436568 w 6858001"/>
                <a:gd name="connsiteY21" fmla="*/ 73448 h 874716"/>
                <a:gd name="connsiteX22" fmla="*/ 1490292 w 6858001"/>
                <a:gd name="connsiteY22" fmla="*/ 35154 h 874716"/>
                <a:gd name="connsiteX23" fmla="*/ 1596213 w 6858001"/>
                <a:gd name="connsiteY23" fmla="*/ 1245 h 874716"/>
                <a:gd name="connsiteX24" fmla="*/ 1624980 w 6858001"/>
                <a:gd name="connsiteY24" fmla="*/ 3150 h 874716"/>
                <a:gd name="connsiteX25" fmla="*/ 1697753 w 6858001"/>
                <a:gd name="connsiteY25" fmla="*/ 59731 h 874716"/>
                <a:gd name="connsiteX26" fmla="*/ 1733188 w 6858001"/>
                <a:gd name="connsiteY26" fmla="*/ 82400 h 874716"/>
                <a:gd name="connsiteX27" fmla="*/ 1833775 w 6858001"/>
                <a:gd name="connsiteY27" fmla="*/ 124121 h 874716"/>
                <a:gd name="connsiteX28" fmla="*/ 1842158 w 6858001"/>
                <a:gd name="connsiteY28" fmla="*/ 131742 h 874716"/>
                <a:gd name="connsiteX29" fmla="*/ 1916454 w 6858001"/>
                <a:gd name="connsiteY29" fmla="*/ 222233 h 874716"/>
                <a:gd name="connsiteX30" fmla="*/ 1933219 w 6858001"/>
                <a:gd name="connsiteY30" fmla="*/ 237663 h 874716"/>
                <a:gd name="connsiteX31" fmla="*/ 1953413 w 6858001"/>
                <a:gd name="connsiteY31" fmla="*/ 261668 h 874716"/>
                <a:gd name="connsiteX32" fmla="*/ 2016469 w 6858001"/>
                <a:gd name="connsiteY32" fmla="*/ 308151 h 874716"/>
                <a:gd name="connsiteX33" fmla="*/ 2094578 w 6858001"/>
                <a:gd name="connsiteY33" fmla="*/ 323010 h 874716"/>
                <a:gd name="connsiteX34" fmla="*/ 2188879 w 6858001"/>
                <a:gd name="connsiteY34" fmla="*/ 345681 h 874716"/>
                <a:gd name="connsiteX35" fmla="*/ 2228314 w 6858001"/>
                <a:gd name="connsiteY35" fmla="*/ 360921 h 874716"/>
                <a:gd name="connsiteX36" fmla="*/ 2334044 w 6858001"/>
                <a:gd name="connsiteY36" fmla="*/ 389878 h 874716"/>
                <a:gd name="connsiteX37" fmla="*/ 2409485 w 6858001"/>
                <a:gd name="connsiteY37" fmla="*/ 414263 h 874716"/>
                <a:gd name="connsiteX38" fmla="*/ 2518264 w 6858001"/>
                <a:gd name="connsiteY38" fmla="*/ 428552 h 874716"/>
                <a:gd name="connsiteX39" fmla="*/ 2571034 w 6858001"/>
                <a:gd name="connsiteY39" fmla="*/ 429122 h 874716"/>
                <a:gd name="connsiteX40" fmla="*/ 2668001 w 6858001"/>
                <a:gd name="connsiteY40" fmla="*/ 502276 h 874716"/>
                <a:gd name="connsiteX41" fmla="*/ 2745348 w 6858001"/>
                <a:gd name="connsiteY41" fmla="*/ 550666 h 874716"/>
                <a:gd name="connsiteX42" fmla="*/ 2826694 w 6858001"/>
                <a:gd name="connsiteY42" fmla="*/ 527233 h 874716"/>
                <a:gd name="connsiteX43" fmla="*/ 2848793 w 6858001"/>
                <a:gd name="connsiteY43" fmla="*/ 505134 h 874716"/>
                <a:gd name="connsiteX44" fmla="*/ 2982148 w 6858001"/>
                <a:gd name="connsiteY44" fmla="*/ 484179 h 874716"/>
                <a:gd name="connsiteX45" fmla="*/ 3172654 w 6858001"/>
                <a:gd name="connsiteY45" fmla="*/ 483417 h 874716"/>
                <a:gd name="connsiteX46" fmla="*/ 3489467 w 6858001"/>
                <a:gd name="connsiteY46" fmla="*/ 435790 h 874716"/>
                <a:gd name="connsiteX47" fmla="*/ 3544713 w 6858001"/>
                <a:gd name="connsiteY47" fmla="*/ 413691 h 874716"/>
                <a:gd name="connsiteX48" fmla="*/ 3606817 w 6858001"/>
                <a:gd name="connsiteY48" fmla="*/ 408167 h 874716"/>
                <a:gd name="connsiteX49" fmla="*/ 3630632 w 6858001"/>
                <a:gd name="connsiteY49" fmla="*/ 421693 h 874716"/>
                <a:gd name="connsiteX50" fmla="*/ 3734837 w 6858001"/>
                <a:gd name="connsiteY50" fmla="*/ 441886 h 874716"/>
                <a:gd name="connsiteX51" fmla="*/ 3754652 w 6858001"/>
                <a:gd name="connsiteY51" fmla="*/ 442268 h 874716"/>
                <a:gd name="connsiteX52" fmla="*/ 3822472 w 6858001"/>
                <a:gd name="connsiteY52" fmla="*/ 433694 h 874716"/>
                <a:gd name="connsiteX53" fmla="*/ 3885338 w 6858001"/>
                <a:gd name="connsiteY53" fmla="*/ 428742 h 874716"/>
                <a:gd name="connsiteX54" fmla="*/ 4043839 w 6858001"/>
                <a:gd name="connsiteY54" fmla="*/ 444934 h 874716"/>
                <a:gd name="connsiteX55" fmla="*/ 4165383 w 6858001"/>
                <a:gd name="connsiteY55" fmla="*/ 441124 h 874716"/>
                <a:gd name="connsiteX56" fmla="*/ 4221391 w 6858001"/>
                <a:gd name="connsiteY56" fmla="*/ 444934 h 874716"/>
                <a:gd name="connsiteX57" fmla="*/ 4253014 w 6858001"/>
                <a:gd name="connsiteY57" fmla="*/ 450650 h 874716"/>
                <a:gd name="connsiteX58" fmla="*/ 4324645 w 6858001"/>
                <a:gd name="connsiteY58" fmla="*/ 490466 h 874716"/>
                <a:gd name="connsiteX59" fmla="*/ 4363890 w 6858001"/>
                <a:gd name="connsiteY59" fmla="*/ 499420 h 874716"/>
                <a:gd name="connsiteX60" fmla="*/ 4482004 w 6858001"/>
                <a:gd name="connsiteY60" fmla="*/ 498658 h 874716"/>
                <a:gd name="connsiteX61" fmla="*/ 4659174 w 6858001"/>
                <a:gd name="connsiteY61" fmla="*/ 438648 h 874716"/>
                <a:gd name="connsiteX62" fmla="*/ 4677655 w 6858001"/>
                <a:gd name="connsiteY62" fmla="*/ 430646 h 874716"/>
                <a:gd name="connsiteX63" fmla="*/ 4767764 w 6858001"/>
                <a:gd name="connsiteY63" fmla="*/ 420739 h 874716"/>
                <a:gd name="connsiteX64" fmla="*/ 4828916 w 6858001"/>
                <a:gd name="connsiteY64" fmla="*/ 434266 h 874716"/>
                <a:gd name="connsiteX65" fmla="*/ 4912168 w 6858001"/>
                <a:gd name="connsiteY65" fmla="*/ 462271 h 874716"/>
                <a:gd name="connsiteX66" fmla="*/ 4987037 w 6858001"/>
                <a:gd name="connsiteY66" fmla="*/ 485703 h 874716"/>
                <a:gd name="connsiteX67" fmla="*/ 5041521 w 6858001"/>
                <a:gd name="connsiteY67" fmla="*/ 512182 h 874716"/>
                <a:gd name="connsiteX68" fmla="*/ 5166113 w 6858001"/>
                <a:gd name="connsiteY68" fmla="*/ 531615 h 874716"/>
                <a:gd name="connsiteX69" fmla="*/ 5179067 w 6858001"/>
                <a:gd name="connsiteY69" fmla="*/ 534853 h 874716"/>
                <a:gd name="connsiteX70" fmla="*/ 5272796 w 6858001"/>
                <a:gd name="connsiteY70" fmla="*/ 511230 h 874716"/>
                <a:gd name="connsiteX71" fmla="*/ 5385384 w 6858001"/>
                <a:gd name="connsiteY71" fmla="*/ 487227 h 874716"/>
                <a:gd name="connsiteX72" fmla="*/ 5425582 w 6858001"/>
                <a:gd name="connsiteY72" fmla="*/ 495418 h 874716"/>
                <a:gd name="connsiteX73" fmla="*/ 5480637 w 6858001"/>
                <a:gd name="connsiteY73" fmla="*/ 507040 h 874716"/>
                <a:gd name="connsiteX74" fmla="*/ 5531693 w 6858001"/>
                <a:gd name="connsiteY74" fmla="*/ 500944 h 874716"/>
                <a:gd name="connsiteX75" fmla="*/ 5562746 w 6858001"/>
                <a:gd name="connsiteY75" fmla="*/ 500372 h 874716"/>
                <a:gd name="connsiteX76" fmla="*/ 5704483 w 6858001"/>
                <a:gd name="connsiteY76" fmla="*/ 571620 h 874716"/>
                <a:gd name="connsiteX77" fmla="*/ 5740488 w 6858001"/>
                <a:gd name="connsiteY77" fmla="*/ 577526 h 874716"/>
                <a:gd name="connsiteX78" fmla="*/ 5760873 w 6858001"/>
                <a:gd name="connsiteY78" fmla="*/ 586291 h 874716"/>
                <a:gd name="connsiteX79" fmla="*/ 5883751 w 6858001"/>
                <a:gd name="connsiteY79" fmla="*/ 674686 h 874716"/>
                <a:gd name="connsiteX80" fmla="*/ 5935949 w 6858001"/>
                <a:gd name="connsiteY80" fmla="*/ 692592 h 874716"/>
                <a:gd name="connsiteX81" fmla="*/ 5993291 w 6858001"/>
                <a:gd name="connsiteY81" fmla="*/ 688972 h 874716"/>
                <a:gd name="connsiteX82" fmla="*/ 6026440 w 6858001"/>
                <a:gd name="connsiteY82" fmla="*/ 682496 h 874716"/>
                <a:gd name="connsiteX83" fmla="*/ 6108738 w 6858001"/>
                <a:gd name="connsiteY83" fmla="*/ 626296 h 874716"/>
                <a:gd name="connsiteX84" fmla="*/ 6155602 w 6858001"/>
                <a:gd name="connsiteY84" fmla="*/ 628202 h 874716"/>
                <a:gd name="connsiteX85" fmla="*/ 6228756 w 6858001"/>
                <a:gd name="connsiteY85" fmla="*/ 666873 h 874716"/>
                <a:gd name="connsiteX86" fmla="*/ 6361539 w 6858001"/>
                <a:gd name="connsiteY86" fmla="*/ 684210 h 874716"/>
                <a:gd name="connsiteX87" fmla="*/ 6428979 w 6858001"/>
                <a:gd name="connsiteY87" fmla="*/ 630106 h 874716"/>
                <a:gd name="connsiteX88" fmla="*/ 6463840 w 6858001"/>
                <a:gd name="connsiteY88" fmla="*/ 578098 h 874716"/>
                <a:gd name="connsiteX89" fmla="*/ 6564620 w 6858001"/>
                <a:gd name="connsiteY89" fmla="*/ 517708 h 874716"/>
                <a:gd name="connsiteX90" fmla="*/ 6588625 w 6858001"/>
                <a:gd name="connsiteY90" fmla="*/ 540187 h 874716"/>
                <a:gd name="connsiteX91" fmla="*/ 6662541 w 6858001"/>
                <a:gd name="connsiteY91" fmla="*/ 549714 h 874716"/>
                <a:gd name="connsiteX92" fmla="*/ 6742552 w 6858001"/>
                <a:gd name="connsiteY92" fmla="*/ 548952 h 874716"/>
                <a:gd name="connsiteX93" fmla="*/ 6812063 w 6858001"/>
                <a:gd name="connsiteY93" fmla="*/ 568430 h 874716"/>
                <a:gd name="connsiteX94" fmla="*/ 6858001 w 6858001"/>
                <a:gd name="connsiteY94" fmla="*/ 562267 h 874716"/>
                <a:gd name="connsiteX95" fmla="*/ 6858001 w 6858001"/>
                <a:gd name="connsiteY95" fmla="*/ 734520 h 874716"/>
                <a:gd name="connsiteX96" fmla="*/ 6815516 w 6858001"/>
                <a:gd name="connsiteY96" fmla="*/ 744220 h 874716"/>
                <a:gd name="connsiteX97" fmla="*/ 6748458 w 6858001"/>
                <a:gd name="connsiteY97" fmla="*/ 763271 h 874716"/>
                <a:gd name="connsiteX98" fmla="*/ 6584812 w 6858001"/>
                <a:gd name="connsiteY98" fmla="*/ 784797 h 874716"/>
                <a:gd name="connsiteX99" fmla="*/ 6415833 w 6858001"/>
                <a:gd name="connsiteY99" fmla="*/ 805562 h 874716"/>
                <a:gd name="connsiteX100" fmla="*/ 6323058 w 6858001"/>
                <a:gd name="connsiteY100" fmla="*/ 812420 h 874716"/>
                <a:gd name="connsiteX101" fmla="*/ 6242093 w 6858001"/>
                <a:gd name="connsiteY101" fmla="*/ 823281 h 874716"/>
                <a:gd name="connsiteX102" fmla="*/ 6171605 w 6858001"/>
                <a:gd name="connsiteY102" fmla="*/ 830139 h 874716"/>
                <a:gd name="connsiteX103" fmla="*/ 6059397 w 6858001"/>
                <a:gd name="connsiteY103" fmla="*/ 844045 h 874716"/>
                <a:gd name="connsiteX104" fmla="*/ 6012723 w 6858001"/>
                <a:gd name="connsiteY104" fmla="*/ 847665 h 874716"/>
                <a:gd name="connsiteX105" fmla="*/ 5902610 w 6858001"/>
                <a:gd name="connsiteY105" fmla="*/ 847473 h 874716"/>
                <a:gd name="connsiteX106" fmla="*/ 5864318 w 6858001"/>
                <a:gd name="connsiteY106" fmla="*/ 845569 h 874716"/>
                <a:gd name="connsiteX107" fmla="*/ 5790592 w 6858001"/>
                <a:gd name="connsiteY107" fmla="*/ 821947 h 874716"/>
                <a:gd name="connsiteX108" fmla="*/ 5781830 w 6858001"/>
                <a:gd name="connsiteY108" fmla="*/ 820233 h 874716"/>
                <a:gd name="connsiteX109" fmla="*/ 5733440 w 6858001"/>
                <a:gd name="connsiteY109" fmla="*/ 810896 h 874716"/>
                <a:gd name="connsiteX110" fmla="*/ 5706959 w 6858001"/>
                <a:gd name="connsiteY110" fmla="*/ 807848 h 874716"/>
                <a:gd name="connsiteX111" fmla="*/ 5606372 w 6858001"/>
                <a:gd name="connsiteY111" fmla="*/ 788417 h 874716"/>
                <a:gd name="connsiteX112" fmla="*/ 5548460 w 6858001"/>
                <a:gd name="connsiteY112" fmla="*/ 779273 h 874716"/>
                <a:gd name="connsiteX113" fmla="*/ 5501594 w 6858001"/>
                <a:gd name="connsiteY113" fmla="*/ 780607 h 874716"/>
                <a:gd name="connsiteX114" fmla="*/ 5419295 w 6858001"/>
                <a:gd name="connsiteY114" fmla="*/ 782321 h 874716"/>
                <a:gd name="connsiteX115" fmla="*/ 5393005 w 6858001"/>
                <a:gd name="connsiteY115" fmla="*/ 786703 h 874716"/>
                <a:gd name="connsiteX116" fmla="*/ 5274129 w 6858001"/>
                <a:gd name="connsiteY116" fmla="*/ 774129 h 874716"/>
                <a:gd name="connsiteX117" fmla="*/ 5206308 w 6858001"/>
                <a:gd name="connsiteY117" fmla="*/ 773177 h 874716"/>
                <a:gd name="connsiteX118" fmla="*/ 5129916 w 6858001"/>
                <a:gd name="connsiteY118" fmla="*/ 757554 h 874716"/>
                <a:gd name="connsiteX119" fmla="*/ 5107627 w 6858001"/>
                <a:gd name="connsiteY119" fmla="*/ 758316 h 874716"/>
                <a:gd name="connsiteX120" fmla="*/ 5082670 w 6858001"/>
                <a:gd name="connsiteY120" fmla="*/ 759651 h 874716"/>
                <a:gd name="connsiteX121" fmla="*/ 5006086 w 6858001"/>
                <a:gd name="connsiteY121" fmla="*/ 760795 h 874716"/>
                <a:gd name="connsiteX122" fmla="*/ 4959602 w 6858001"/>
                <a:gd name="connsiteY122" fmla="*/ 766509 h 874716"/>
                <a:gd name="connsiteX123" fmla="*/ 4871019 w 6858001"/>
                <a:gd name="connsiteY123" fmla="*/ 763081 h 874716"/>
                <a:gd name="connsiteX124" fmla="*/ 4838250 w 6858001"/>
                <a:gd name="connsiteY124" fmla="*/ 768033 h 874716"/>
                <a:gd name="connsiteX125" fmla="*/ 4755381 w 6858001"/>
                <a:gd name="connsiteY125" fmla="*/ 768605 h 874716"/>
                <a:gd name="connsiteX126" fmla="*/ 4681083 w 6858001"/>
                <a:gd name="connsiteY126" fmla="*/ 765747 h 874716"/>
                <a:gd name="connsiteX127" fmla="*/ 4609452 w 6858001"/>
                <a:gd name="connsiteY127" fmla="*/ 767271 h 874716"/>
                <a:gd name="connsiteX128" fmla="*/ 4558207 w 6858001"/>
                <a:gd name="connsiteY128" fmla="*/ 773557 h 874716"/>
                <a:gd name="connsiteX129" fmla="*/ 4502579 w 6858001"/>
                <a:gd name="connsiteY129" fmla="*/ 777367 h 874716"/>
                <a:gd name="connsiteX130" fmla="*/ 4349222 w 6858001"/>
                <a:gd name="connsiteY130" fmla="*/ 800038 h 874716"/>
                <a:gd name="connsiteX131" fmla="*/ 4320837 w 6858001"/>
                <a:gd name="connsiteY131" fmla="*/ 794514 h 874716"/>
                <a:gd name="connsiteX132" fmla="*/ 4159667 w 6858001"/>
                <a:gd name="connsiteY132" fmla="*/ 789370 h 874716"/>
                <a:gd name="connsiteX133" fmla="*/ 4124614 w 6858001"/>
                <a:gd name="connsiteY133" fmla="*/ 789752 h 874716"/>
                <a:gd name="connsiteX134" fmla="*/ 4030503 w 6858001"/>
                <a:gd name="connsiteY134" fmla="*/ 767271 h 874716"/>
                <a:gd name="connsiteX135" fmla="*/ 3885338 w 6858001"/>
                <a:gd name="connsiteY135" fmla="*/ 802896 h 874716"/>
                <a:gd name="connsiteX136" fmla="*/ 3749506 w 6858001"/>
                <a:gd name="connsiteY136" fmla="*/ 847473 h 874716"/>
                <a:gd name="connsiteX137" fmla="*/ 3732361 w 6858001"/>
                <a:gd name="connsiteY137" fmla="*/ 853190 h 874716"/>
                <a:gd name="connsiteX138" fmla="*/ 3683591 w 6858001"/>
                <a:gd name="connsiteY138" fmla="*/ 862906 h 874716"/>
                <a:gd name="connsiteX139" fmla="*/ 3623201 w 6858001"/>
                <a:gd name="connsiteY139" fmla="*/ 866334 h 874716"/>
                <a:gd name="connsiteX140" fmla="*/ 3546617 w 6858001"/>
                <a:gd name="connsiteY140" fmla="*/ 874716 h 874716"/>
                <a:gd name="connsiteX141" fmla="*/ 3485275 w 6858001"/>
                <a:gd name="connsiteY141" fmla="*/ 864238 h 874716"/>
                <a:gd name="connsiteX142" fmla="*/ 3399546 w 6858001"/>
                <a:gd name="connsiteY142" fmla="*/ 848618 h 874716"/>
                <a:gd name="connsiteX143" fmla="*/ 3318771 w 6858001"/>
                <a:gd name="connsiteY143" fmla="*/ 833757 h 874716"/>
                <a:gd name="connsiteX144" fmla="*/ 3293244 w 6858001"/>
                <a:gd name="connsiteY144" fmla="*/ 851284 h 874716"/>
                <a:gd name="connsiteX145" fmla="*/ 3253809 w 6858001"/>
                <a:gd name="connsiteY145" fmla="*/ 866524 h 874716"/>
                <a:gd name="connsiteX146" fmla="*/ 3209993 w 6858001"/>
                <a:gd name="connsiteY146" fmla="*/ 848235 h 874716"/>
                <a:gd name="connsiteX147" fmla="*/ 3107500 w 6858001"/>
                <a:gd name="connsiteY147" fmla="*/ 810326 h 874716"/>
                <a:gd name="connsiteX148" fmla="*/ 3042728 w 6858001"/>
                <a:gd name="connsiteY148" fmla="*/ 808610 h 874716"/>
                <a:gd name="connsiteX149" fmla="*/ 2901943 w 6858001"/>
                <a:gd name="connsiteY149" fmla="*/ 792418 h 874716"/>
                <a:gd name="connsiteX150" fmla="*/ 2809930 w 6858001"/>
                <a:gd name="connsiteY150" fmla="*/ 769367 h 874716"/>
                <a:gd name="connsiteX151" fmla="*/ 2743826 w 6858001"/>
                <a:gd name="connsiteY151" fmla="*/ 743268 h 874716"/>
                <a:gd name="connsiteX152" fmla="*/ 2649143 w 6858001"/>
                <a:gd name="connsiteY152" fmla="*/ 709167 h 874716"/>
                <a:gd name="connsiteX153" fmla="*/ 2554079 w 6858001"/>
                <a:gd name="connsiteY153" fmla="*/ 691450 h 874716"/>
                <a:gd name="connsiteX154" fmla="*/ 2485307 w 6858001"/>
                <a:gd name="connsiteY154" fmla="*/ 669160 h 874716"/>
                <a:gd name="connsiteX155" fmla="*/ 2401292 w 6858001"/>
                <a:gd name="connsiteY155" fmla="*/ 653919 h 874716"/>
                <a:gd name="connsiteX156" fmla="*/ 2330806 w 6858001"/>
                <a:gd name="connsiteY156" fmla="*/ 653349 h 874716"/>
                <a:gd name="connsiteX157" fmla="*/ 2220312 w 6858001"/>
                <a:gd name="connsiteY157" fmla="*/ 656015 h 874716"/>
                <a:gd name="connsiteX158" fmla="*/ 2085054 w 6858001"/>
                <a:gd name="connsiteY158" fmla="*/ 609914 h 874716"/>
                <a:gd name="connsiteX159" fmla="*/ 2030378 w 6858001"/>
                <a:gd name="connsiteY159" fmla="*/ 599625 h 874716"/>
                <a:gd name="connsiteX160" fmla="*/ 1978940 w 6858001"/>
                <a:gd name="connsiteY160" fmla="*/ 594863 h 874716"/>
                <a:gd name="connsiteX161" fmla="*/ 1869780 w 6858001"/>
                <a:gd name="connsiteY161" fmla="*/ 564192 h 874716"/>
                <a:gd name="connsiteX162" fmla="*/ 1825393 w 6858001"/>
                <a:gd name="connsiteY162" fmla="*/ 554094 h 874716"/>
                <a:gd name="connsiteX163" fmla="*/ 1763287 w 6858001"/>
                <a:gd name="connsiteY163" fmla="*/ 554286 h 874716"/>
                <a:gd name="connsiteX164" fmla="*/ 1650317 w 6858001"/>
                <a:gd name="connsiteY164" fmla="*/ 540187 h 874716"/>
                <a:gd name="connsiteX165" fmla="*/ 1537537 w 6858001"/>
                <a:gd name="connsiteY165" fmla="*/ 499038 h 874716"/>
                <a:gd name="connsiteX166" fmla="*/ 1489720 w 6858001"/>
                <a:gd name="connsiteY166" fmla="*/ 503038 h 874716"/>
                <a:gd name="connsiteX167" fmla="*/ 1472575 w 6858001"/>
                <a:gd name="connsiteY167" fmla="*/ 502086 h 874716"/>
                <a:gd name="connsiteX168" fmla="*/ 1318456 w 6858001"/>
                <a:gd name="connsiteY168" fmla="*/ 479415 h 874716"/>
                <a:gd name="connsiteX169" fmla="*/ 1303024 w 6858001"/>
                <a:gd name="connsiteY169" fmla="*/ 476939 h 874716"/>
                <a:gd name="connsiteX170" fmla="*/ 1230633 w 6858001"/>
                <a:gd name="connsiteY170" fmla="*/ 456746 h 874716"/>
                <a:gd name="connsiteX171" fmla="*/ 1048125 w 6858001"/>
                <a:gd name="connsiteY171" fmla="*/ 444172 h 874716"/>
                <a:gd name="connsiteX172" fmla="*/ 1036887 w 6858001"/>
                <a:gd name="connsiteY172" fmla="*/ 442648 h 874716"/>
                <a:gd name="connsiteX173" fmla="*/ 975733 w 6858001"/>
                <a:gd name="connsiteY173" fmla="*/ 452744 h 874716"/>
                <a:gd name="connsiteX174" fmla="*/ 945444 w 6858001"/>
                <a:gd name="connsiteY174" fmla="*/ 467033 h 874716"/>
                <a:gd name="connsiteX175" fmla="*/ 898198 w 6858001"/>
                <a:gd name="connsiteY175" fmla="*/ 481893 h 874716"/>
                <a:gd name="connsiteX176" fmla="*/ 850189 w 6858001"/>
                <a:gd name="connsiteY176" fmla="*/ 487417 h 874716"/>
                <a:gd name="connsiteX177" fmla="*/ 769605 w 6858001"/>
                <a:gd name="connsiteY177" fmla="*/ 464937 h 874716"/>
                <a:gd name="connsiteX178" fmla="*/ 740268 w 6858001"/>
                <a:gd name="connsiteY178" fmla="*/ 462651 h 874716"/>
                <a:gd name="connsiteX179" fmla="*/ 674923 w 6858001"/>
                <a:gd name="connsiteY179" fmla="*/ 451792 h 874716"/>
                <a:gd name="connsiteX180" fmla="*/ 617772 w 6858001"/>
                <a:gd name="connsiteY180" fmla="*/ 452554 h 874716"/>
                <a:gd name="connsiteX181" fmla="*/ 571860 w 6858001"/>
                <a:gd name="connsiteY181" fmla="*/ 469891 h 874716"/>
                <a:gd name="connsiteX182" fmla="*/ 505182 w 6858001"/>
                <a:gd name="connsiteY182" fmla="*/ 473319 h 874716"/>
                <a:gd name="connsiteX183" fmla="*/ 462126 w 6858001"/>
                <a:gd name="connsiteY183" fmla="*/ 460747 h 874716"/>
                <a:gd name="connsiteX184" fmla="*/ 453364 w 6858001"/>
                <a:gd name="connsiteY184" fmla="*/ 459033 h 874716"/>
                <a:gd name="connsiteX185" fmla="*/ 340774 w 6858001"/>
                <a:gd name="connsiteY185" fmla="*/ 458268 h 874716"/>
                <a:gd name="connsiteX186" fmla="*/ 200182 w 6858001"/>
                <a:gd name="connsiteY186" fmla="*/ 496180 h 874716"/>
                <a:gd name="connsiteX187" fmla="*/ 176939 w 6858001"/>
                <a:gd name="connsiteY187" fmla="*/ 504182 h 874716"/>
                <a:gd name="connsiteX188" fmla="*/ 63587 w 6858001"/>
                <a:gd name="connsiteY188" fmla="*/ 518088 h 874716"/>
                <a:gd name="connsiteX189" fmla="*/ 2817 w 6858001"/>
                <a:gd name="connsiteY189" fmla="*/ 532187 h 874716"/>
                <a:gd name="connsiteX190" fmla="*/ 0 w 6858001"/>
                <a:gd name="connsiteY190" fmla="*/ 533314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</a:cxnLst>
              <a:rect l="l" t="t" r="r" b="b"/>
              <a:pathLst>
                <a:path w="6858001" h="874716">
                  <a:moveTo>
                    <a:pt x="0" y="533314"/>
                  </a:moveTo>
                  <a:lnTo>
                    <a:pt x="0" y="69206"/>
                  </a:lnTo>
                  <a:lnTo>
                    <a:pt x="21486" y="71924"/>
                  </a:lnTo>
                  <a:cubicBezTo>
                    <a:pt x="92546" y="60493"/>
                    <a:pt x="159604" y="87354"/>
                    <a:pt x="228948" y="88116"/>
                  </a:cubicBezTo>
                  <a:cubicBezTo>
                    <a:pt x="260382" y="88496"/>
                    <a:pt x="291435" y="94592"/>
                    <a:pt x="313533" y="62779"/>
                  </a:cubicBezTo>
                  <a:cubicBezTo>
                    <a:pt x="316389" y="58587"/>
                    <a:pt x="330298" y="60873"/>
                    <a:pt x="338870" y="62207"/>
                  </a:cubicBezTo>
                  <a:cubicBezTo>
                    <a:pt x="357921" y="65066"/>
                    <a:pt x="376781" y="72304"/>
                    <a:pt x="395640" y="72114"/>
                  </a:cubicBezTo>
                  <a:cubicBezTo>
                    <a:pt x="434695" y="71924"/>
                    <a:pt x="473939" y="68876"/>
                    <a:pt x="512802" y="65446"/>
                  </a:cubicBezTo>
                  <a:cubicBezTo>
                    <a:pt x="527470" y="64112"/>
                    <a:pt x="541569" y="58969"/>
                    <a:pt x="556047" y="55349"/>
                  </a:cubicBezTo>
                  <a:cubicBezTo>
                    <a:pt x="564048" y="53253"/>
                    <a:pt x="572622" y="47729"/>
                    <a:pt x="580050" y="48871"/>
                  </a:cubicBezTo>
                  <a:cubicBezTo>
                    <a:pt x="623106" y="55539"/>
                    <a:pt x="662541" y="39157"/>
                    <a:pt x="703308" y="30964"/>
                  </a:cubicBezTo>
                  <a:cubicBezTo>
                    <a:pt x="722169" y="27154"/>
                    <a:pt x="739886" y="18010"/>
                    <a:pt x="758174" y="11724"/>
                  </a:cubicBezTo>
                  <a:cubicBezTo>
                    <a:pt x="762936" y="10008"/>
                    <a:pt x="768271" y="8484"/>
                    <a:pt x="773035" y="8866"/>
                  </a:cubicBezTo>
                  <a:cubicBezTo>
                    <a:pt x="800276" y="11152"/>
                    <a:pt x="827329" y="14390"/>
                    <a:pt x="854379" y="16866"/>
                  </a:cubicBezTo>
                  <a:cubicBezTo>
                    <a:pt x="878956" y="19152"/>
                    <a:pt x="903722" y="19914"/>
                    <a:pt x="915343" y="47919"/>
                  </a:cubicBezTo>
                  <a:cubicBezTo>
                    <a:pt x="917059" y="52301"/>
                    <a:pt x="922773" y="55539"/>
                    <a:pt x="927155" y="58397"/>
                  </a:cubicBezTo>
                  <a:cubicBezTo>
                    <a:pt x="994785" y="102405"/>
                    <a:pt x="1030980" y="101261"/>
                    <a:pt x="1097087" y="54777"/>
                  </a:cubicBezTo>
                  <a:cubicBezTo>
                    <a:pt x="1103945" y="50015"/>
                    <a:pt x="1118613" y="46585"/>
                    <a:pt x="1123185" y="50395"/>
                  </a:cubicBezTo>
                  <a:cubicBezTo>
                    <a:pt x="1162049" y="82020"/>
                    <a:pt x="1204532" y="78590"/>
                    <a:pt x="1249302" y="68684"/>
                  </a:cubicBezTo>
                  <a:cubicBezTo>
                    <a:pt x="1260922" y="66018"/>
                    <a:pt x="1277307" y="66018"/>
                    <a:pt x="1286069" y="72304"/>
                  </a:cubicBezTo>
                  <a:cubicBezTo>
                    <a:pt x="1327790" y="101451"/>
                    <a:pt x="1372560" y="97261"/>
                    <a:pt x="1417899" y="88688"/>
                  </a:cubicBezTo>
                  <a:cubicBezTo>
                    <a:pt x="1424948" y="87354"/>
                    <a:pt x="1433522" y="80114"/>
                    <a:pt x="1436568" y="73448"/>
                  </a:cubicBezTo>
                  <a:cubicBezTo>
                    <a:pt x="1447428" y="49825"/>
                    <a:pt x="1467813" y="41823"/>
                    <a:pt x="1490292" y="35154"/>
                  </a:cubicBezTo>
                  <a:cubicBezTo>
                    <a:pt x="1525727" y="24296"/>
                    <a:pt x="1560588" y="11532"/>
                    <a:pt x="1596213" y="1245"/>
                  </a:cubicBezTo>
                  <a:cubicBezTo>
                    <a:pt x="1604978" y="-1231"/>
                    <a:pt x="1615836" y="293"/>
                    <a:pt x="1624980" y="3150"/>
                  </a:cubicBezTo>
                  <a:cubicBezTo>
                    <a:pt x="1656223" y="12866"/>
                    <a:pt x="1676036" y="37251"/>
                    <a:pt x="1697753" y="59731"/>
                  </a:cubicBezTo>
                  <a:cubicBezTo>
                    <a:pt x="1707279" y="69638"/>
                    <a:pt x="1720423" y="76686"/>
                    <a:pt x="1733188" y="82400"/>
                  </a:cubicBezTo>
                  <a:cubicBezTo>
                    <a:pt x="1766335" y="97071"/>
                    <a:pt x="1800246" y="110215"/>
                    <a:pt x="1833775" y="124121"/>
                  </a:cubicBezTo>
                  <a:cubicBezTo>
                    <a:pt x="1837013" y="125455"/>
                    <a:pt x="1839679" y="128884"/>
                    <a:pt x="1842158" y="131742"/>
                  </a:cubicBezTo>
                  <a:cubicBezTo>
                    <a:pt x="1866922" y="161843"/>
                    <a:pt x="1891497" y="192132"/>
                    <a:pt x="1916454" y="222233"/>
                  </a:cubicBezTo>
                  <a:cubicBezTo>
                    <a:pt x="1921216" y="227947"/>
                    <a:pt x="1928076" y="232139"/>
                    <a:pt x="1933219" y="237663"/>
                  </a:cubicBezTo>
                  <a:cubicBezTo>
                    <a:pt x="1940459" y="245283"/>
                    <a:pt x="1949603" y="252524"/>
                    <a:pt x="1953413" y="261668"/>
                  </a:cubicBezTo>
                  <a:cubicBezTo>
                    <a:pt x="1965224" y="290433"/>
                    <a:pt x="1987894" y="302817"/>
                    <a:pt x="2016469" y="308151"/>
                  </a:cubicBezTo>
                  <a:cubicBezTo>
                    <a:pt x="2042570" y="313104"/>
                    <a:pt x="2068669" y="317296"/>
                    <a:pt x="2094578" y="323010"/>
                  </a:cubicBezTo>
                  <a:cubicBezTo>
                    <a:pt x="2126201" y="329868"/>
                    <a:pt x="2157636" y="337298"/>
                    <a:pt x="2188879" y="345681"/>
                  </a:cubicBezTo>
                  <a:cubicBezTo>
                    <a:pt x="2202404" y="349301"/>
                    <a:pt x="2216692" y="353491"/>
                    <a:pt x="2228314" y="360921"/>
                  </a:cubicBezTo>
                  <a:cubicBezTo>
                    <a:pt x="2260890" y="381496"/>
                    <a:pt x="2295753" y="395402"/>
                    <a:pt x="2334044" y="389878"/>
                  </a:cubicBezTo>
                  <a:cubicBezTo>
                    <a:pt x="2364715" y="385496"/>
                    <a:pt x="2390434" y="396736"/>
                    <a:pt x="2409485" y="414263"/>
                  </a:cubicBezTo>
                  <a:cubicBezTo>
                    <a:pt x="2444158" y="446078"/>
                    <a:pt x="2481305" y="438838"/>
                    <a:pt x="2518264" y="428552"/>
                  </a:cubicBezTo>
                  <a:cubicBezTo>
                    <a:pt x="2537315" y="423217"/>
                    <a:pt x="2552935" y="423979"/>
                    <a:pt x="2571034" y="429122"/>
                  </a:cubicBezTo>
                  <a:cubicBezTo>
                    <a:pt x="2612945" y="441124"/>
                    <a:pt x="2640950" y="473701"/>
                    <a:pt x="2668001" y="502276"/>
                  </a:cubicBezTo>
                  <a:cubicBezTo>
                    <a:pt x="2691054" y="526661"/>
                    <a:pt x="2716963" y="540377"/>
                    <a:pt x="2745348" y="550666"/>
                  </a:cubicBezTo>
                  <a:cubicBezTo>
                    <a:pt x="2781163" y="563810"/>
                    <a:pt x="2809548" y="558858"/>
                    <a:pt x="2826694" y="527233"/>
                  </a:cubicBezTo>
                  <a:cubicBezTo>
                    <a:pt x="2831457" y="518278"/>
                    <a:pt x="2839839" y="507800"/>
                    <a:pt x="2848793" y="505134"/>
                  </a:cubicBezTo>
                  <a:cubicBezTo>
                    <a:pt x="2892037" y="491800"/>
                    <a:pt x="2935854" y="472367"/>
                    <a:pt x="2982148" y="484179"/>
                  </a:cubicBezTo>
                  <a:cubicBezTo>
                    <a:pt x="3046158" y="500372"/>
                    <a:pt x="3108644" y="499420"/>
                    <a:pt x="3172654" y="483417"/>
                  </a:cubicBezTo>
                  <a:cubicBezTo>
                    <a:pt x="3276480" y="457508"/>
                    <a:pt x="3380305" y="430076"/>
                    <a:pt x="3489467" y="435790"/>
                  </a:cubicBezTo>
                  <a:cubicBezTo>
                    <a:pt x="3507563" y="436742"/>
                    <a:pt x="3529090" y="425121"/>
                    <a:pt x="3544713" y="413691"/>
                  </a:cubicBezTo>
                  <a:cubicBezTo>
                    <a:pt x="3574622" y="391974"/>
                    <a:pt x="3573288" y="390258"/>
                    <a:pt x="3606817" y="408167"/>
                  </a:cubicBezTo>
                  <a:cubicBezTo>
                    <a:pt x="3614819" y="412549"/>
                    <a:pt x="3624725" y="415215"/>
                    <a:pt x="3630632" y="421693"/>
                  </a:cubicBezTo>
                  <a:cubicBezTo>
                    <a:pt x="3660731" y="454650"/>
                    <a:pt x="3697880" y="446648"/>
                    <a:pt x="3734837" y="441886"/>
                  </a:cubicBezTo>
                  <a:cubicBezTo>
                    <a:pt x="3741315" y="440934"/>
                    <a:pt x="3749125" y="439600"/>
                    <a:pt x="3754652" y="442268"/>
                  </a:cubicBezTo>
                  <a:cubicBezTo>
                    <a:pt x="3779607" y="454268"/>
                    <a:pt x="3800753" y="450078"/>
                    <a:pt x="3822472" y="433694"/>
                  </a:cubicBezTo>
                  <a:cubicBezTo>
                    <a:pt x="3841331" y="419597"/>
                    <a:pt x="3863049" y="411215"/>
                    <a:pt x="3885338" y="428742"/>
                  </a:cubicBezTo>
                  <a:cubicBezTo>
                    <a:pt x="3934870" y="467605"/>
                    <a:pt x="3987829" y="469509"/>
                    <a:pt x="4043839" y="444934"/>
                  </a:cubicBezTo>
                  <a:cubicBezTo>
                    <a:pt x="4083845" y="427407"/>
                    <a:pt x="4123280" y="423407"/>
                    <a:pt x="4165383" y="441124"/>
                  </a:cubicBezTo>
                  <a:cubicBezTo>
                    <a:pt x="4181576" y="447982"/>
                    <a:pt x="4202531" y="443410"/>
                    <a:pt x="4221391" y="444934"/>
                  </a:cubicBezTo>
                  <a:cubicBezTo>
                    <a:pt x="4232060" y="445696"/>
                    <a:pt x="4243872" y="445886"/>
                    <a:pt x="4253014" y="450650"/>
                  </a:cubicBezTo>
                  <a:cubicBezTo>
                    <a:pt x="4277401" y="462843"/>
                    <a:pt x="4300070" y="478463"/>
                    <a:pt x="4324645" y="490466"/>
                  </a:cubicBezTo>
                  <a:cubicBezTo>
                    <a:pt x="4336457" y="496180"/>
                    <a:pt x="4350554" y="499228"/>
                    <a:pt x="4363890" y="499420"/>
                  </a:cubicBezTo>
                  <a:cubicBezTo>
                    <a:pt x="4403325" y="500372"/>
                    <a:pt x="4442761" y="500372"/>
                    <a:pt x="4482004" y="498658"/>
                  </a:cubicBezTo>
                  <a:cubicBezTo>
                    <a:pt x="4546776" y="495990"/>
                    <a:pt x="4612500" y="495418"/>
                    <a:pt x="4659174" y="438648"/>
                  </a:cubicBezTo>
                  <a:cubicBezTo>
                    <a:pt x="4662986" y="434076"/>
                    <a:pt x="4671176" y="431408"/>
                    <a:pt x="4677655" y="430646"/>
                  </a:cubicBezTo>
                  <a:cubicBezTo>
                    <a:pt x="4707564" y="427027"/>
                    <a:pt x="4738235" y="426645"/>
                    <a:pt x="4767764" y="420739"/>
                  </a:cubicBezTo>
                  <a:cubicBezTo>
                    <a:pt x="4791386" y="415977"/>
                    <a:pt x="4811009" y="417501"/>
                    <a:pt x="4828916" y="434266"/>
                  </a:cubicBezTo>
                  <a:cubicBezTo>
                    <a:pt x="4852348" y="456364"/>
                    <a:pt x="4880925" y="469319"/>
                    <a:pt x="4912168" y="462271"/>
                  </a:cubicBezTo>
                  <a:cubicBezTo>
                    <a:pt x="4943409" y="455412"/>
                    <a:pt x="4963984" y="470271"/>
                    <a:pt x="4987037" y="485703"/>
                  </a:cubicBezTo>
                  <a:cubicBezTo>
                    <a:pt x="5003801" y="496942"/>
                    <a:pt x="5022852" y="511040"/>
                    <a:pt x="5041521" y="512182"/>
                  </a:cubicBezTo>
                  <a:cubicBezTo>
                    <a:pt x="5083814" y="514658"/>
                    <a:pt x="5120201" y="553904"/>
                    <a:pt x="5166113" y="531615"/>
                  </a:cubicBezTo>
                  <a:cubicBezTo>
                    <a:pt x="5169161" y="530091"/>
                    <a:pt x="5174685" y="533901"/>
                    <a:pt x="5179067" y="534853"/>
                  </a:cubicBezTo>
                  <a:cubicBezTo>
                    <a:pt x="5214121" y="542093"/>
                    <a:pt x="5247078" y="535043"/>
                    <a:pt x="5272796" y="511230"/>
                  </a:cubicBezTo>
                  <a:cubicBezTo>
                    <a:pt x="5306516" y="480177"/>
                    <a:pt x="5343855" y="477129"/>
                    <a:pt x="5385384" y="487227"/>
                  </a:cubicBezTo>
                  <a:cubicBezTo>
                    <a:pt x="5398721" y="490466"/>
                    <a:pt x="5412057" y="492752"/>
                    <a:pt x="5425582" y="495418"/>
                  </a:cubicBezTo>
                  <a:cubicBezTo>
                    <a:pt x="5443870" y="499228"/>
                    <a:pt x="5462351" y="503230"/>
                    <a:pt x="5480637" y="507040"/>
                  </a:cubicBezTo>
                  <a:cubicBezTo>
                    <a:pt x="5498356" y="510850"/>
                    <a:pt x="5517979" y="517326"/>
                    <a:pt x="5531693" y="500944"/>
                  </a:cubicBezTo>
                  <a:cubicBezTo>
                    <a:pt x="5543506" y="486845"/>
                    <a:pt x="5551888" y="488179"/>
                    <a:pt x="5562746" y="500372"/>
                  </a:cubicBezTo>
                  <a:cubicBezTo>
                    <a:pt x="5600467" y="543045"/>
                    <a:pt x="5646189" y="569716"/>
                    <a:pt x="5704483" y="571620"/>
                  </a:cubicBezTo>
                  <a:cubicBezTo>
                    <a:pt x="5716485" y="572002"/>
                    <a:pt x="5728678" y="574668"/>
                    <a:pt x="5740488" y="577526"/>
                  </a:cubicBezTo>
                  <a:cubicBezTo>
                    <a:pt x="5747728" y="579241"/>
                    <a:pt x="5756493" y="581147"/>
                    <a:pt x="5760873" y="586291"/>
                  </a:cubicBezTo>
                  <a:cubicBezTo>
                    <a:pt x="5794974" y="625534"/>
                    <a:pt x="5837457" y="652777"/>
                    <a:pt x="5883751" y="674686"/>
                  </a:cubicBezTo>
                  <a:cubicBezTo>
                    <a:pt x="5900323" y="682496"/>
                    <a:pt x="5918042" y="690306"/>
                    <a:pt x="5935949" y="692592"/>
                  </a:cubicBezTo>
                  <a:cubicBezTo>
                    <a:pt x="5954617" y="694878"/>
                    <a:pt x="5974240" y="691068"/>
                    <a:pt x="5993291" y="688972"/>
                  </a:cubicBezTo>
                  <a:cubicBezTo>
                    <a:pt x="6004531" y="687830"/>
                    <a:pt x="6017485" y="688020"/>
                    <a:pt x="6026440" y="682496"/>
                  </a:cubicBezTo>
                  <a:cubicBezTo>
                    <a:pt x="6054825" y="665159"/>
                    <a:pt x="6082258" y="646491"/>
                    <a:pt x="6108738" y="626296"/>
                  </a:cubicBezTo>
                  <a:cubicBezTo>
                    <a:pt x="6131409" y="608960"/>
                    <a:pt x="6135981" y="606483"/>
                    <a:pt x="6155602" y="628202"/>
                  </a:cubicBezTo>
                  <a:cubicBezTo>
                    <a:pt x="6175797" y="650491"/>
                    <a:pt x="6200944" y="662111"/>
                    <a:pt x="6228756" y="666873"/>
                  </a:cubicBezTo>
                  <a:cubicBezTo>
                    <a:pt x="6272764" y="674304"/>
                    <a:pt x="6317151" y="680590"/>
                    <a:pt x="6361539" y="684210"/>
                  </a:cubicBezTo>
                  <a:cubicBezTo>
                    <a:pt x="6401736" y="687448"/>
                    <a:pt x="6420977" y="669922"/>
                    <a:pt x="6428979" y="630106"/>
                  </a:cubicBezTo>
                  <a:cubicBezTo>
                    <a:pt x="6433551" y="608007"/>
                    <a:pt x="6439458" y="584003"/>
                    <a:pt x="6463840" y="578098"/>
                  </a:cubicBezTo>
                  <a:cubicBezTo>
                    <a:pt x="6503658" y="568572"/>
                    <a:pt x="6544997" y="564382"/>
                    <a:pt x="6564620" y="517708"/>
                  </a:cubicBezTo>
                  <a:cubicBezTo>
                    <a:pt x="6575478" y="527995"/>
                    <a:pt x="6582146" y="534091"/>
                    <a:pt x="6588625" y="540187"/>
                  </a:cubicBezTo>
                  <a:cubicBezTo>
                    <a:pt x="6606531" y="557142"/>
                    <a:pt x="6643678" y="564382"/>
                    <a:pt x="6662541" y="549714"/>
                  </a:cubicBezTo>
                  <a:cubicBezTo>
                    <a:pt x="6690354" y="528377"/>
                    <a:pt x="6715883" y="532377"/>
                    <a:pt x="6742552" y="548952"/>
                  </a:cubicBezTo>
                  <a:cubicBezTo>
                    <a:pt x="6764841" y="562668"/>
                    <a:pt x="6788417" y="567954"/>
                    <a:pt x="6812063" y="568430"/>
                  </a:cubicBezTo>
                  <a:lnTo>
                    <a:pt x="6858001" y="562267"/>
                  </a:lnTo>
                  <a:lnTo>
                    <a:pt x="6858001" y="734520"/>
                  </a:lnTo>
                  <a:lnTo>
                    <a:pt x="6815516" y="744220"/>
                  </a:lnTo>
                  <a:cubicBezTo>
                    <a:pt x="6793035" y="749744"/>
                    <a:pt x="6771319" y="759651"/>
                    <a:pt x="6748458" y="763271"/>
                  </a:cubicBezTo>
                  <a:cubicBezTo>
                    <a:pt x="6694164" y="771843"/>
                    <a:pt x="6639488" y="777939"/>
                    <a:pt x="6584812" y="784797"/>
                  </a:cubicBezTo>
                  <a:cubicBezTo>
                    <a:pt x="6528424" y="791846"/>
                    <a:pt x="6472225" y="799276"/>
                    <a:pt x="6415833" y="805562"/>
                  </a:cubicBezTo>
                  <a:cubicBezTo>
                    <a:pt x="6384972" y="808802"/>
                    <a:pt x="6353919" y="809372"/>
                    <a:pt x="6323058" y="812420"/>
                  </a:cubicBezTo>
                  <a:cubicBezTo>
                    <a:pt x="6296005" y="815088"/>
                    <a:pt x="6269144" y="820041"/>
                    <a:pt x="6242093" y="823281"/>
                  </a:cubicBezTo>
                  <a:cubicBezTo>
                    <a:pt x="6218660" y="825947"/>
                    <a:pt x="6195037" y="827471"/>
                    <a:pt x="6171605" y="830139"/>
                  </a:cubicBezTo>
                  <a:cubicBezTo>
                    <a:pt x="6134075" y="834519"/>
                    <a:pt x="6096736" y="839473"/>
                    <a:pt x="6059397" y="844045"/>
                  </a:cubicBezTo>
                  <a:cubicBezTo>
                    <a:pt x="6043776" y="845759"/>
                    <a:pt x="6027392" y="850522"/>
                    <a:pt x="6012723" y="847665"/>
                  </a:cubicBezTo>
                  <a:cubicBezTo>
                    <a:pt x="5975764" y="840425"/>
                    <a:pt x="5939377" y="842521"/>
                    <a:pt x="5902610" y="847473"/>
                  </a:cubicBezTo>
                  <a:cubicBezTo>
                    <a:pt x="5890037" y="849190"/>
                    <a:pt x="5876511" y="848808"/>
                    <a:pt x="5864318" y="845569"/>
                  </a:cubicBezTo>
                  <a:cubicBezTo>
                    <a:pt x="5839361" y="839091"/>
                    <a:pt x="5815169" y="829947"/>
                    <a:pt x="5790592" y="821947"/>
                  </a:cubicBezTo>
                  <a:cubicBezTo>
                    <a:pt x="5787924" y="820995"/>
                    <a:pt x="5784686" y="820803"/>
                    <a:pt x="5781830" y="820233"/>
                  </a:cubicBezTo>
                  <a:cubicBezTo>
                    <a:pt x="5765635" y="816992"/>
                    <a:pt x="5749634" y="813754"/>
                    <a:pt x="5733440" y="810896"/>
                  </a:cubicBezTo>
                  <a:cubicBezTo>
                    <a:pt x="5724678" y="809372"/>
                    <a:pt x="5715723" y="809182"/>
                    <a:pt x="5706959" y="807848"/>
                  </a:cubicBezTo>
                  <a:cubicBezTo>
                    <a:pt x="5673050" y="802514"/>
                    <a:pt x="5635711" y="811468"/>
                    <a:pt x="5606372" y="788417"/>
                  </a:cubicBezTo>
                  <a:cubicBezTo>
                    <a:pt x="5587321" y="773557"/>
                    <a:pt x="5568842" y="776987"/>
                    <a:pt x="5548460" y="779273"/>
                  </a:cubicBezTo>
                  <a:cubicBezTo>
                    <a:pt x="5533027" y="780987"/>
                    <a:pt x="5517215" y="780415"/>
                    <a:pt x="5501594" y="780607"/>
                  </a:cubicBezTo>
                  <a:cubicBezTo>
                    <a:pt x="5474161" y="781177"/>
                    <a:pt x="5446728" y="781369"/>
                    <a:pt x="5419295" y="782321"/>
                  </a:cubicBezTo>
                  <a:cubicBezTo>
                    <a:pt x="5410531" y="782701"/>
                    <a:pt x="5401579" y="787465"/>
                    <a:pt x="5393005" y="786703"/>
                  </a:cubicBezTo>
                  <a:cubicBezTo>
                    <a:pt x="5353379" y="783083"/>
                    <a:pt x="5313754" y="777367"/>
                    <a:pt x="5274129" y="774129"/>
                  </a:cubicBezTo>
                  <a:cubicBezTo>
                    <a:pt x="5251650" y="772225"/>
                    <a:pt x="5228597" y="775843"/>
                    <a:pt x="5206308" y="773177"/>
                  </a:cubicBezTo>
                  <a:cubicBezTo>
                    <a:pt x="5180591" y="770129"/>
                    <a:pt x="5155445" y="762319"/>
                    <a:pt x="5129916" y="757554"/>
                  </a:cubicBezTo>
                  <a:cubicBezTo>
                    <a:pt x="5122867" y="756222"/>
                    <a:pt x="5115057" y="757936"/>
                    <a:pt x="5107627" y="758316"/>
                  </a:cubicBezTo>
                  <a:cubicBezTo>
                    <a:pt x="5099245" y="758699"/>
                    <a:pt x="5091052" y="759461"/>
                    <a:pt x="5082670" y="759651"/>
                  </a:cubicBezTo>
                  <a:cubicBezTo>
                    <a:pt x="5057141" y="760033"/>
                    <a:pt x="5031614" y="759461"/>
                    <a:pt x="5006086" y="760795"/>
                  </a:cubicBezTo>
                  <a:cubicBezTo>
                    <a:pt x="4990465" y="761557"/>
                    <a:pt x="4974082" y="769367"/>
                    <a:pt x="4959602" y="766509"/>
                  </a:cubicBezTo>
                  <a:cubicBezTo>
                    <a:pt x="4930075" y="760985"/>
                    <a:pt x="4900546" y="773367"/>
                    <a:pt x="4871019" y="763081"/>
                  </a:cubicBezTo>
                  <a:cubicBezTo>
                    <a:pt x="4861873" y="760033"/>
                    <a:pt x="4849300" y="767653"/>
                    <a:pt x="4838250" y="768033"/>
                  </a:cubicBezTo>
                  <a:cubicBezTo>
                    <a:pt x="4810627" y="768985"/>
                    <a:pt x="4783004" y="768795"/>
                    <a:pt x="4755381" y="768605"/>
                  </a:cubicBezTo>
                  <a:cubicBezTo>
                    <a:pt x="4730614" y="768415"/>
                    <a:pt x="4704895" y="771081"/>
                    <a:pt x="4681083" y="765747"/>
                  </a:cubicBezTo>
                  <a:cubicBezTo>
                    <a:pt x="4656126" y="760033"/>
                    <a:pt x="4633647" y="760795"/>
                    <a:pt x="4609452" y="767271"/>
                  </a:cubicBezTo>
                  <a:cubicBezTo>
                    <a:pt x="4592878" y="771653"/>
                    <a:pt x="4575351" y="772225"/>
                    <a:pt x="4558207" y="773557"/>
                  </a:cubicBezTo>
                  <a:cubicBezTo>
                    <a:pt x="4539728" y="775081"/>
                    <a:pt x="4519343" y="771081"/>
                    <a:pt x="4502579" y="777367"/>
                  </a:cubicBezTo>
                  <a:cubicBezTo>
                    <a:pt x="4452665" y="796038"/>
                    <a:pt x="4401419" y="800038"/>
                    <a:pt x="4349222" y="800038"/>
                  </a:cubicBezTo>
                  <a:cubicBezTo>
                    <a:pt x="4339695" y="800038"/>
                    <a:pt x="4329979" y="797372"/>
                    <a:pt x="4320837" y="794514"/>
                  </a:cubicBezTo>
                  <a:cubicBezTo>
                    <a:pt x="4267493" y="777367"/>
                    <a:pt x="4213961" y="778891"/>
                    <a:pt x="4159667" y="789370"/>
                  </a:cubicBezTo>
                  <a:cubicBezTo>
                    <a:pt x="4148427" y="791656"/>
                    <a:pt x="4135854" y="792038"/>
                    <a:pt x="4124614" y="789752"/>
                  </a:cubicBezTo>
                  <a:cubicBezTo>
                    <a:pt x="4092989" y="783083"/>
                    <a:pt x="4062318" y="772033"/>
                    <a:pt x="4030503" y="767271"/>
                  </a:cubicBezTo>
                  <a:cubicBezTo>
                    <a:pt x="3977925" y="759461"/>
                    <a:pt x="3932394" y="785749"/>
                    <a:pt x="3885338" y="802896"/>
                  </a:cubicBezTo>
                  <a:cubicBezTo>
                    <a:pt x="3840569" y="819089"/>
                    <a:pt x="3802467" y="855666"/>
                    <a:pt x="3749506" y="847473"/>
                  </a:cubicBezTo>
                  <a:cubicBezTo>
                    <a:pt x="3744173" y="846711"/>
                    <a:pt x="3738267" y="851856"/>
                    <a:pt x="3732361" y="853190"/>
                  </a:cubicBezTo>
                  <a:cubicBezTo>
                    <a:pt x="3716168" y="856810"/>
                    <a:pt x="3699976" y="861190"/>
                    <a:pt x="3683591" y="862906"/>
                  </a:cubicBezTo>
                  <a:cubicBezTo>
                    <a:pt x="3663589" y="865192"/>
                    <a:pt x="3643204" y="864430"/>
                    <a:pt x="3623201" y="866334"/>
                  </a:cubicBezTo>
                  <a:cubicBezTo>
                    <a:pt x="3597482" y="868620"/>
                    <a:pt x="3572146" y="874716"/>
                    <a:pt x="3546617" y="874716"/>
                  </a:cubicBezTo>
                  <a:cubicBezTo>
                    <a:pt x="3526042" y="874716"/>
                    <a:pt x="3505657" y="867668"/>
                    <a:pt x="3485275" y="864238"/>
                  </a:cubicBezTo>
                  <a:cubicBezTo>
                    <a:pt x="3456508" y="859476"/>
                    <a:pt x="3424883" y="860810"/>
                    <a:pt x="3399546" y="848618"/>
                  </a:cubicBezTo>
                  <a:cubicBezTo>
                    <a:pt x="3372495" y="835663"/>
                    <a:pt x="3346776" y="829757"/>
                    <a:pt x="3318771" y="833757"/>
                  </a:cubicBezTo>
                  <a:cubicBezTo>
                    <a:pt x="3309437" y="835091"/>
                    <a:pt x="3297434" y="843093"/>
                    <a:pt x="3293244" y="851284"/>
                  </a:cubicBezTo>
                  <a:cubicBezTo>
                    <a:pt x="3283908" y="869572"/>
                    <a:pt x="3271145" y="872812"/>
                    <a:pt x="3253809" y="866524"/>
                  </a:cubicBezTo>
                  <a:cubicBezTo>
                    <a:pt x="3238758" y="861190"/>
                    <a:pt x="3220280" y="858524"/>
                    <a:pt x="3209993" y="848235"/>
                  </a:cubicBezTo>
                  <a:cubicBezTo>
                    <a:pt x="3180844" y="819089"/>
                    <a:pt x="3143695" y="818136"/>
                    <a:pt x="3107500" y="810326"/>
                  </a:cubicBezTo>
                  <a:cubicBezTo>
                    <a:pt x="3085403" y="805562"/>
                    <a:pt x="3064827" y="805372"/>
                    <a:pt x="3042728" y="808610"/>
                  </a:cubicBezTo>
                  <a:cubicBezTo>
                    <a:pt x="2994722" y="815850"/>
                    <a:pt x="2948047" y="805562"/>
                    <a:pt x="2901943" y="792418"/>
                  </a:cubicBezTo>
                  <a:cubicBezTo>
                    <a:pt x="2871462" y="783655"/>
                    <a:pt x="2840219" y="778321"/>
                    <a:pt x="2809930" y="769367"/>
                  </a:cubicBezTo>
                  <a:cubicBezTo>
                    <a:pt x="2787259" y="762509"/>
                    <a:pt x="2764590" y="754316"/>
                    <a:pt x="2743826" y="743268"/>
                  </a:cubicBezTo>
                  <a:cubicBezTo>
                    <a:pt x="2713723" y="727073"/>
                    <a:pt x="2687436" y="702689"/>
                    <a:pt x="2649143" y="709167"/>
                  </a:cubicBezTo>
                  <a:cubicBezTo>
                    <a:pt x="2615421" y="714881"/>
                    <a:pt x="2584942" y="702881"/>
                    <a:pt x="2554079" y="691450"/>
                  </a:cubicBezTo>
                  <a:cubicBezTo>
                    <a:pt x="2531409" y="683068"/>
                    <a:pt x="2508742" y="674494"/>
                    <a:pt x="2485307" y="669160"/>
                  </a:cubicBezTo>
                  <a:cubicBezTo>
                    <a:pt x="2457492" y="662873"/>
                    <a:pt x="2426059" y="665541"/>
                    <a:pt x="2401292" y="653919"/>
                  </a:cubicBezTo>
                  <a:cubicBezTo>
                    <a:pt x="2375383" y="641727"/>
                    <a:pt x="2353859" y="649919"/>
                    <a:pt x="2330806" y="653349"/>
                  </a:cubicBezTo>
                  <a:cubicBezTo>
                    <a:pt x="2294039" y="658683"/>
                    <a:pt x="2257459" y="668590"/>
                    <a:pt x="2220312" y="656015"/>
                  </a:cubicBezTo>
                  <a:cubicBezTo>
                    <a:pt x="2175163" y="640775"/>
                    <a:pt x="2130393" y="624392"/>
                    <a:pt x="2085054" y="609914"/>
                  </a:cubicBezTo>
                  <a:cubicBezTo>
                    <a:pt x="2067525" y="604387"/>
                    <a:pt x="2048668" y="602101"/>
                    <a:pt x="2030378" y="599625"/>
                  </a:cubicBezTo>
                  <a:cubicBezTo>
                    <a:pt x="2013043" y="597529"/>
                    <a:pt x="1992279" y="602863"/>
                    <a:pt x="1978940" y="594863"/>
                  </a:cubicBezTo>
                  <a:cubicBezTo>
                    <a:pt x="1944649" y="574288"/>
                    <a:pt x="1909408" y="564192"/>
                    <a:pt x="1869780" y="564192"/>
                  </a:cubicBezTo>
                  <a:cubicBezTo>
                    <a:pt x="1854920" y="564192"/>
                    <a:pt x="1840441" y="555618"/>
                    <a:pt x="1825393" y="554094"/>
                  </a:cubicBezTo>
                  <a:cubicBezTo>
                    <a:pt x="1804816" y="552190"/>
                    <a:pt x="1781194" y="547045"/>
                    <a:pt x="1763287" y="554286"/>
                  </a:cubicBezTo>
                  <a:cubicBezTo>
                    <a:pt x="1721185" y="571430"/>
                    <a:pt x="1687086" y="557142"/>
                    <a:pt x="1650317" y="540187"/>
                  </a:cubicBezTo>
                  <a:cubicBezTo>
                    <a:pt x="1614120" y="523423"/>
                    <a:pt x="1576019" y="510088"/>
                    <a:pt x="1537537" y="499038"/>
                  </a:cubicBezTo>
                  <a:cubicBezTo>
                    <a:pt x="1523059" y="495038"/>
                    <a:pt x="1505724" y="501706"/>
                    <a:pt x="1489720" y="503038"/>
                  </a:cubicBezTo>
                  <a:cubicBezTo>
                    <a:pt x="1484004" y="503420"/>
                    <a:pt x="1477717" y="503992"/>
                    <a:pt x="1472575" y="502086"/>
                  </a:cubicBezTo>
                  <a:cubicBezTo>
                    <a:pt x="1422854" y="483797"/>
                    <a:pt x="1372368" y="469891"/>
                    <a:pt x="1318456" y="479415"/>
                  </a:cubicBezTo>
                  <a:cubicBezTo>
                    <a:pt x="1313504" y="480369"/>
                    <a:pt x="1307978" y="478273"/>
                    <a:pt x="1303024" y="476939"/>
                  </a:cubicBezTo>
                  <a:cubicBezTo>
                    <a:pt x="1278829" y="470081"/>
                    <a:pt x="1255206" y="459223"/>
                    <a:pt x="1230633" y="456746"/>
                  </a:cubicBezTo>
                  <a:cubicBezTo>
                    <a:pt x="1170051" y="450650"/>
                    <a:pt x="1109091" y="448172"/>
                    <a:pt x="1048125" y="444172"/>
                  </a:cubicBezTo>
                  <a:cubicBezTo>
                    <a:pt x="1044315" y="443982"/>
                    <a:pt x="1040315" y="443982"/>
                    <a:pt x="1036887" y="442648"/>
                  </a:cubicBezTo>
                  <a:cubicBezTo>
                    <a:pt x="1014406" y="434456"/>
                    <a:pt x="994785" y="437124"/>
                    <a:pt x="975733" y="452744"/>
                  </a:cubicBezTo>
                  <a:cubicBezTo>
                    <a:pt x="967350" y="459603"/>
                    <a:pt x="955920" y="463223"/>
                    <a:pt x="945444" y="467033"/>
                  </a:cubicBezTo>
                  <a:cubicBezTo>
                    <a:pt x="930011" y="472749"/>
                    <a:pt x="914200" y="478273"/>
                    <a:pt x="898198" y="481893"/>
                  </a:cubicBezTo>
                  <a:cubicBezTo>
                    <a:pt x="882384" y="485321"/>
                    <a:pt x="865430" y="490084"/>
                    <a:pt x="850189" y="487417"/>
                  </a:cubicBezTo>
                  <a:cubicBezTo>
                    <a:pt x="822756" y="482655"/>
                    <a:pt x="796655" y="471987"/>
                    <a:pt x="769605" y="464937"/>
                  </a:cubicBezTo>
                  <a:cubicBezTo>
                    <a:pt x="760270" y="462461"/>
                    <a:pt x="749982" y="462843"/>
                    <a:pt x="740268" y="462651"/>
                  </a:cubicBezTo>
                  <a:cubicBezTo>
                    <a:pt x="717977" y="462081"/>
                    <a:pt x="695116" y="467605"/>
                    <a:pt x="674923" y="451792"/>
                  </a:cubicBezTo>
                  <a:cubicBezTo>
                    <a:pt x="656255" y="436934"/>
                    <a:pt x="637392" y="441314"/>
                    <a:pt x="617772" y="452554"/>
                  </a:cubicBezTo>
                  <a:cubicBezTo>
                    <a:pt x="603673" y="460557"/>
                    <a:pt x="587672" y="466843"/>
                    <a:pt x="571860" y="469891"/>
                  </a:cubicBezTo>
                  <a:cubicBezTo>
                    <a:pt x="550141" y="474081"/>
                    <a:pt x="528615" y="475797"/>
                    <a:pt x="505182" y="473319"/>
                  </a:cubicBezTo>
                  <a:cubicBezTo>
                    <a:pt x="488607" y="471605"/>
                    <a:pt x="475081" y="470843"/>
                    <a:pt x="462126" y="460747"/>
                  </a:cubicBezTo>
                  <a:cubicBezTo>
                    <a:pt x="460032" y="459223"/>
                    <a:pt x="456222" y="458841"/>
                    <a:pt x="453364" y="459033"/>
                  </a:cubicBezTo>
                  <a:cubicBezTo>
                    <a:pt x="415835" y="462271"/>
                    <a:pt x="378686" y="460557"/>
                    <a:pt x="340774" y="458268"/>
                  </a:cubicBezTo>
                  <a:cubicBezTo>
                    <a:pt x="292579" y="455222"/>
                    <a:pt x="241901" y="464175"/>
                    <a:pt x="200182" y="496180"/>
                  </a:cubicBezTo>
                  <a:cubicBezTo>
                    <a:pt x="194085" y="500944"/>
                    <a:pt x="184941" y="503038"/>
                    <a:pt x="176939" y="504182"/>
                  </a:cubicBezTo>
                  <a:cubicBezTo>
                    <a:pt x="139219" y="509134"/>
                    <a:pt x="101308" y="512564"/>
                    <a:pt x="63587" y="518088"/>
                  </a:cubicBezTo>
                  <a:cubicBezTo>
                    <a:pt x="43012" y="521137"/>
                    <a:pt x="21486" y="523805"/>
                    <a:pt x="2817" y="532187"/>
                  </a:cubicBezTo>
                  <a:lnTo>
                    <a:pt x="0" y="533314"/>
                  </a:ln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latin typeface="Candara" panose="020E0502030303020204" pitchFamily="34" charset="0"/>
              </a:endParaRPr>
            </a:p>
          </p:txBody>
        </p:sp>
      </p:grpSp>
      <p:sp>
        <p:nvSpPr>
          <p:cNvPr id="3" name="Объект 2">
            <a:extLst>
              <a:ext uri="{FF2B5EF4-FFF2-40B4-BE49-F238E27FC236}">
                <a16:creationId xmlns:a16="http://schemas.microsoft.com/office/drawing/2014/main" id="{751A823C-9FF0-41A6-87FE-9C9B04D2CB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2401" y="2332653"/>
            <a:ext cx="6140449" cy="4021494"/>
          </a:xfrm>
        </p:spPr>
        <p:txBody>
          <a:bodyPr anchor="ctr">
            <a:noAutofit/>
          </a:bodyPr>
          <a:lstStyle/>
          <a:p>
            <a:r>
              <a:rPr lang="ru-RU" sz="4000" dirty="0">
                <a:solidFill>
                  <a:schemeClr val="bg1">
                    <a:alpha val="80000"/>
                  </a:schemeClr>
                </a:solidFill>
                <a:latin typeface="Candara" panose="020E0502030303020204" pitchFamily="34" charset="0"/>
              </a:rPr>
              <a:t>Известный полководец</a:t>
            </a:r>
          </a:p>
          <a:p>
            <a:r>
              <a:rPr lang="ru-RU" sz="4000" dirty="0">
                <a:solidFill>
                  <a:schemeClr val="bg1">
                    <a:alpha val="80000"/>
                  </a:schemeClr>
                </a:solidFill>
                <a:latin typeface="Candara" panose="020E0502030303020204" pitchFamily="34" charset="0"/>
              </a:rPr>
              <a:t>Завоевал Галлию в 50-е гг. до н. э.</a:t>
            </a:r>
          </a:p>
          <a:p>
            <a:r>
              <a:rPr lang="ru-RU" sz="4000" dirty="0">
                <a:solidFill>
                  <a:schemeClr val="bg1">
                    <a:alpha val="80000"/>
                  </a:schemeClr>
                </a:solidFill>
                <a:latin typeface="Candara" panose="020E0502030303020204" pitchFamily="34" charset="0"/>
              </a:rPr>
              <a:t>Почитался простыми людьми решительностью и смелостью</a:t>
            </a:r>
            <a:endParaRPr lang="ru-BY" sz="4000" dirty="0">
              <a:solidFill>
                <a:schemeClr val="bg1">
                  <a:alpha val="80000"/>
                </a:schemeClr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9213434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0" name="Rectangle 9">
            <a:extLst>
              <a:ext uri="{FF2B5EF4-FFF2-40B4-BE49-F238E27FC236}">
                <a16:creationId xmlns:a16="http://schemas.microsoft.com/office/drawing/2014/main" id="{5964CBE2-084A-47DF-A704-CF5F6217B5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ndara" panose="020E0502030303020204" pitchFamily="34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E715E2-D2E1-4724-B9C6-58B1FF99D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512" y="717620"/>
            <a:ext cx="4826795" cy="239004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b="1" dirty="0" err="1">
                <a:solidFill>
                  <a:schemeClr val="bg1"/>
                </a:solidFill>
                <a:latin typeface="Candara" panose="020E0502030303020204" pitchFamily="34" charset="0"/>
              </a:rPr>
              <a:t>Как</a:t>
            </a:r>
            <a:r>
              <a:rPr lang="en-US" sz="4000" b="1" dirty="0">
                <a:solidFill>
                  <a:schemeClr val="bg1"/>
                </a:solidFill>
                <a:latin typeface="Candara" panose="020E0502030303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andara" panose="020E0502030303020204" pitchFamily="34" charset="0"/>
              </a:rPr>
              <a:t>считаете</a:t>
            </a:r>
            <a:r>
              <a:rPr lang="en-US" sz="4000" b="1" dirty="0">
                <a:solidFill>
                  <a:schemeClr val="bg1"/>
                </a:solidFill>
                <a:latin typeface="Candara" panose="020E0502030303020204" pitchFamily="34" charset="0"/>
              </a:rPr>
              <a:t>, в </a:t>
            </a:r>
            <a:r>
              <a:rPr lang="en-US" sz="4000" b="1" dirty="0" err="1">
                <a:solidFill>
                  <a:schemeClr val="bg1"/>
                </a:solidFill>
                <a:latin typeface="Candara" panose="020E0502030303020204" pitchFamily="34" charset="0"/>
              </a:rPr>
              <a:t>качестве</a:t>
            </a:r>
            <a:r>
              <a:rPr lang="en-US" sz="4000" b="1" dirty="0">
                <a:solidFill>
                  <a:schemeClr val="bg1"/>
                </a:solidFill>
                <a:latin typeface="Candara" panose="020E0502030303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andara" panose="020E0502030303020204" pitchFamily="34" charset="0"/>
              </a:rPr>
              <a:t>кого</a:t>
            </a:r>
            <a:r>
              <a:rPr lang="en-US" sz="4000" b="1" dirty="0">
                <a:solidFill>
                  <a:schemeClr val="bg1"/>
                </a:solidFill>
                <a:latin typeface="Candara" panose="020E0502030303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andara" panose="020E0502030303020204" pitchFamily="34" charset="0"/>
              </a:rPr>
              <a:t>могли</a:t>
            </a:r>
            <a:r>
              <a:rPr lang="en-US" sz="4000" b="1" dirty="0">
                <a:solidFill>
                  <a:schemeClr val="bg1"/>
                </a:solidFill>
                <a:latin typeface="Candara" panose="020E0502030303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andara" panose="020E0502030303020204" pitchFamily="34" charset="0"/>
              </a:rPr>
              <a:t>видеть</a:t>
            </a:r>
            <a:r>
              <a:rPr lang="en-US" sz="4000" b="1" dirty="0">
                <a:solidFill>
                  <a:schemeClr val="bg1"/>
                </a:solidFill>
                <a:latin typeface="Candara" panose="020E0502030303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andara" panose="020E0502030303020204" pitchFamily="34" charset="0"/>
              </a:rPr>
              <a:t>Цезаря</a:t>
            </a:r>
            <a:r>
              <a:rPr lang="en-US" sz="4000" b="1" dirty="0">
                <a:solidFill>
                  <a:schemeClr val="bg1"/>
                </a:solidFill>
                <a:latin typeface="Candara" panose="020E0502030303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andara" panose="020E0502030303020204" pitchFamily="34" charset="0"/>
              </a:rPr>
              <a:t>римские</a:t>
            </a:r>
            <a:r>
              <a:rPr lang="en-US" sz="4000" b="1" dirty="0">
                <a:solidFill>
                  <a:schemeClr val="bg1"/>
                </a:solidFill>
                <a:latin typeface="Candara" panose="020E0502030303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andara" panose="020E0502030303020204" pitchFamily="34" charset="0"/>
              </a:rPr>
              <a:t>сенаторы</a:t>
            </a:r>
            <a:r>
              <a:rPr lang="en-US" sz="4000" b="1" dirty="0">
                <a:solidFill>
                  <a:schemeClr val="bg1"/>
                </a:solidFill>
                <a:latin typeface="Candara" panose="020E0502030303020204" pitchFamily="34" charset="0"/>
              </a:rPr>
              <a:t>?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BEF245E-F202-45CA-969A-C78C09D939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5024" y="3900196"/>
            <a:ext cx="4830283" cy="2108491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4400" dirty="0" err="1">
                <a:solidFill>
                  <a:schemeClr val="bg1"/>
                </a:solidFill>
                <a:latin typeface="Candara" panose="020E0502030303020204" pitchFamily="34" charset="0"/>
              </a:rPr>
              <a:t>Опасность</a:t>
            </a:r>
            <a:r>
              <a:rPr lang="en-US" sz="4400" dirty="0">
                <a:solidFill>
                  <a:schemeClr val="bg1"/>
                </a:solidFill>
                <a:latin typeface="Candara" panose="020E0502030303020204" pitchFamily="34" charset="0"/>
              </a:rPr>
              <a:t>! </a:t>
            </a:r>
            <a:r>
              <a:rPr lang="en-US" sz="4400" dirty="0" err="1">
                <a:solidFill>
                  <a:schemeClr val="bg1"/>
                </a:solidFill>
                <a:latin typeface="Candara" panose="020E0502030303020204" pitchFamily="34" charset="0"/>
              </a:rPr>
              <a:t>Захватит</a:t>
            </a:r>
            <a:r>
              <a:rPr lang="en-US" sz="4400" dirty="0">
                <a:solidFill>
                  <a:schemeClr val="bg1"/>
                </a:solidFill>
                <a:latin typeface="Candara" panose="020E0502030303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Candara" panose="020E0502030303020204" pitchFamily="34" charset="0"/>
              </a:rPr>
              <a:t>власть</a:t>
            </a:r>
            <a:r>
              <a:rPr lang="en-US" sz="4400" dirty="0">
                <a:solidFill>
                  <a:schemeClr val="bg1"/>
                </a:solidFill>
                <a:latin typeface="Candara" panose="020E0502030303020204" pitchFamily="34" charset="0"/>
              </a:rPr>
              <a:t>! </a:t>
            </a:r>
            <a:r>
              <a:rPr lang="en-US" sz="4400" dirty="0" err="1">
                <a:solidFill>
                  <a:schemeClr val="bg1"/>
                </a:solidFill>
                <a:latin typeface="Candara" panose="020E0502030303020204" pitchFamily="34" charset="0"/>
              </a:rPr>
              <a:t>Зовите</a:t>
            </a:r>
            <a:r>
              <a:rPr lang="en-US" sz="4400" dirty="0">
                <a:solidFill>
                  <a:schemeClr val="bg1"/>
                </a:solidFill>
                <a:latin typeface="Candara" panose="020E05020303030202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Candara" panose="020E0502030303020204" pitchFamily="34" charset="0"/>
              </a:rPr>
              <a:t>Помпея</a:t>
            </a:r>
            <a:r>
              <a:rPr lang="en-US" sz="4400" dirty="0">
                <a:solidFill>
                  <a:schemeClr val="bg1"/>
                </a:solidFill>
                <a:latin typeface="Candara" panose="020E0502030303020204" pitchFamily="34" charset="0"/>
              </a:rPr>
              <a:t>!</a:t>
            </a:r>
          </a:p>
        </p:txBody>
      </p:sp>
      <p:pic>
        <p:nvPicPr>
          <p:cNvPr id="5" name="Рисунок 4" descr="Изображение выглядит как человек, здание, скульптура, белый&#10;&#10;Автоматически созданное описание">
            <a:extLst>
              <a:ext uri="{FF2B5EF4-FFF2-40B4-BE49-F238E27FC236}">
                <a16:creationId xmlns:a16="http://schemas.microsoft.com/office/drawing/2014/main" id="{8FAEFF06-F365-4E36-85A0-FC023365721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03" r="-2" b="-2"/>
          <a:stretch/>
        </p:blipFill>
        <p:spPr>
          <a:xfrm>
            <a:off x="6096000" y="841375"/>
            <a:ext cx="5260975" cy="4707593"/>
          </a:xfrm>
          <a:custGeom>
            <a:avLst/>
            <a:gdLst/>
            <a:ahLst/>
            <a:cxnLst/>
            <a:rect l="l" t="t" r="r" b="b"/>
            <a:pathLst>
              <a:path w="5260975" h="4707593">
                <a:moveTo>
                  <a:pt x="0" y="0"/>
                </a:moveTo>
                <a:lnTo>
                  <a:pt x="5260975" y="0"/>
                </a:lnTo>
                <a:lnTo>
                  <a:pt x="5260975" y="3296937"/>
                </a:lnTo>
                <a:lnTo>
                  <a:pt x="5260975" y="3518571"/>
                </a:lnTo>
                <a:lnTo>
                  <a:pt x="5226503" y="3534000"/>
                </a:lnTo>
                <a:cubicBezTo>
                  <a:pt x="5219783" y="3536785"/>
                  <a:pt x="5212389" y="3538321"/>
                  <a:pt x="5206341" y="3542065"/>
                </a:cubicBezTo>
                <a:cubicBezTo>
                  <a:pt x="5178495" y="3559156"/>
                  <a:pt x="5151515" y="3577591"/>
                  <a:pt x="5123287" y="3594010"/>
                </a:cubicBezTo>
                <a:cubicBezTo>
                  <a:pt x="5094195" y="3611004"/>
                  <a:pt x="5068175" y="3631071"/>
                  <a:pt x="5048107" y="3658244"/>
                </a:cubicBezTo>
                <a:cubicBezTo>
                  <a:pt x="5029480" y="3683496"/>
                  <a:pt x="5011429" y="3709131"/>
                  <a:pt x="4992899" y="3734479"/>
                </a:cubicBezTo>
                <a:cubicBezTo>
                  <a:pt x="4988194" y="3740912"/>
                  <a:pt x="4983873" y="3748498"/>
                  <a:pt x="4977440" y="3752627"/>
                </a:cubicBezTo>
                <a:cubicBezTo>
                  <a:pt x="4964094" y="3761268"/>
                  <a:pt x="4949499" y="3768277"/>
                  <a:pt x="4935193" y="3775382"/>
                </a:cubicBezTo>
                <a:cubicBezTo>
                  <a:pt x="4922903" y="3781431"/>
                  <a:pt x="4909845" y="3785943"/>
                  <a:pt x="4897844" y="3792472"/>
                </a:cubicBezTo>
                <a:cubicBezTo>
                  <a:pt x="4888243" y="3797658"/>
                  <a:pt x="4879697" y="3804859"/>
                  <a:pt x="4870767" y="3811388"/>
                </a:cubicBezTo>
                <a:cubicBezTo>
                  <a:pt x="4862990" y="3817052"/>
                  <a:pt x="4854445" y="3821949"/>
                  <a:pt x="4847916" y="3828767"/>
                </a:cubicBezTo>
                <a:cubicBezTo>
                  <a:pt x="4831977" y="3845281"/>
                  <a:pt x="4815942" y="3861508"/>
                  <a:pt x="4796163" y="3873702"/>
                </a:cubicBezTo>
                <a:cubicBezTo>
                  <a:pt x="4776672" y="3885799"/>
                  <a:pt x="4758237" y="3899338"/>
                  <a:pt x="4738843" y="3911628"/>
                </a:cubicBezTo>
                <a:cubicBezTo>
                  <a:pt x="4719831" y="3923630"/>
                  <a:pt x="4702645" y="3936783"/>
                  <a:pt x="4692755" y="3958099"/>
                </a:cubicBezTo>
                <a:cubicBezTo>
                  <a:pt x="4688339" y="3967508"/>
                  <a:pt x="4682097" y="3977782"/>
                  <a:pt x="4673744" y="3983255"/>
                </a:cubicBezTo>
                <a:cubicBezTo>
                  <a:pt x="4661838" y="3991032"/>
                  <a:pt x="4646764" y="3993817"/>
                  <a:pt x="4633801" y="4000442"/>
                </a:cubicBezTo>
                <a:cubicBezTo>
                  <a:pt x="4618535" y="4008219"/>
                  <a:pt x="4600869" y="4014940"/>
                  <a:pt x="4590499" y="4027326"/>
                </a:cubicBezTo>
                <a:cubicBezTo>
                  <a:pt x="4581281" y="4038368"/>
                  <a:pt x="4571968" y="4047009"/>
                  <a:pt x="4559773" y="4054018"/>
                </a:cubicBezTo>
                <a:cubicBezTo>
                  <a:pt x="4551229" y="4058915"/>
                  <a:pt x="4544892" y="4067844"/>
                  <a:pt x="4536059" y="4071877"/>
                </a:cubicBezTo>
                <a:cubicBezTo>
                  <a:pt x="4524441" y="4077254"/>
                  <a:pt x="4512727" y="4081479"/>
                  <a:pt x="4502549" y="4089832"/>
                </a:cubicBezTo>
                <a:cubicBezTo>
                  <a:pt x="4491987" y="4098473"/>
                  <a:pt x="4479986" y="4105290"/>
                  <a:pt x="4468944" y="4113356"/>
                </a:cubicBezTo>
                <a:cubicBezTo>
                  <a:pt x="4463087" y="4117676"/>
                  <a:pt x="4458286" y="4123341"/>
                  <a:pt x="4452622" y="4127854"/>
                </a:cubicBezTo>
                <a:cubicBezTo>
                  <a:pt x="4442252" y="4136111"/>
                  <a:pt x="4431690" y="4144176"/>
                  <a:pt x="4421032" y="4151953"/>
                </a:cubicBezTo>
                <a:cubicBezTo>
                  <a:pt x="4410375" y="4159731"/>
                  <a:pt x="4400197" y="4168756"/>
                  <a:pt x="4388483" y="4174421"/>
                </a:cubicBezTo>
                <a:cubicBezTo>
                  <a:pt x="4368513" y="4184023"/>
                  <a:pt x="4346717" y="4189784"/>
                  <a:pt x="4327321" y="4200153"/>
                </a:cubicBezTo>
                <a:cubicBezTo>
                  <a:pt x="4307639" y="4210714"/>
                  <a:pt x="4289107" y="4223965"/>
                  <a:pt x="4271633" y="4237983"/>
                </a:cubicBezTo>
                <a:cubicBezTo>
                  <a:pt x="4257807" y="4249025"/>
                  <a:pt x="4244845" y="4259971"/>
                  <a:pt x="4227465" y="4265635"/>
                </a:cubicBezTo>
                <a:cubicBezTo>
                  <a:pt x="4217768" y="4268804"/>
                  <a:pt x="4207591" y="4275717"/>
                  <a:pt x="4201733" y="4283783"/>
                </a:cubicBezTo>
                <a:cubicBezTo>
                  <a:pt x="4189059" y="4301353"/>
                  <a:pt x="4172833" y="4313739"/>
                  <a:pt x="4154494" y="4324301"/>
                </a:cubicBezTo>
                <a:cubicBezTo>
                  <a:pt x="4130010" y="4338511"/>
                  <a:pt x="4105814" y="4353009"/>
                  <a:pt x="4081234" y="4366931"/>
                </a:cubicBezTo>
                <a:cubicBezTo>
                  <a:pt x="4066737" y="4375189"/>
                  <a:pt x="4052335" y="4383926"/>
                  <a:pt x="4036971" y="4389975"/>
                </a:cubicBezTo>
                <a:cubicBezTo>
                  <a:pt x="4005575" y="4402457"/>
                  <a:pt x="3973410" y="4413114"/>
                  <a:pt x="3941725" y="4424733"/>
                </a:cubicBezTo>
                <a:cubicBezTo>
                  <a:pt x="3931355" y="4428477"/>
                  <a:pt x="3921561" y="4433854"/>
                  <a:pt x="3910999" y="4437119"/>
                </a:cubicBezTo>
                <a:cubicBezTo>
                  <a:pt x="3899573" y="4440671"/>
                  <a:pt x="3887285" y="4441727"/>
                  <a:pt x="3875859" y="4445280"/>
                </a:cubicBezTo>
                <a:cubicBezTo>
                  <a:pt x="3856847" y="4451136"/>
                  <a:pt x="3838412" y="4458626"/>
                  <a:pt x="3819401" y="4464579"/>
                </a:cubicBezTo>
                <a:cubicBezTo>
                  <a:pt x="3782723" y="4476005"/>
                  <a:pt x="3745949" y="4486951"/>
                  <a:pt x="3709176" y="4497800"/>
                </a:cubicBezTo>
                <a:cubicBezTo>
                  <a:pt x="3701303" y="4500105"/>
                  <a:pt x="3692757" y="4500393"/>
                  <a:pt x="3684981" y="4502889"/>
                </a:cubicBezTo>
                <a:cubicBezTo>
                  <a:pt x="3664337" y="4509610"/>
                  <a:pt x="3643789" y="4516907"/>
                  <a:pt x="3623338" y="4524300"/>
                </a:cubicBezTo>
                <a:cubicBezTo>
                  <a:pt x="3610953" y="4528813"/>
                  <a:pt x="3598854" y="4534382"/>
                  <a:pt x="3586373" y="4538702"/>
                </a:cubicBezTo>
                <a:cubicBezTo>
                  <a:pt x="3576387" y="4542159"/>
                  <a:pt x="3566113" y="4544847"/>
                  <a:pt x="3555743" y="4546960"/>
                </a:cubicBezTo>
                <a:cubicBezTo>
                  <a:pt x="3546814" y="4548785"/>
                  <a:pt x="3537501" y="4548592"/>
                  <a:pt x="3528667" y="4550801"/>
                </a:cubicBezTo>
                <a:cubicBezTo>
                  <a:pt x="3504759" y="4556753"/>
                  <a:pt x="3481140" y="4563475"/>
                  <a:pt x="3457424" y="4569811"/>
                </a:cubicBezTo>
                <a:cubicBezTo>
                  <a:pt x="3447919" y="4572308"/>
                  <a:pt x="3438221" y="4574133"/>
                  <a:pt x="3429003" y="4577301"/>
                </a:cubicBezTo>
                <a:cubicBezTo>
                  <a:pt x="3404327" y="4585654"/>
                  <a:pt x="3380036" y="4595159"/>
                  <a:pt x="3355264" y="4603033"/>
                </a:cubicBezTo>
                <a:cubicBezTo>
                  <a:pt x="3334717" y="4609562"/>
                  <a:pt x="3313593" y="4614266"/>
                  <a:pt x="3292757" y="4620027"/>
                </a:cubicBezTo>
                <a:cubicBezTo>
                  <a:pt x="3283924" y="4622524"/>
                  <a:pt x="3275475" y="4626077"/>
                  <a:pt x="3266643" y="4628188"/>
                </a:cubicBezTo>
                <a:cubicBezTo>
                  <a:pt x="3246863" y="4632990"/>
                  <a:pt x="3226796" y="4637022"/>
                  <a:pt x="3206921" y="4641823"/>
                </a:cubicBezTo>
                <a:cubicBezTo>
                  <a:pt x="3195590" y="4644607"/>
                  <a:pt x="3184645" y="4649600"/>
                  <a:pt x="3173123" y="4651425"/>
                </a:cubicBezTo>
                <a:cubicBezTo>
                  <a:pt x="3145759" y="4655745"/>
                  <a:pt x="3118203" y="4658817"/>
                  <a:pt x="3090646" y="4662274"/>
                </a:cubicBezTo>
                <a:cubicBezTo>
                  <a:pt x="3062227" y="4665826"/>
                  <a:pt x="3033902" y="4669571"/>
                  <a:pt x="3005480" y="4672739"/>
                </a:cubicBezTo>
                <a:cubicBezTo>
                  <a:pt x="2989926" y="4674372"/>
                  <a:pt x="2974275" y="4674660"/>
                  <a:pt x="2958721" y="4676196"/>
                </a:cubicBezTo>
                <a:cubicBezTo>
                  <a:pt x="2945087" y="4677541"/>
                  <a:pt x="2931549" y="4680037"/>
                  <a:pt x="2917915" y="4681670"/>
                </a:cubicBezTo>
                <a:cubicBezTo>
                  <a:pt x="2906105" y="4683013"/>
                  <a:pt x="2894199" y="4683781"/>
                  <a:pt x="2882389" y="4685126"/>
                </a:cubicBezTo>
                <a:cubicBezTo>
                  <a:pt x="2863475" y="4687334"/>
                  <a:pt x="2844655" y="4689831"/>
                  <a:pt x="2825837" y="4692135"/>
                </a:cubicBezTo>
                <a:cubicBezTo>
                  <a:pt x="2817964" y="4692999"/>
                  <a:pt x="2809706" y="4695399"/>
                  <a:pt x="2802313" y="4693960"/>
                </a:cubicBezTo>
                <a:cubicBezTo>
                  <a:pt x="2783686" y="4690310"/>
                  <a:pt x="2765347" y="4691367"/>
                  <a:pt x="2746816" y="4693863"/>
                </a:cubicBezTo>
                <a:cubicBezTo>
                  <a:pt x="2740479" y="4694728"/>
                  <a:pt x="2733662" y="4694535"/>
                  <a:pt x="2727517" y="4692903"/>
                </a:cubicBezTo>
                <a:cubicBezTo>
                  <a:pt x="2714939" y="4689638"/>
                  <a:pt x="2702745" y="4685029"/>
                  <a:pt x="2690359" y="4680997"/>
                </a:cubicBezTo>
                <a:cubicBezTo>
                  <a:pt x="2689014" y="4680517"/>
                  <a:pt x="2687382" y="4680421"/>
                  <a:pt x="2685943" y="4680133"/>
                </a:cubicBezTo>
                <a:cubicBezTo>
                  <a:pt x="2677781" y="4678500"/>
                  <a:pt x="2669717" y="4676868"/>
                  <a:pt x="2661554" y="4675428"/>
                </a:cubicBezTo>
                <a:cubicBezTo>
                  <a:pt x="2657138" y="4674660"/>
                  <a:pt x="2652625" y="4674564"/>
                  <a:pt x="2648208" y="4673892"/>
                </a:cubicBezTo>
                <a:cubicBezTo>
                  <a:pt x="2631118" y="4671203"/>
                  <a:pt x="2612299" y="4675716"/>
                  <a:pt x="2597512" y="4664099"/>
                </a:cubicBezTo>
                <a:cubicBezTo>
                  <a:pt x="2587911" y="4656609"/>
                  <a:pt x="2578597" y="4658338"/>
                  <a:pt x="2568324" y="4659490"/>
                </a:cubicBezTo>
                <a:cubicBezTo>
                  <a:pt x="2560547" y="4660354"/>
                  <a:pt x="2552577" y="4660065"/>
                  <a:pt x="2544704" y="4660162"/>
                </a:cubicBezTo>
                <a:cubicBezTo>
                  <a:pt x="2530878" y="4660449"/>
                  <a:pt x="2517052" y="4660546"/>
                  <a:pt x="2503225" y="4661026"/>
                </a:cubicBezTo>
                <a:cubicBezTo>
                  <a:pt x="2498808" y="4661218"/>
                  <a:pt x="2494297" y="4663619"/>
                  <a:pt x="2489975" y="4663235"/>
                </a:cubicBezTo>
                <a:cubicBezTo>
                  <a:pt x="2470004" y="4661410"/>
                  <a:pt x="2450033" y="4658529"/>
                  <a:pt x="2430061" y="4656897"/>
                </a:cubicBezTo>
                <a:cubicBezTo>
                  <a:pt x="2418732" y="4655938"/>
                  <a:pt x="2407114" y="4657761"/>
                  <a:pt x="2395880" y="4656417"/>
                </a:cubicBezTo>
                <a:cubicBezTo>
                  <a:pt x="2382919" y="4654881"/>
                  <a:pt x="2370245" y="4650945"/>
                  <a:pt x="2357378" y="4648544"/>
                </a:cubicBezTo>
                <a:cubicBezTo>
                  <a:pt x="2353826" y="4647872"/>
                  <a:pt x="2349889" y="4648736"/>
                  <a:pt x="2346145" y="4648928"/>
                </a:cubicBezTo>
                <a:cubicBezTo>
                  <a:pt x="2341920" y="4649120"/>
                  <a:pt x="2337791" y="4649504"/>
                  <a:pt x="2333567" y="4649600"/>
                </a:cubicBezTo>
                <a:cubicBezTo>
                  <a:pt x="2320700" y="4649793"/>
                  <a:pt x="2307835" y="4649504"/>
                  <a:pt x="2294968" y="4650177"/>
                </a:cubicBezTo>
                <a:cubicBezTo>
                  <a:pt x="2287095" y="4650561"/>
                  <a:pt x="2278839" y="4654497"/>
                  <a:pt x="2271540" y="4653057"/>
                </a:cubicBezTo>
                <a:cubicBezTo>
                  <a:pt x="2256659" y="4650272"/>
                  <a:pt x="2241776" y="4656513"/>
                  <a:pt x="2226895" y="4651329"/>
                </a:cubicBezTo>
                <a:cubicBezTo>
                  <a:pt x="2222285" y="4649793"/>
                  <a:pt x="2215948" y="4653633"/>
                  <a:pt x="2210379" y="4653825"/>
                </a:cubicBezTo>
                <a:cubicBezTo>
                  <a:pt x="2196457" y="4654305"/>
                  <a:pt x="2182535" y="4654209"/>
                  <a:pt x="2168613" y="4654113"/>
                </a:cubicBezTo>
                <a:cubicBezTo>
                  <a:pt x="2156131" y="4654017"/>
                  <a:pt x="2143168" y="4655361"/>
                  <a:pt x="2131167" y="4652673"/>
                </a:cubicBezTo>
                <a:cubicBezTo>
                  <a:pt x="2118588" y="4649793"/>
                  <a:pt x="2107259" y="4650177"/>
                  <a:pt x="2095065" y="4653441"/>
                </a:cubicBezTo>
                <a:cubicBezTo>
                  <a:pt x="2086711" y="4655649"/>
                  <a:pt x="2077878" y="4655938"/>
                  <a:pt x="2069237" y="4656609"/>
                </a:cubicBezTo>
                <a:cubicBezTo>
                  <a:pt x="2059924" y="4657377"/>
                  <a:pt x="2049650" y="4655361"/>
                  <a:pt x="2041201" y="4658529"/>
                </a:cubicBezTo>
                <a:cubicBezTo>
                  <a:pt x="2016044" y="4667939"/>
                  <a:pt x="1990216" y="4669955"/>
                  <a:pt x="1963909" y="4669955"/>
                </a:cubicBezTo>
                <a:cubicBezTo>
                  <a:pt x="1959107" y="4669955"/>
                  <a:pt x="1954210" y="4668612"/>
                  <a:pt x="1949603" y="4667171"/>
                </a:cubicBezTo>
                <a:cubicBezTo>
                  <a:pt x="1922717" y="4658529"/>
                  <a:pt x="1895737" y="4659297"/>
                  <a:pt x="1868373" y="4664578"/>
                </a:cubicBezTo>
                <a:cubicBezTo>
                  <a:pt x="1862708" y="4665731"/>
                  <a:pt x="1856372" y="4665923"/>
                  <a:pt x="1850707" y="4664771"/>
                </a:cubicBezTo>
                <a:cubicBezTo>
                  <a:pt x="1834768" y="4661410"/>
                  <a:pt x="1819309" y="4655841"/>
                  <a:pt x="1803275" y="4653441"/>
                </a:cubicBezTo>
                <a:cubicBezTo>
                  <a:pt x="1776775" y="4649504"/>
                  <a:pt x="1753828" y="4662754"/>
                  <a:pt x="1730112" y="4671396"/>
                </a:cubicBezTo>
                <a:cubicBezTo>
                  <a:pt x="1707548" y="4679557"/>
                  <a:pt x="1688345" y="4697992"/>
                  <a:pt x="1661652" y="4693863"/>
                </a:cubicBezTo>
                <a:cubicBezTo>
                  <a:pt x="1658965" y="4693479"/>
                  <a:pt x="1655988" y="4696071"/>
                  <a:pt x="1653011" y="4696744"/>
                </a:cubicBezTo>
                <a:cubicBezTo>
                  <a:pt x="1644850" y="4698568"/>
                  <a:pt x="1636689" y="4700776"/>
                  <a:pt x="1628431" y="4701641"/>
                </a:cubicBezTo>
                <a:cubicBezTo>
                  <a:pt x="1618350" y="4702793"/>
                  <a:pt x="1608076" y="4702409"/>
                  <a:pt x="1597995" y="4703369"/>
                </a:cubicBezTo>
                <a:cubicBezTo>
                  <a:pt x="1585032" y="4704521"/>
                  <a:pt x="1572263" y="4707593"/>
                  <a:pt x="1559396" y="4707593"/>
                </a:cubicBezTo>
                <a:cubicBezTo>
                  <a:pt x="1549026" y="4707593"/>
                  <a:pt x="1538753" y="4704041"/>
                  <a:pt x="1528480" y="4702312"/>
                </a:cubicBezTo>
                <a:cubicBezTo>
                  <a:pt x="1513981" y="4699912"/>
                  <a:pt x="1498042" y="4700584"/>
                  <a:pt x="1485272" y="4694439"/>
                </a:cubicBezTo>
                <a:cubicBezTo>
                  <a:pt x="1471639" y="4687910"/>
                  <a:pt x="1458676" y="4684934"/>
                  <a:pt x="1444562" y="4686950"/>
                </a:cubicBezTo>
                <a:cubicBezTo>
                  <a:pt x="1439857" y="4687622"/>
                  <a:pt x="1433808" y="4691655"/>
                  <a:pt x="1431696" y="4695783"/>
                </a:cubicBezTo>
                <a:cubicBezTo>
                  <a:pt x="1426991" y="4705001"/>
                  <a:pt x="1420559" y="4706634"/>
                  <a:pt x="1411821" y="4703464"/>
                </a:cubicBezTo>
                <a:cubicBezTo>
                  <a:pt x="1404236" y="4700776"/>
                  <a:pt x="1394922" y="4699432"/>
                  <a:pt x="1389738" y="4694247"/>
                </a:cubicBezTo>
                <a:cubicBezTo>
                  <a:pt x="1375047" y="4679557"/>
                  <a:pt x="1356324" y="4679077"/>
                  <a:pt x="1338081" y="4675141"/>
                </a:cubicBezTo>
                <a:cubicBezTo>
                  <a:pt x="1326945" y="4672739"/>
                  <a:pt x="1316574" y="4672644"/>
                  <a:pt x="1305436" y="4674276"/>
                </a:cubicBezTo>
                <a:cubicBezTo>
                  <a:pt x="1281241" y="4677925"/>
                  <a:pt x="1257717" y="4672739"/>
                  <a:pt x="1234481" y="4666115"/>
                </a:cubicBezTo>
                <a:cubicBezTo>
                  <a:pt x="1219118" y="4661698"/>
                  <a:pt x="1203372" y="4659010"/>
                  <a:pt x="1188106" y="4654497"/>
                </a:cubicBezTo>
                <a:cubicBezTo>
                  <a:pt x="1176680" y="4651041"/>
                  <a:pt x="1165255" y="4646912"/>
                  <a:pt x="1154790" y="4641343"/>
                </a:cubicBezTo>
                <a:cubicBezTo>
                  <a:pt x="1139618" y="4633181"/>
                  <a:pt x="1126369" y="4620891"/>
                  <a:pt x="1107069" y="4624156"/>
                </a:cubicBezTo>
                <a:cubicBezTo>
                  <a:pt x="1090074" y="4627036"/>
                  <a:pt x="1074713" y="4620988"/>
                  <a:pt x="1059158" y="4615227"/>
                </a:cubicBezTo>
                <a:cubicBezTo>
                  <a:pt x="1047732" y="4611002"/>
                  <a:pt x="1036308" y="4606681"/>
                  <a:pt x="1024496" y="4603993"/>
                </a:cubicBezTo>
                <a:cubicBezTo>
                  <a:pt x="1010478" y="4600824"/>
                  <a:pt x="994635" y="4602169"/>
                  <a:pt x="982153" y="4596311"/>
                </a:cubicBezTo>
                <a:cubicBezTo>
                  <a:pt x="969095" y="4590166"/>
                  <a:pt x="958246" y="4594295"/>
                  <a:pt x="946628" y="4596024"/>
                </a:cubicBezTo>
                <a:cubicBezTo>
                  <a:pt x="928097" y="4598712"/>
                  <a:pt x="909661" y="4603705"/>
                  <a:pt x="890939" y="4597368"/>
                </a:cubicBezTo>
                <a:cubicBezTo>
                  <a:pt x="868184" y="4589687"/>
                  <a:pt x="845620" y="4581430"/>
                  <a:pt x="822769" y="4574133"/>
                </a:cubicBezTo>
                <a:cubicBezTo>
                  <a:pt x="813934" y="4571347"/>
                  <a:pt x="804431" y="4570195"/>
                  <a:pt x="795212" y="4568947"/>
                </a:cubicBezTo>
                <a:cubicBezTo>
                  <a:pt x="786476" y="4567891"/>
                  <a:pt x="776010" y="4570579"/>
                  <a:pt x="769288" y="4566547"/>
                </a:cubicBezTo>
                <a:cubicBezTo>
                  <a:pt x="752005" y="4556178"/>
                  <a:pt x="734243" y="4551089"/>
                  <a:pt x="714271" y="4551089"/>
                </a:cubicBezTo>
                <a:cubicBezTo>
                  <a:pt x="706781" y="4551089"/>
                  <a:pt x="699484" y="4546768"/>
                  <a:pt x="691900" y="4545999"/>
                </a:cubicBezTo>
                <a:cubicBezTo>
                  <a:pt x="681529" y="4545040"/>
                  <a:pt x="669623" y="4542447"/>
                  <a:pt x="660598" y="4546096"/>
                </a:cubicBezTo>
                <a:cubicBezTo>
                  <a:pt x="639379" y="4554737"/>
                  <a:pt x="622193" y="4547536"/>
                  <a:pt x="603662" y="4538991"/>
                </a:cubicBezTo>
                <a:cubicBezTo>
                  <a:pt x="585418" y="4530541"/>
                  <a:pt x="566215" y="4523821"/>
                  <a:pt x="546821" y="4518251"/>
                </a:cubicBezTo>
                <a:cubicBezTo>
                  <a:pt x="539524" y="4516235"/>
                  <a:pt x="530787" y="4519596"/>
                  <a:pt x="522721" y="4520267"/>
                </a:cubicBezTo>
                <a:cubicBezTo>
                  <a:pt x="519840" y="4520460"/>
                  <a:pt x="516671" y="4520748"/>
                  <a:pt x="514080" y="4519788"/>
                </a:cubicBezTo>
                <a:cubicBezTo>
                  <a:pt x="489020" y="4510570"/>
                  <a:pt x="463575" y="4503561"/>
                  <a:pt x="436404" y="4508361"/>
                </a:cubicBezTo>
                <a:cubicBezTo>
                  <a:pt x="433908" y="4508842"/>
                  <a:pt x="431123" y="4507786"/>
                  <a:pt x="428626" y="4507114"/>
                </a:cubicBezTo>
                <a:cubicBezTo>
                  <a:pt x="416432" y="4503657"/>
                  <a:pt x="404526" y="4498184"/>
                  <a:pt x="392141" y="4496936"/>
                </a:cubicBezTo>
                <a:cubicBezTo>
                  <a:pt x="361608" y="4493864"/>
                  <a:pt x="330884" y="4492615"/>
                  <a:pt x="300157" y="4490599"/>
                </a:cubicBezTo>
                <a:cubicBezTo>
                  <a:pt x="298237" y="4490503"/>
                  <a:pt x="296221" y="4490503"/>
                  <a:pt x="294493" y="4489831"/>
                </a:cubicBezTo>
                <a:cubicBezTo>
                  <a:pt x="283163" y="4485702"/>
                  <a:pt x="273274" y="4487047"/>
                  <a:pt x="263671" y="4494919"/>
                </a:cubicBezTo>
                <a:cubicBezTo>
                  <a:pt x="259447" y="4498376"/>
                  <a:pt x="253686" y="4500200"/>
                  <a:pt x="248406" y="4502121"/>
                </a:cubicBezTo>
                <a:cubicBezTo>
                  <a:pt x="240628" y="4505002"/>
                  <a:pt x="232659" y="4507786"/>
                  <a:pt x="224594" y="4509610"/>
                </a:cubicBezTo>
                <a:cubicBezTo>
                  <a:pt x="216624" y="4511338"/>
                  <a:pt x="208079" y="4513738"/>
                  <a:pt x="200398" y="4512395"/>
                </a:cubicBezTo>
                <a:cubicBezTo>
                  <a:pt x="186572" y="4509994"/>
                  <a:pt x="173417" y="4504618"/>
                  <a:pt x="159783" y="4501064"/>
                </a:cubicBezTo>
                <a:cubicBezTo>
                  <a:pt x="155079" y="4499816"/>
                  <a:pt x="149893" y="4500009"/>
                  <a:pt x="144997" y="4499912"/>
                </a:cubicBezTo>
                <a:cubicBezTo>
                  <a:pt x="133763" y="4499625"/>
                  <a:pt x="122241" y="4502409"/>
                  <a:pt x="112064" y="4494440"/>
                </a:cubicBezTo>
                <a:cubicBezTo>
                  <a:pt x="102655" y="4486951"/>
                  <a:pt x="93148" y="4489158"/>
                  <a:pt x="83259" y="4494824"/>
                </a:cubicBezTo>
                <a:cubicBezTo>
                  <a:pt x="76154" y="4498857"/>
                  <a:pt x="68090" y="4502025"/>
                  <a:pt x="60120" y="4503561"/>
                </a:cubicBezTo>
                <a:cubicBezTo>
                  <a:pt x="49174" y="4505673"/>
                  <a:pt x="38324" y="4506538"/>
                  <a:pt x="26514" y="4505289"/>
                </a:cubicBezTo>
                <a:cubicBezTo>
                  <a:pt x="18161" y="4504425"/>
                  <a:pt x="11343" y="4504041"/>
                  <a:pt x="4814" y="4498952"/>
                </a:cubicBezTo>
                <a:cubicBezTo>
                  <a:pt x="3759" y="4498184"/>
                  <a:pt x="1839" y="4497992"/>
                  <a:pt x="398" y="4498089"/>
                </a:cubicBezTo>
                <a:lnTo>
                  <a:pt x="0" y="4498087"/>
                </a:lnTo>
                <a:close/>
              </a:path>
            </a:pathLst>
          </a:custGeom>
          <a:effectLst>
            <a:outerShdw blurRad="381000" dist="152400" dir="5400000" algn="t" rotWithShape="0">
              <a:prstClr val="black">
                <a:alpha val="10000"/>
              </a:prstClr>
            </a:outerShdw>
          </a:effectLst>
        </p:spPr>
      </p:pic>
      <p:sp>
        <p:nvSpPr>
          <p:cNvPr id="41" name="Freeform: Shape 11">
            <a:extLst>
              <a:ext uri="{FF2B5EF4-FFF2-40B4-BE49-F238E27FC236}">
                <a16:creationId xmlns:a16="http://schemas.microsoft.com/office/drawing/2014/main" id="{686A5CBB-E03B-4019-8BCD-78975D39E4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4138312"/>
            <a:ext cx="5260975" cy="1410656"/>
          </a:xfrm>
          <a:custGeom>
            <a:avLst/>
            <a:gdLst>
              <a:gd name="connsiteX0" fmla="*/ 5260975 w 5260975"/>
              <a:gd name="connsiteY0" fmla="*/ 0 h 1410656"/>
              <a:gd name="connsiteX1" fmla="*/ 5260975 w 5260975"/>
              <a:gd name="connsiteY1" fmla="*/ 221634 h 1410656"/>
              <a:gd name="connsiteX2" fmla="*/ 5226503 w 5260975"/>
              <a:gd name="connsiteY2" fmla="*/ 237063 h 1410656"/>
              <a:gd name="connsiteX3" fmla="*/ 5206341 w 5260975"/>
              <a:gd name="connsiteY3" fmla="*/ 245128 h 1410656"/>
              <a:gd name="connsiteX4" fmla="*/ 5123287 w 5260975"/>
              <a:gd name="connsiteY4" fmla="*/ 297073 h 1410656"/>
              <a:gd name="connsiteX5" fmla="*/ 5048107 w 5260975"/>
              <a:gd name="connsiteY5" fmla="*/ 361307 h 1410656"/>
              <a:gd name="connsiteX6" fmla="*/ 4992899 w 5260975"/>
              <a:gd name="connsiteY6" fmla="*/ 437542 h 1410656"/>
              <a:gd name="connsiteX7" fmla="*/ 4977440 w 5260975"/>
              <a:gd name="connsiteY7" fmla="*/ 455690 h 1410656"/>
              <a:gd name="connsiteX8" fmla="*/ 4935193 w 5260975"/>
              <a:gd name="connsiteY8" fmla="*/ 478445 h 1410656"/>
              <a:gd name="connsiteX9" fmla="*/ 4897844 w 5260975"/>
              <a:gd name="connsiteY9" fmla="*/ 495535 h 1410656"/>
              <a:gd name="connsiteX10" fmla="*/ 4870767 w 5260975"/>
              <a:gd name="connsiteY10" fmla="*/ 514451 h 1410656"/>
              <a:gd name="connsiteX11" fmla="*/ 4847916 w 5260975"/>
              <a:gd name="connsiteY11" fmla="*/ 531830 h 1410656"/>
              <a:gd name="connsiteX12" fmla="*/ 4796163 w 5260975"/>
              <a:gd name="connsiteY12" fmla="*/ 576765 h 1410656"/>
              <a:gd name="connsiteX13" fmla="*/ 4738843 w 5260975"/>
              <a:gd name="connsiteY13" fmla="*/ 614691 h 1410656"/>
              <a:gd name="connsiteX14" fmla="*/ 4692755 w 5260975"/>
              <a:gd name="connsiteY14" fmla="*/ 661162 h 1410656"/>
              <a:gd name="connsiteX15" fmla="*/ 4673744 w 5260975"/>
              <a:gd name="connsiteY15" fmla="*/ 686318 h 1410656"/>
              <a:gd name="connsiteX16" fmla="*/ 4633801 w 5260975"/>
              <a:gd name="connsiteY16" fmla="*/ 703505 h 1410656"/>
              <a:gd name="connsiteX17" fmla="*/ 4590499 w 5260975"/>
              <a:gd name="connsiteY17" fmla="*/ 730389 h 1410656"/>
              <a:gd name="connsiteX18" fmla="*/ 4559773 w 5260975"/>
              <a:gd name="connsiteY18" fmla="*/ 757081 h 1410656"/>
              <a:gd name="connsiteX19" fmla="*/ 4536059 w 5260975"/>
              <a:gd name="connsiteY19" fmla="*/ 774940 h 1410656"/>
              <a:gd name="connsiteX20" fmla="*/ 4502549 w 5260975"/>
              <a:gd name="connsiteY20" fmla="*/ 792895 h 1410656"/>
              <a:gd name="connsiteX21" fmla="*/ 4468944 w 5260975"/>
              <a:gd name="connsiteY21" fmla="*/ 816419 h 1410656"/>
              <a:gd name="connsiteX22" fmla="*/ 4452622 w 5260975"/>
              <a:gd name="connsiteY22" fmla="*/ 830917 h 1410656"/>
              <a:gd name="connsiteX23" fmla="*/ 4421032 w 5260975"/>
              <a:gd name="connsiteY23" fmla="*/ 855016 h 1410656"/>
              <a:gd name="connsiteX24" fmla="*/ 4388483 w 5260975"/>
              <a:gd name="connsiteY24" fmla="*/ 877484 h 1410656"/>
              <a:gd name="connsiteX25" fmla="*/ 4327321 w 5260975"/>
              <a:gd name="connsiteY25" fmla="*/ 903216 h 1410656"/>
              <a:gd name="connsiteX26" fmla="*/ 4271633 w 5260975"/>
              <a:gd name="connsiteY26" fmla="*/ 941046 h 1410656"/>
              <a:gd name="connsiteX27" fmla="*/ 4227465 w 5260975"/>
              <a:gd name="connsiteY27" fmla="*/ 968698 h 1410656"/>
              <a:gd name="connsiteX28" fmla="*/ 4201733 w 5260975"/>
              <a:gd name="connsiteY28" fmla="*/ 986846 h 1410656"/>
              <a:gd name="connsiteX29" fmla="*/ 4154494 w 5260975"/>
              <a:gd name="connsiteY29" fmla="*/ 1027364 h 1410656"/>
              <a:gd name="connsiteX30" fmla="*/ 4081234 w 5260975"/>
              <a:gd name="connsiteY30" fmla="*/ 1069994 h 1410656"/>
              <a:gd name="connsiteX31" fmla="*/ 4036971 w 5260975"/>
              <a:gd name="connsiteY31" fmla="*/ 1093038 h 1410656"/>
              <a:gd name="connsiteX32" fmla="*/ 3941725 w 5260975"/>
              <a:gd name="connsiteY32" fmla="*/ 1127796 h 1410656"/>
              <a:gd name="connsiteX33" fmla="*/ 3910999 w 5260975"/>
              <a:gd name="connsiteY33" fmla="*/ 1140182 h 1410656"/>
              <a:gd name="connsiteX34" fmla="*/ 3875859 w 5260975"/>
              <a:gd name="connsiteY34" fmla="*/ 1148343 h 1410656"/>
              <a:gd name="connsiteX35" fmla="*/ 3819401 w 5260975"/>
              <a:gd name="connsiteY35" fmla="*/ 1167642 h 1410656"/>
              <a:gd name="connsiteX36" fmla="*/ 3709176 w 5260975"/>
              <a:gd name="connsiteY36" fmla="*/ 1200863 h 1410656"/>
              <a:gd name="connsiteX37" fmla="*/ 3684981 w 5260975"/>
              <a:gd name="connsiteY37" fmla="*/ 1205952 h 1410656"/>
              <a:gd name="connsiteX38" fmla="*/ 3623338 w 5260975"/>
              <a:gd name="connsiteY38" fmla="*/ 1227363 h 1410656"/>
              <a:gd name="connsiteX39" fmla="*/ 3586373 w 5260975"/>
              <a:gd name="connsiteY39" fmla="*/ 1241765 h 1410656"/>
              <a:gd name="connsiteX40" fmla="*/ 3555743 w 5260975"/>
              <a:gd name="connsiteY40" fmla="*/ 1250023 h 1410656"/>
              <a:gd name="connsiteX41" fmla="*/ 3528667 w 5260975"/>
              <a:gd name="connsiteY41" fmla="*/ 1253864 h 1410656"/>
              <a:gd name="connsiteX42" fmla="*/ 3457424 w 5260975"/>
              <a:gd name="connsiteY42" fmla="*/ 1272874 h 1410656"/>
              <a:gd name="connsiteX43" fmla="*/ 3429003 w 5260975"/>
              <a:gd name="connsiteY43" fmla="*/ 1280364 h 1410656"/>
              <a:gd name="connsiteX44" fmla="*/ 3355264 w 5260975"/>
              <a:gd name="connsiteY44" fmla="*/ 1306096 h 1410656"/>
              <a:gd name="connsiteX45" fmla="*/ 3292757 w 5260975"/>
              <a:gd name="connsiteY45" fmla="*/ 1323090 h 1410656"/>
              <a:gd name="connsiteX46" fmla="*/ 3266643 w 5260975"/>
              <a:gd name="connsiteY46" fmla="*/ 1331251 h 1410656"/>
              <a:gd name="connsiteX47" fmla="*/ 3206921 w 5260975"/>
              <a:gd name="connsiteY47" fmla="*/ 1344886 h 1410656"/>
              <a:gd name="connsiteX48" fmla="*/ 3173123 w 5260975"/>
              <a:gd name="connsiteY48" fmla="*/ 1354488 h 1410656"/>
              <a:gd name="connsiteX49" fmla="*/ 3090646 w 5260975"/>
              <a:gd name="connsiteY49" fmla="*/ 1365337 h 1410656"/>
              <a:gd name="connsiteX50" fmla="*/ 3005480 w 5260975"/>
              <a:gd name="connsiteY50" fmla="*/ 1375802 h 1410656"/>
              <a:gd name="connsiteX51" fmla="*/ 2958721 w 5260975"/>
              <a:gd name="connsiteY51" fmla="*/ 1379259 h 1410656"/>
              <a:gd name="connsiteX52" fmla="*/ 2917915 w 5260975"/>
              <a:gd name="connsiteY52" fmla="*/ 1384733 h 1410656"/>
              <a:gd name="connsiteX53" fmla="*/ 2882389 w 5260975"/>
              <a:gd name="connsiteY53" fmla="*/ 1388189 h 1410656"/>
              <a:gd name="connsiteX54" fmla="*/ 2825837 w 5260975"/>
              <a:gd name="connsiteY54" fmla="*/ 1395198 h 1410656"/>
              <a:gd name="connsiteX55" fmla="*/ 2802313 w 5260975"/>
              <a:gd name="connsiteY55" fmla="*/ 1397023 h 1410656"/>
              <a:gd name="connsiteX56" fmla="*/ 2746816 w 5260975"/>
              <a:gd name="connsiteY56" fmla="*/ 1396926 h 1410656"/>
              <a:gd name="connsiteX57" fmla="*/ 2727517 w 5260975"/>
              <a:gd name="connsiteY57" fmla="*/ 1395966 h 1410656"/>
              <a:gd name="connsiteX58" fmla="*/ 2690359 w 5260975"/>
              <a:gd name="connsiteY58" fmla="*/ 1384060 h 1410656"/>
              <a:gd name="connsiteX59" fmla="*/ 2685943 w 5260975"/>
              <a:gd name="connsiteY59" fmla="*/ 1383196 h 1410656"/>
              <a:gd name="connsiteX60" fmla="*/ 2661554 w 5260975"/>
              <a:gd name="connsiteY60" fmla="*/ 1378491 h 1410656"/>
              <a:gd name="connsiteX61" fmla="*/ 2648208 w 5260975"/>
              <a:gd name="connsiteY61" fmla="*/ 1376955 h 1410656"/>
              <a:gd name="connsiteX62" fmla="*/ 2597512 w 5260975"/>
              <a:gd name="connsiteY62" fmla="*/ 1367162 h 1410656"/>
              <a:gd name="connsiteX63" fmla="*/ 2568324 w 5260975"/>
              <a:gd name="connsiteY63" fmla="*/ 1362553 h 1410656"/>
              <a:gd name="connsiteX64" fmla="*/ 2544704 w 5260975"/>
              <a:gd name="connsiteY64" fmla="*/ 1363225 h 1410656"/>
              <a:gd name="connsiteX65" fmla="*/ 2503225 w 5260975"/>
              <a:gd name="connsiteY65" fmla="*/ 1364089 h 1410656"/>
              <a:gd name="connsiteX66" fmla="*/ 2489975 w 5260975"/>
              <a:gd name="connsiteY66" fmla="*/ 1366298 h 1410656"/>
              <a:gd name="connsiteX67" fmla="*/ 2430061 w 5260975"/>
              <a:gd name="connsiteY67" fmla="*/ 1359960 h 1410656"/>
              <a:gd name="connsiteX68" fmla="*/ 2395880 w 5260975"/>
              <a:gd name="connsiteY68" fmla="*/ 1359480 h 1410656"/>
              <a:gd name="connsiteX69" fmla="*/ 2357378 w 5260975"/>
              <a:gd name="connsiteY69" fmla="*/ 1351607 h 1410656"/>
              <a:gd name="connsiteX70" fmla="*/ 2346145 w 5260975"/>
              <a:gd name="connsiteY70" fmla="*/ 1351991 h 1410656"/>
              <a:gd name="connsiteX71" fmla="*/ 2333567 w 5260975"/>
              <a:gd name="connsiteY71" fmla="*/ 1352663 h 1410656"/>
              <a:gd name="connsiteX72" fmla="*/ 2294968 w 5260975"/>
              <a:gd name="connsiteY72" fmla="*/ 1353240 h 1410656"/>
              <a:gd name="connsiteX73" fmla="*/ 2271540 w 5260975"/>
              <a:gd name="connsiteY73" fmla="*/ 1356120 h 1410656"/>
              <a:gd name="connsiteX74" fmla="*/ 2226895 w 5260975"/>
              <a:gd name="connsiteY74" fmla="*/ 1354392 h 1410656"/>
              <a:gd name="connsiteX75" fmla="*/ 2210379 w 5260975"/>
              <a:gd name="connsiteY75" fmla="*/ 1356888 h 1410656"/>
              <a:gd name="connsiteX76" fmla="*/ 2168613 w 5260975"/>
              <a:gd name="connsiteY76" fmla="*/ 1357176 h 1410656"/>
              <a:gd name="connsiteX77" fmla="*/ 2131167 w 5260975"/>
              <a:gd name="connsiteY77" fmla="*/ 1355736 h 1410656"/>
              <a:gd name="connsiteX78" fmla="*/ 2095065 w 5260975"/>
              <a:gd name="connsiteY78" fmla="*/ 1356504 h 1410656"/>
              <a:gd name="connsiteX79" fmla="*/ 2069237 w 5260975"/>
              <a:gd name="connsiteY79" fmla="*/ 1359672 h 1410656"/>
              <a:gd name="connsiteX80" fmla="*/ 2041201 w 5260975"/>
              <a:gd name="connsiteY80" fmla="*/ 1361592 h 1410656"/>
              <a:gd name="connsiteX81" fmla="*/ 1963909 w 5260975"/>
              <a:gd name="connsiteY81" fmla="*/ 1373018 h 1410656"/>
              <a:gd name="connsiteX82" fmla="*/ 1949603 w 5260975"/>
              <a:gd name="connsiteY82" fmla="*/ 1370234 h 1410656"/>
              <a:gd name="connsiteX83" fmla="*/ 1868373 w 5260975"/>
              <a:gd name="connsiteY83" fmla="*/ 1367641 h 1410656"/>
              <a:gd name="connsiteX84" fmla="*/ 1850707 w 5260975"/>
              <a:gd name="connsiteY84" fmla="*/ 1367834 h 1410656"/>
              <a:gd name="connsiteX85" fmla="*/ 1803275 w 5260975"/>
              <a:gd name="connsiteY85" fmla="*/ 1356504 h 1410656"/>
              <a:gd name="connsiteX86" fmla="*/ 1730112 w 5260975"/>
              <a:gd name="connsiteY86" fmla="*/ 1374459 h 1410656"/>
              <a:gd name="connsiteX87" fmla="*/ 1661652 w 5260975"/>
              <a:gd name="connsiteY87" fmla="*/ 1396926 h 1410656"/>
              <a:gd name="connsiteX88" fmla="*/ 1653011 w 5260975"/>
              <a:gd name="connsiteY88" fmla="*/ 1399807 h 1410656"/>
              <a:gd name="connsiteX89" fmla="*/ 1628431 w 5260975"/>
              <a:gd name="connsiteY89" fmla="*/ 1404704 h 1410656"/>
              <a:gd name="connsiteX90" fmla="*/ 1597995 w 5260975"/>
              <a:gd name="connsiteY90" fmla="*/ 1406432 h 1410656"/>
              <a:gd name="connsiteX91" fmla="*/ 1559396 w 5260975"/>
              <a:gd name="connsiteY91" fmla="*/ 1410656 h 1410656"/>
              <a:gd name="connsiteX92" fmla="*/ 1528480 w 5260975"/>
              <a:gd name="connsiteY92" fmla="*/ 1405375 h 1410656"/>
              <a:gd name="connsiteX93" fmla="*/ 1485272 w 5260975"/>
              <a:gd name="connsiteY93" fmla="*/ 1397502 h 1410656"/>
              <a:gd name="connsiteX94" fmla="*/ 1444562 w 5260975"/>
              <a:gd name="connsiteY94" fmla="*/ 1390013 h 1410656"/>
              <a:gd name="connsiteX95" fmla="*/ 1431696 w 5260975"/>
              <a:gd name="connsiteY95" fmla="*/ 1398846 h 1410656"/>
              <a:gd name="connsiteX96" fmla="*/ 1411821 w 5260975"/>
              <a:gd name="connsiteY96" fmla="*/ 1406527 h 1410656"/>
              <a:gd name="connsiteX97" fmla="*/ 1389738 w 5260975"/>
              <a:gd name="connsiteY97" fmla="*/ 1397310 h 1410656"/>
              <a:gd name="connsiteX98" fmla="*/ 1338081 w 5260975"/>
              <a:gd name="connsiteY98" fmla="*/ 1378204 h 1410656"/>
              <a:gd name="connsiteX99" fmla="*/ 1305436 w 5260975"/>
              <a:gd name="connsiteY99" fmla="*/ 1377339 h 1410656"/>
              <a:gd name="connsiteX100" fmla="*/ 1234481 w 5260975"/>
              <a:gd name="connsiteY100" fmla="*/ 1369178 h 1410656"/>
              <a:gd name="connsiteX101" fmla="*/ 1188106 w 5260975"/>
              <a:gd name="connsiteY101" fmla="*/ 1357560 h 1410656"/>
              <a:gd name="connsiteX102" fmla="*/ 1154790 w 5260975"/>
              <a:gd name="connsiteY102" fmla="*/ 1344406 h 1410656"/>
              <a:gd name="connsiteX103" fmla="*/ 1107069 w 5260975"/>
              <a:gd name="connsiteY103" fmla="*/ 1327219 h 1410656"/>
              <a:gd name="connsiteX104" fmla="*/ 1059158 w 5260975"/>
              <a:gd name="connsiteY104" fmla="*/ 1318290 h 1410656"/>
              <a:gd name="connsiteX105" fmla="*/ 1024496 w 5260975"/>
              <a:gd name="connsiteY105" fmla="*/ 1307056 h 1410656"/>
              <a:gd name="connsiteX106" fmla="*/ 982153 w 5260975"/>
              <a:gd name="connsiteY106" fmla="*/ 1299374 h 1410656"/>
              <a:gd name="connsiteX107" fmla="*/ 946628 w 5260975"/>
              <a:gd name="connsiteY107" fmla="*/ 1299087 h 1410656"/>
              <a:gd name="connsiteX108" fmla="*/ 890939 w 5260975"/>
              <a:gd name="connsiteY108" fmla="*/ 1300431 h 1410656"/>
              <a:gd name="connsiteX109" fmla="*/ 822769 w 5260975"/>
              <a:gd name="connsiteY109" fmla="*/ 1277196 h 1410656"/>
              <a:gd name="connsiteX110" fmla="*/ 795212 w 5260975"/>
              <a:gd name="connsiteY110" fmla="*/ 1272010 h 1410656"/>
              <a:gd name="connsiteX111" fmla="*/ 769288 w 5260975"/>
              <a:gd name="connsiteY111" fmla="*/ 1269610 h 1410656"/>
              <a:gd name="connsiteX112" fmla="*/ 714271 w 5260975"/>
              <a:gd name="connsiteY112" fmla="*/ 1254152 h 1410656"/>
              <a:gd name="connsiteX113" fmla="*/ 691900 w 5260975"/>
              <a:gd name="connsiteY113" fmla="*/ 1249062 h 1410656"/>
              <a:gd name="connsiteX114" fmla="*/ 660598 w 5260975"/>
              <a:gd name="connsiteY114" fmla="*/ 1249159 h 1410656"/>
              <a:gd name="connsiteX115" fmla="*/ 603662 w 5260975"/>
              <a:gd name="connsiteY115" fmla="*/ 1242054 h 1410656"/>
              <a:gd name="connsiteX116" fmla="*/ 546821 w 5260975"/>
              <a:gd name="connsiteY116" fmla="*/ 1221314 h 1410656"/>
              <a:gd name="connsiteX117" fmla="*/ 522721 w 5260975"/>
              <a:gd name="connsiteY117" fmla="*/ 1223330 h 1410656"/>
              <a:gd name="connsiteX118" fmla="*/ 514080 w 5260975"/>
              <a:gd name="connsiteY118" fmla="*/ 1222851 h 1410656"/>
              <a:gd name="connsiteX119" fmla="*/ 436404 w 5260975"/>
              <a:gd name="connsiteY119" fmla="*/ 1211424 h 1410656"/>
              <a:gd name="connsiteX120" fmla="*/ 428626 w 5260975"/>
              <a:gd name="connsiteY120" fmla="*/ 1210177 h 1410656"/>
              <a:gd name="connsiteX121" fmla="*/ 392141 w 5260975"/>
              <a:gd name="connsiteY121" fmla="*/ 1199999 h 1410656"/>
              <a:gd name="connsiteX122" fmla="*/ 300157 w 5260975"/>
              <a:gd name="connsiteY122" fmla="*/ 1193662 h 1410656"/>
              <a:gd name="connsiteX123" fmla="*/ 294493 w 5260975"/>
              <a:gd name="connsiteY123" fmla="*/ 1192894 h 1410656"/>
              <a:gd name="connsiteX124" fmla="*/ 263671 w 5260975"/>
              <a:gd name="connsiteY124" fmla="*/ 1197982 h 1410656"/>
              <a:gd name="connsiteX125" fmla="*/ 248406 w 5260975"/>
              <a:gd name="connsiteY125" fmla="*/ 1205184 h 1410656"/>
              <a:gd name="connsiteX126" fmla="*/ 224594 w 5260975"/>
              <a:gd name="connsiteY126" fmla="*/ 1212673 h 1410656"/>
              <a:gd name="connsiteX127" fmla="*/ 200398 w 5260975"/>
              <a:gd name="connsiteY127" fmla="*/ 1215458 h 1410656"/>
              <a:gd name="connsiteX128" fmla="*/ 159783 w 5260975"/>
              <a:gd name="connsiteY128" fmla="*/ 1204127 h 1410656"/>
              <a:gd name="connsiteX129" fmla="*/ 144997 w 5260975"/>
              <a:gd name="connsiteY129" fmla="*/ 1202975 h 1410656"/>
              <a:gd name="connsiteX130" fmla="*/ 112064 w 5260975"/>
              <a:gd name="connsiteY130" fmla="*/ 1197503 h 1410656"/>
              <a:gd name="connsiteX131" fmla="*/ 83259 w 5260975"/>
              <a:gd name="connsiteY131" fmla="*/ 1197887 h 1410656"/>
              <a:gd name="connsiteX132" fmla="*/ 60120 w 5260975"/>
              <a:gd name="connsiteY132" fmla="*/ 1206624 h 1410656"/>
              <a:gd name="connsiteX133" fmla="*/ 26514 w 5260975"/>
              <a:gd name="connsiteY133" fmla="*/ 1208352 h 1410656"/>
              <a:gd name="connsiteX134" fmla="*/ 4814 w 5260975"/>
              <a:gd name="connsiteY134" fmla="*/ 1202015 h 1410656"/>
              <a:gd name="connsiteX135" fmla="*/ 398 w 5260975"/>
              <a:gd name="connsiteY135" fmla="*/ 1201152 h 1410656"/>
              <a:gd name="connsiteX136" fmla="*/ 0 w 5260975"/>
              <a:gd name="connsiteY136" fmla="*/ 1201150 h 1410656"/>
              <a:gd name="connsiteX137" fmla="*/ 0 w 5260975"/>
              <a:gd name="connsiteY137" fmla="*/ 1004512 h 1410656"/>
              <a:gd name="connsiteX138" fmla="*/ 30355 w 5260975"/>
              <a:gd name="connsiteY138" fmla="*/ 1002784 h 1410656"/>
              <a:gd name="connsiteX139" fmla="*/ 52151 w 5260975"/>
              <a:gd name="connsiteY139" fmla="*/ 997695 h 1410656"/>
              <a:gd name="connsiteX140" fmla="*/ 64248 w 5260975"/>
              <a:gd name="connsiteY140" fmla="*/ 994430 h 1410656"/>
              <a:gd name="connsiteX141" fmla="*/ 126370 w 5260975"/>
              <a:gd name="connsiteY141" fmla="*/ 985405 h 1410656"/>
              <a:gd name="connsiteX142" fmla="*/ 154022 w 5260975"/>
              <a:gd name="connsiteY142" fmla="*/ 975708 h 1410656"/>
              <a:gd name="connsiteX143" fmla="*/ 161512 w 5260975"/>
              <a:gd name="connsiteY143" fmla="*/ 974268 h 1410656"/>
              <a:gd name="connsiteX144" fmla="*/ 202510 w 5260975"/>
              <a:gd name="connsiteY144" fmla="*/ 978300 h 1410656"/>
              <a:gd name="connsiteX145" fmla="*/ 233235 w 5260975"/>
              <a:gd name="connsiteY145" fmla="*/ 993950 h 1410656"/>
              <a:gd name="connsiteX146" fmla="*/ 239188 w 5260975"/>
              <a:gd name="connsiteY146" fmla="*/ 999231 h 1410656"/>
              <a:gd name="connsiteX147" fmla="*/ 324834 w 5260975"/>
              <a:gd name="connsiteY147" fmla="*/ 997407 h 1410656"/>
              <a:gd name="connsiteX148" fmla="*/ 337987 w 5260975"/>
              <a:gd name="connsiteY148" fmla="*/ 995198 h 1410656"/>
              <a:gd name="connsiteX149" fmla="*/ 401550 w 5260975"/>
              <a:gd name="connsiteY149" fmla="*/ 1004416 h 1410656"/>
              <a:gd name="connsiteX150" fmla="*/ 420081 w 5260975"/>
              <a:gd name="connsiteY150" fmla="*/ 1006240 h 1410656"/>
              <a:gd name="connsiteX151" fmla="*/ 486523 w 5260975"/>
              <a:gd name="connsiteY151" fmla="*/ 1014498 h 1410656"/>
              <a:gd name="connsiteX152" fmla="*/ 495932 w 5260975"/>
              <a:gd name="connsiteY152" fmla="*/ 1006817 h 1410656"/>
              <a:gd name="connsiteX153" fmla="*/ 523009 w 5260975"/>
              <a:gd name="connsiteY153" fmla="*/ 987517 h 1410656"/>
              <a:gd name="connsiteX154" fmla="*/ 576393 w 5260975"/>
              <a:gd name="connsiteY154" fmla="*/ 970427 h 1410656"/>
              <a:gd name="connsiteX155" fmla="*/ 590892 w 5260975"/>
              <a:gd name="connsiteY155" fmla="*/ 971387 h 1410656"/>
              <a:gd name="connsiteX156" fmla="*/ 627569 w 5260975"/>
              <a:gd name="connsiteY156" fmla="*/ 999904 h 1410656"/>
              <a:gd name="connsiteX157" fmla="*/ 645429 w 5260975"/>
              <a:gd name="connsiteY157" fmla="*/ 1011329 h 1410656"/>
              <a:gd name="connsiteX158" fmla="*/ 696125 w 5260975"/>
              <a:gd name="connsiteY158" fmla="*/ 1032356 h 1410656"/>
              <a:gd name="connsiteX159" fmla="*/ 700349 w 5260975"/>
              <a:gd name="connsiteY159" fmla="*/ 1036197 h 1410656"/>
              <a:gd name="connsiteX160" fmla="*/ 737795 w 5260975"/>
              <a:gd name="connsiteY160" fmla="*/ 1081804 h 1410656"/>
              <a:gd name="connsiteX161" fmla="*/ 746244 w 5260975"/>
              <a:gd name="connsiteY161" fmla="*/ 1089581 h 1410656"/>
              <a:gd name="connsiteX162" fmla="*/ 756422 w 5260975"/>
              <a:gd name="connsiteY162" fmla="*/ 1101680 h 1410656"/>
              <a:gd name="connsiteX163" fmla="*/ 788202 w 5260975"/>
              <a:gd name="connsiteY163" fmla="*/ 1125108 h 1410656"/>
              <a:gd name="connsiteX164" fmla="*/ 827569 w 5260975"/>
              <a:gd name="connsiteY164" fmla="*/ 1132596 h 1410656"/>
              <a:gd name="connsiteX165" fmla="*/ 875097 w 5260975"/>
              <a:gd name="connsiteY165" fmla="*/ 1144022 h 1410656"/>
              <a:gd name="connsiteX166" fmla="*/ 894972 w 5260975"/>
              <a:gd name="connsiteY166" fmla="*/ 1151704 h 1410656"/>
              <a:gd name="connsiteX167" fmla="*/ 948260 w 5260975"/>
              <a:gd name="connsiteY167" fmla="*/ 1166298 h 1410656"/>
              <a:gd name="connsiteX168" fmla="*/ 986282 w 5260975"/>
              <a:gd name="connsiteY168" fmla="*/ 1178588 h 1410656"/>
              <a:gd name="connsiteX169" fmla="*/ 1041107 w 5260975"/>
              <a:gd name="connsiteY169" fmla="*/ 1185789 h 1410656"/>
              <a:gd name="connsiteX170" fmla="*/ 1067703 w 5260975"/>
              <a:gd name="connsiteY170" fmla="*/ 1186076 h 1410656"/>
              <a:gd name="connsiteX171" fmla="*/ 1116574 w 5260975"/>
              <a:gd name="connsiteY171" fmla="*/ 1222946 h 1410656"/>
              <a:gd name="connsiteX172" fmla="*/ 1155557 w 5260975"/>
              <a:gd name="connsiteY172" fmla="*/ 1247335 h 1410656"/>
              <a:gd name="connsiteX173" fmla="*/ 1196556 w 5260975"/>
              <a:gd name="connsiteY173" fmla="*/ 1235525 h 1410656"/>
              <a:gd name="connsiteX174" fmla="*/ 1207693 w 5260975"/>
              <a:gd name="connsiteY174" fmla="*/ 1224387 h 1410656"/>
              <a:gd name="connsiteX175" fmla="*/ 1274904 w 5260975"/>
              <a:gd name="connsiteY175" fmla="*/ 1213826 h 1410656"/>
              <a:gd name="connsiteX176" fmla="*/ 1370919 w 5260975"/>
              <a:gd name="connsiteY176" fmla="*/ 1213442 h 1410656"/>
              <a:gd name="connsiteX177" fmla="*/ 1530593 w 5260975"/>
              <a:gd name="connsiteY177" fmla="*/ 1189437 h 1410656"/>
              <a:gd name="connsiteX178" fmla="*/ 1558436 w 5260975"/>
              <a:gd name="connsiteY178" fmla="*/ 1178299 h 1410656"/>
              <a:gd name="connsiteX179" fmla="*/ 1589737 w 5260975"/>
              <a:gd name="connsiteY179" fmla="*/ 1175515 h 1410656"/>
              <a:gd name="connsiteX180" fmla="*/ 1601740 w 5260975"/>
              <a:gd name="connsiteY180" fmla="*/ 1182333 h 1410656"/>
              <a:gd name="connsiteX181" fmla="*/ 1654259 w 5260975"/>
              <a:gd name="connsiteY181" fmla="*/ 1192510 h 1410656"/>
              <a:gd name="connsiteX182" fmla="*/ 1664246 w 5260975"/>
              <a:gd name="connsiteY182" fmla="*/ 1192702 h 1410656"/>
              <a:gd name="connsiteX183" fmla="*/ 1698427 w 5260975"/>
              <a:gd name="connsiteY183" fmla="*/ 1188381 h 1410656"/>
              <a:gd name="connsiteX184" fmla="*/ 1730112 w 5260975"/>
              <a:gd name="connsiteY184" fmla="*/ 1185885 h 1410656"/>
              <a:gd name="connsiteX185" fmla="*/ 1809996 w 5260975"/>
              <a:gd name="connsiteY185" fmla="*/ 1194046 h 1410656"/>
              <a:gd name="connsiteX186" fmla="*/ 1871254 w 5260975"/>
              <a:gd name="connsiteY186" fmla="*/ 1192126 h 1410656"/>
              <a:gd name="connsiteX187" fmla="*/ 1899482 w 5260975"/>
              <a:gd name="connsiteY187" fmla="*/ 1194046 h 1410656"/>
              <a:gd name="connsiteX188" fmla="*/ 1915420 w 5260975"/>
              <a:gd name="connsiteY188" fmla="*/ 1196927 h 1410656"/>
              <a:gd name="connsiteX189" fmla="*/ 1951522 w 5260975"/>
              <a:gd name="connsiteY189" fmla="*/ 1216994 h 1410656"/>
              <a:gd name="connsiteX190" fmla="*/ 1971302 w 5260975"/>
              <a:gd name="connsiteY190" fmla="*/ 1221507 h 1410656"/>
              <a:gd name="connsiteX191" fmla="*/ 2030831 w 5260975"/>
              <a:gd name="connsiteY191" fmla="*/ 1221123 h 1410656"/>
              <a:gd name="connsiteX192" fmla="*/ 2120125 w 5260975"/>
              <a:gd name="connsiteY192" fmla="*/ 1190878 h 1410656"/>
              <a:gd name="connsiteX193" fmla="*/ 2129439 w 5260975"/>
              <a:gd name="connsiteY193" fmla="*/ 1186845 h 1410656"/>
              <a:gd name="connsiteX194" fmla="*/ 2174854 w 5260975"/>
              <a:gd name="connsiteY194" fmla="*/ 1181852 h 1410656"/>
              <a:gd name="connsiteX195" fmla="*/ 2205674 w 5260975"/>
              <a:gd name="connsiteY195" fmla="*/ 1188669 h 1410656"/>
              <a:gd name="connsiteX196" fmla="*/ 2247634 w 5260975"/>
              <a:gd name="connsiteY196" fmla="*/ 1202784 h 1410656"/>
              <a:gd name="connsiteX197" fmla="*/ 2285367 w 5260975"/>
              <a:gd name="connsiteY197" fmla="*/ 1214594 h 1410656"/>
              <a:gd name="connsiteX198" fmla="*/ 2312827 w 5260975"/>
              <a:gd name="connsiteY198" fmla="*/ 1227939 h 1410656"/>
              <a:gd name="connsiteX199" fmla="*/ 2375622 w 5260975"/>
              <a:gd name="connsiteY199" fmla="*/ 1237733 h 1410656"/>
              <a:gd name="connsiteX200" fmla="*/ 2382151 w 5260975"/>
              <a:gd name="connsiteY200" fmla="*/ 1239365 h 1410656"/>
              <a:gd name="connsiteX201" fmla="*/ 2429390 w 5260975"/>
              <a:gd name="connsiteY201" fmla="*/ 1227459 h 1410656"/>
              <a:gd name="connsiteX202" fmla="*/ 2486134 w 5260975"/>
              <a:gd name="connsiteY202" fmla="*/ 1215362 h 1410656"/>
              <a:gd name="connsiteX203" fmla="*/ 2506394 w 5260975"/>
              <a:gd name="connsiteY203" fmla="*/ 1219490 h 1410656"/>
              <a:gd name="connsiteX204" fmla="*/ 2534142 w 5260975"/>
              <a:gd name="connsiteY204" fmla="*/ 1225347 h 1410656"/>
              <a:gd name="connsiteX205" fmla="*/ 2559874 w 5260975"/>
              <a:gd name="connsiteY205" fmla="*/ 1222275 h 1410656"/>
              <a:gd name="connsiteX206" fmla="*/ 2575525 w 5260975"/>
              <a:gd name="connsiteY206" fmla="*/ 1221987 h 1410656"/>
              <a:gd name="connsiteX207" fmla="*/ 2646960 w 5260975"/>
              <a:gd name="connsiteY207" fmla="*/ 1257896 h 1410656"/>
              <a:gd name="connsiteX208" fmla="*/ 2665107 w 5260975"/>
              <a:gd name="connsiteY208" fmla="*/ 1260873 h 1410656"/>
              <a:gd name="connsiteX209" fmla="*/ 2675381 w 5260975"/>
              <a:gd name="connsiteY209" fmla="*/ 1265290 h 1410656"/>
              <a:gd name="connsiteX210" fmla="*/ 2737311 w 5260975"/>
              <a:gd name="connsiteY210" fmla="*/ 1309841 h 1410656"/>
              <a:gd name="connsiteX211" fmla="*/ 2763619 w 5260975"/>
              <a:gd name="connsiteY211" fmla="*/ 1318866 h 1410656"/>
              <a:gd name="connsiteX212" fmla="*/ 2792519 w 5260975"/>
              <a:gd name="connsiteY212" fmla="*/ 1317041 h 1410656"/>
              <a:gd name="connsiteX213" fmla="*/ 2809226 w 5260975"/>
              <a:gd name="connsiteY213" fmla="*/ 1313777 h 1410656"/>
              <a:gd name="connsiteX214" fmla="*/ 2850705 w 5260975"/>
              <a:gd name="connsiteY214" fmla="*/ 1285452 h 1410656"/>
              <a:gd name="connsiteX215" fmla="*/ 2874324 w 5260975"/>
              <a:gd name="connsiteY215" fmla="*/ 1286413 h 1410656"/>
              <a:gd name="connsiteX216" fmla="*/ 2911194 w 5260975"/>
              <a:gd name="connsiteY216" fmla="*/ 1305903 h 1410656"/>
              <a:gd name="connsiteX217" fmla="*/ 2978116 w 5260975"/>
              <a:gd name="connsiteY217" fmla="*/ 1314641 h 1410656"/>
              <a:gd name="connsiteX218" fmla="*/ 3012106 w 5260975"/>
              <a:gd name="connsiteY218" fmla="*/ 1287373 h 1410656"/>
              <a:gd name="connsiteX219" fmla="*/ 3029676 w 5260975"/>
              <a:gd name="connsiteY219" fmla="*/ 1261161 h 1410656"/>
              <a:gd name="connsiteX220" fmla="*/ 3080469 w 5260975"/>
              <a:gd name="connsiteY220" fmla="*/ 1230724 h 1410656"/>
              <a:gd name="connsiteX221" fmla="*/ 3092567 w 5260975"/>
              <a:gd name="connsiteY221" fmla="*/ 1242054 h 1410656"/>
              <a:gd name="connsiteX222" fmla="*/ 3129821 w 5260975"/>
              <a:gd name="connsiteY222" fmla="*/ 1246855 h 1410656"/>
              <a:gd name="connsiteX223" fmla="*/ 3170147 w 5260975"/>
              <a:gd name="connsiteY223" fmla="*/ 1246471 h 1410656"/>
              <a:gd name="connsiteX224" fmla="*/ 3240429 w 5260975"/>
              <a:gd name="connsiteY224" fmla="*/ 1251559 h 1410656"/>
              <a:gd name="connsiteX225" fmla="*/ 3287189 w 5260975"/>
              <a:gd name="connsiteY225" fmla="*/ 1222466 h 1410656"/>
              <a:gd name="connsiteX226" fmla="*/ 3305049 w 5260975"/>
              <a:gd name="connsiteY226" fmla="*/ 1210465 h 1410656"/>
              <a:gd name="connsiteX227" fmla="*/ 3321755 w 5260975"/>
              <a:gd name="connsiteY227" fmla="*/ 1202784 h 1410656"/>
              <a:gd name="connsiteX228" fmla="*/ 3341055 w 5260975"/>
              <a:gd name="connsiteY228" fmla="*/ 1198463 h 1410656"/>
              <a:gd name="connsiteX229" fmla="*/ 3387621 w 5260975"/>
              <a:gd name="connsiteY229" fmla="*/ 1182140 h 1410656"/>
              <a:gd name="connsiteX230" fmla="*/ 3413161 w 5260975"/>
              <a:gd name="connsiteY230" fmla="*/ 1166105 h 1410656"/>
              <a:gd name="connsiteX231" fmla="*/ 3470579 w 5260975"/>
              <a:gd name="connsiteY231" fmla="*/ 1150647 h 1410656"/>
              <a:gd name="connsiteX232" fmla="*/ 3509657 w 5260975"/>
              <a:gd name="connsiteY232" fmla="*/ 1136821 h 1410656"/>
              <a:gd name="connsiteX233" fmla="*/ 3550847 w 5260975"/>
              <a:gd name="connsiteY233" fmla="*/ 1113009 h 1410656"/>
              <a:gd name="connsiteX234" fmla="*/ 3556608 w 5260975"/>
              <a:gd name="connsiteY234" fmla="*/ 1109361 h 1410656"/>
              <a:gd name="connsiteX235" fmla="*/ 3570435 w 5260975"/>
              <a:gd name="connsiteY235" fmla="*/ 1093710 h 1410656"/>
              <a:gd name="connsiteX236" fmla="*/ 3590501 w 5260975"/>
              <a:gd name="connsiteY236" fmla="*/ 1039846 h 1410656"/>
              <a:gd name="connsiteX237" fmla="*/ 3596263 w 5260975"/>
              <a:gd name="connsiteY237" fmla="*/ 1028900 h 1410656"/>
              <a:gd name="connsiteX238" fmla="*/ 3648591 w 5260975"/>
              <a:gd name="connsiteY238" fmla="*/ 992030 h 1410656"/>
              <a:gd name="connsiteX239" fmla="*/ 3667986 w 5260975"/>
              <a:gd name="connsiteY239" fmla="*/ 995487 h 1410656"/>
              <a:gd name="connsiteX240" fmla="*/ 3689397 w 5260975"/>
              <a:gd name="connsiteY240" fmla="*/ 1007585 h 1410656"/>
              <a:gd name="connsiteX241" fmla="*/ 3736349 w 5260975"/>
              <a:gd name="connsiteY241" fmla="*/ 1010753 h 1410656"/>
              <a:gd name="connsiteX242" fmla="*/ 3753919 w 5260975"/>
              <a:gd name="connsiteY242" fmla="*/ 1004513 h 1410656"/>
              <a:gd name="connsiteX243" fmla="*/ 3784643 w 5260975"/>
              <a:gd name="connsiteY243" fmla="*/ 987710 h 1410656"/>
              <a:gd name="connsiteX244" fmla="*/ 3808359 w 5260975"/>
              <a:gd name="connsiteY244" fmla="*/ 961689 h 1410656"/>
              <a:gd name="connsiteX245" fmla="*/ 3842829 w 5260975"/>
              <a:gd name="connsiteY245" fmla="*/ 918674 h 1410656"/>
              <a:gd name="connsiteX246" fmla="*/ 3908983 w 5260975"/>
              <a:gd name="connsiteY246" fmla="*/ 902256 h 1410656"/>
              <a:gd name="connsiteX247" fmla="*/ 3934428 w 5260975"/>
              <a:gd name="connsiteY247" fmla="*/ 896783 h 1410656"/>
              <a:gd name="connsiteX248" fmla="*/ 4026987 w 5260975"/>
              <a:gd name="connsiteY248" fmla="*/ 873835 h 1410656"/>
              <a:gd name="connsiteX249" fmla="*/ 4035051 w 5260975"/>
              <a:gd name="connsiteY249" fmla="*/ 873067 h 1410656"/>
              <a:gd name="connsiteX250" fmla="*/ 4099189 w 5260975"/>
              <a:gd name="connsiteY250" fmla="*/ 846664 h 1410656"/>
              <a:gd name="connsiteX251" fmla="*/ 4114647 w 5260975"/>
              <a:gd name="connsiteY251" fmla="*/ 840134 h 1410656"/>
              <a:gd name="connsiteX252" fmla="*/ 4133563 w 5260975"/>
              <a:gd name="connsiteY252" fmla="*/ 823427 h 1410656"/>
              <a:gd name="connsiteX253" fmla="*/ 4151039 w 5260975"/>
              <a:gd name="connsiteY253" fmla="*/ 776284 h 1410656"/>
              <a:gd name="connsiteX254" fmla="*/ 4171489 w 5260975"/>
              <a:gd name="connsiteY254" fmla="*/ 754776 h 1410656"/>
              <a:gd name="connsiteX255" fmla="*/ 4186372 w 5260975"/>
              <a:gd name="connsiteY255" fmla="*/ 741718 h 1410656"/>
              <a:gd name="connsiteX256" fmla="*/ 4199429 w 5260975"/>
              <a:gd name="connsiteY256" fmla="*/ 721940 h 1410656"/>
              <a:gd name="connsiteX257" fmla="*/ 4212487 w 5260975"/>
              <a:gd name="connsiteY257" fmla="*/ 674604 h 1410656"/>
              <a:gd name="connsiteX258" fmla="*/ 4232555 w 5260975"/>
              <a:gd name="connsiteY258" fmla="*/ 632645 h 1410656"/>
              <a:gd name="connsiteX259" fmla="*/ 4268657 w 5260975"/>
              <a:gd name="connsiteY259" fmla="*/ 609410 h 1410656"/>
              <a:gd name="connsiteX260" fmla="*/ 4291028 w 5260975"/>
              <a:gd name="connsiteY260" fmla="*/ 597216 h 1410656"/>
              <a:gd name="connsiteX261" fmla="*/ 4379651 w 5260975"/>
              <a:gd name="connsiteY261" fmla="*/ 609506 h 1410656"/>
              <a:gd name="connsiteX262" fmla="*/ 4440139 w 5260975"/>
              <a:gd name="connsiteY262" fmla="*/ 621507 h 1410656"/>
              <a:gd name="connsiteX263" fmla="*/ 4460015 w 5260975"/>
              <a:gd name="connsiteY263" fmla="*/ 616899 h 1410656"/>
              <a:gd name="connsiteX264" fmla="*/ 4516183 w 5260975"/>
              <a:gd name="connsiteY264" fmla="*/ 577724 h 1410656"/>
              <a:gd name="connsiteX265" fmla="*/ 4571681 w 5260975"/>
              <a:gd name="connsiteY265" fmla="*/ 560250 h 1410656"/>
              <a:gd name="connsiteX266" fmla="*/ 4613447 w 5260975"/>
              <a:gd name="connsiteY266" fmla="*/ 555257 h 1410656"/>
              <a:gd name="connsiteX267" fmla="*/ 4649355 w 5260975"/>
              <a:gd name="connsiteY267" fmla="*/ 551417 h 1410656"/>
              <a:gd name="connsiteX268" fmla="*/ 4692467 w 5260975"/>
              <a:gd name="connsiteY268" fmla="*/ 540663 h 1410656"/>
              <a:gd name="connsiteX269" fmla="*/ 4716855 w 5260975"/>
              <a:gd name="connsiteY269" fmla="*/ 528949 h 1410656"/>
              <a:gd name="connsiteX270" fmla="*/ 4755645 w 5260975"/>
              <a:gd name="connsiteY270" fmla="*/ 512147 h 1410656"/>
              <a:gd name="connsiteX271" fmla="*/ 4795395 w 5260975"/>
              <a:gd name="connsiteY271" fmla="*/ 490351 h 1410656"/>
              <a:gd name="connsiteX272" fmla="*/ 4825928 w 5260975"/>
              <a:gd name="connsiteY272" fmla="*/ 459818 h 1410656"/>
              <a:gd name="connsiteX273" fmla="*/ 4842347 w 5260975"/>
              <a:gd name="connsiteY273" fmla="*/ 434086 h 1410656"/>
              <a:gd name="connsiteX274" fmla="*/ 4890451 w 5260975"/>
              <a:gd name="connsiteY274" fmla="*/ 397216 h 1410656"/>
              <a:gd name="connsiteX275" fmla="*/ 4933945 w 5260975"/>
              <a:gd name="connsiteY275" fmla="*/ 327701 h 1410656"/>
              <a:gd name="connsiteX276" fmla="*/ 4961214 w 5260975"/>
              <a:gd name="connsiteY276" fmla="*/ 298801 h 1410656"/>
              <a:gd name="connsiteX277" fmla="*/ 4976672 w 5260975"/>
              <a:gd name="connsiteY277" fmla="*/ 290639 h 1410656"/>
              <a:gd name="connsiteX278" fmla="*/ 5002979 w 5260975"/>
              <a:gd name="connsiteY278" fmla="*/ 270573 h 1410656"/>
              <a:gd name="connsiteX279" fmla="*/ 5018535 w 5260975"/>
              <a:gd name="connsiteY279" fmla="*/ 255690 h 1410656"/>
              <a:gd name="connsiteX280" fmla="*/ 5061069 w 5260975"/>
              <a:gd name="connsiteY280" fmla="*/ 200961 h 1410656"/>
              <a:gd name="connsiteX281" fmla="*/ 5074127 w 5260975"/>
              <a:gd name="connsiteY281" fmla="*/ 184735 h 1410656"/>
              <a:gd name="connsiteX282" fmla="*/ 5101108 w 5260975"/>
              <a:gd name="connsiteY282" fmla="*/ 156891 h 1410656"/>
              <a:gd name="connsiteX283" fmla="*/ 5112918 w 5260975"/>
              <a:gd name="connsiteY283" fmla="*/ 148441 h 1410656"/>
              <a:gd name="connsiteX284" fmla="*/ 5133753 w 5260975"/>
              <a:gd name="connsiteY284" fmla="*/ 125782 h 1410656"/>
              <a:gd name="connsiteX285" fmla="*/ 5183393 w 5260975"/>
              <a:gd name="connsiteY285" fmla="*/ 66348 h 1410656"/>
              <a:gd name="connsiteX286" fmla="*/ 5204709 w 5260975"/>
              <a:gd name="connsiteY286" fmla="*/ 33030 h 1410656"/>
              <a:gd name="connsiteX287" fmla="*/ 5247243 w 5260975"/>
              <a:gd name="connsiteY287" fmla="*/ 8451 h 1410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</a:cxnLst>
            <a:rect l="l" t="t" r="r" b="b"/>
            <a:pathLst>
              <a:path w="5260975" h="1410656">
                <a:moveTo>
                  <a:pt x="5260975" y="0"/>
                </a:moveTo>
                <a:lnTo>
                  <a:pt x="5260975" y="221634"/>
                </a:lnTo>
                <a:lnTo>
                  <a:pt x="5226503" y="237063"/>
                </a:lnTo>
                <a:cubicBezTo>
                  <a:pt x="5219783" y="239848"/>
                  <a:pt x="5212389" y="241384"/>
                  <a:pt x="5206341" y="245128"/>
                </a:cubicBezTo>
                <a:cubicBezTo>
                  <a:pt x="5178495" y="262219"/>
                  <a:pt x="5151515" y="280654"/>
                  <a:pt x="5123287" y="297073"/>
                </a:cubicBezTo>
                <a:cubicBezTo>
                  <a:pt x="5094195" y="314067"/>
                  <a:pt x="5068175" y="334134"/>
                  <a:pt x="5048107" y="361307"/>
                </a:cubicBezTo>
                <a:cubicBezTo>
                  <a:pt x="5029480" y="386559"/>
                  <a:pt x="5011429" y="412194"/>
                  <a:pt x="4992899" y="437542"/>
                </a:cubicBezTo>
                <a:cubicBezTo>
                  <a:pt x="4988194" y="443975"/>
                  <a:pt x="4983873" y="451561"/>
                  <a:pt x="4977440" y="455690"/>
                </a:cubicBezTo>
                <a:cubicBezTo>
                  <a:pt x="4964094" y="464331"/>
                  <a:pt x="4949499" y="471340"/>
                  <a:pt x="4935193" y="478445"/>
                </a:cubicBezTo>
                <a:cubicBezTo>
                  <a:pt x="4922903" y="484494"/>
                  <a:pt x="4909845" y="489006"/>
                  <a:pt x="4897844" y="495535"/>
                </a:cubicBezTo>
                <a:cubicBezTo>
                  <a:pt x="4888243" y="500721"/>
                  <a:pt x="4879697" y="507922"/>
                  <a:pt x="4870767" y="514451"/>
                </a:cubicBezTo>
                <a:cubicBezTo>
                  <a:pt x="4862990" y="520115"/>
                  <a:pt x="4854445" y="525012"/>
                  <a:pt x="4847916" y="531830"/>
                </a:cubicBezTo>
                <a:cubicBezTo>
                  <a:pt x="4831977" y="548344"/>
                  <a:pt x="4815942" y="564571"/>
                  <a:pt x="4796163" y="576765"/>
                </a:cubicBezTo>
                <a:cubicBezTo>
                  <a:pt x="4776672" y="588862"/>
                  <a:pt x="4758237" y="602401"/>
                  <a:pt x="4738843" y="614691"/>
                </a:cubicBezTo>
                <a:cubicBezTo>
                  <a:pt x="4719831" y="626693"/>
                  <a:pt x="4702645" y="639846"/>
                  <a:pt x="4692755" y="661162"/>
                </a:cubicBezTo>
                <a:cubicBezTo>
                  <a:pt x="4688339" y="670571"/>
                  <a:pt x="4682097" y="680845"/>
                  <a:pt x="4673744" y="686318"/>
                </a:cubicBezTo>
                <a:cubicBezTo>
                  <a:pt x="4661838" y="694095"/>
                  <a:pt x="4646764" y="696880"/>
                  <a:pt x="4633801" y="703505"/>
                </a:cubicBezTo>
                <a:cubicBezTo>
                  <a:pt x="4618535" y="711282"/>
                  <a:pt x="4600869" y="718003"/>
                  <a:pt x="4590499" y="730389"/>
                </a:cubicBezTo>
                <a:cubicBezTo>
                  <a:pt x="4581281" y="741431"/>
                  <a:pt x="4571968" y="750072"/>
                  <a:pt x="4559773" y="757081"/>
                </a:cubicBezTo>
                <a:cubicBezTo>
                  <a:pt x="4551229" y="761978"/>
                  <a:pt x="4544892" y="770907"/>
                  <a:pt x="4536059" y="774940"/>
                </a:cubicBezTo>
                <a:cubicBezTo>
                  <a:pt x="4524441" y="780317"/>
                  <a:pt x="4512727" y="784542"/>
                  <a:pt x="4502549" y="792895"/>
                </a:cubicBezTo>
                <a:cubicBezTo>
                  <a:pt x="4491987" y="801536"/>
                  <a:pt x="4479986" y="808353"/>
                  <a:pt x="4468944" y="816419"/>
                </a:cubicBezTo>
                <a:cubicBezTo>
                  <a:pt x="4463087" y="820739"/>
                  <a:pt x="4458286" y="826404"/>
                  <a:pt x="4452622" y="830917"/>
                </a:cubicBezTo>
                <a:cubicBezTo>
                  <a:pt x="4442252" y="839174"/>
                  <a:pt x="4431690" y="847239"/>
                  <a:pt x="4421032" y="855016"/>
                </a:cubicBezTo>
                <a:cubicBezTo>
                  <a:pt x="4410375" y="862794"/>
                  <a:pt x="4400197" y="871819"/>
                  <a:pt x="4388483" y="877484"/>
                </a:cubicBezTo>
                <a:cubicBezTo>
                  <a:pt x="4368513" y="887086"/>
                  <a:pt x="4346717" y="892847"/>
                  <a:pt x="4327321" y="903216"/>
                </a:cubicBezTo>
                <a:cubicBezTo>
                  <a:pt x="4307639" y="913777"/>
                  <a:pt x="4289107" y="927028"/>
                  <a:pt x="4271633" y="941046"/>
                </a:cubicBezTo>
                <a:cubicBezTo>
                  <a:pt x="4257807" y="952088"/>
                  <a:pt x="4244845" y="963034"/>
                  <a:pt x="4227465" y="968698"/>
                </a:cubicBezTo>
                <a:cubicBezTo>
                  <a:pt x="4217768" y="971867"/>
                  <a:pt x="4207591" y="978780"/>
                  <a:pt x="4201733" y="986846"/>
                </a:cubicBezTo>
                <a:cubicBezTo>
                  <a:pt x="4189059" y="1004416"/>
                  <a:pt x="4172833" y="1016802"/>
                  <a:pt x="4154494" y="1027364"/>
                </a:cubicBezTo>
                <a:cubicBezTo>
                  <a:pt x="4130010" y="1041574"/>
                  <a:pt x="4105814" y="1056072"/>
                  <a:pt x="4081234" y="1069994"/>
                </a:cubicBezTo>
                <a:cubicBezTo>
                  <a:pt x="4066737" y="1078252"/>
                  <a:pt x="4052335" y="1086989"/>
                  <a:pt x="4036971" y="1093038"/>
                </a:cubicBezTo>
                <a:cubicBezTo>
                  <a:pt x="4005575" y="1105520"/>
                  <a:pt x="3973410" y="1116177"/>
                  <a:pt x="3941725" y="1127796"/>
                </a:cubicBezTo>
                <a:cubicBezTo>
                  <a:pt x="3931355" y="1131540"/>
                  <a:pt x="3921561" y="1136917"/>
                  <a:pt x="3910999" y="1140182"/>
                </a:cubicBezTo>
                <a:cubicBezTo>
                  <a:pt x="3899573" y="1143734"/>
                  <a:pt x="3887285" y="1144790"/>
                  <a:pt x="3875859" y="1148343"/>
                </a:cubicBezTo>
                <a:cubicBezTo>
                  <a:pt x="3856847" y="1154199"/>
                  <a:pt x="3838412" y="1161689"/>
                  <a:pt x="3819401" y="1167642"/>
                </a:cubicBezTo>
                <a:cubicBezTo>
                  <a:pt x="3782723" y="1179068"/>
                  <a:pt x="3745949" y="1190014"/>
                  <a:pt x="3709176" y="1200863"/>
                </a:cubicBezTo>
                <a:cubicBezTo>
                  <a:pt x="3701303" y="1203168"/>
                  <a:pt x="3692757" y="1203456"/>
                  <a:pt x="3684981" y="1205952"/>
                </a:cubicBezTo>
                <a:cubicBezTo>
                  <a:pt x="3664337" y="1212673"/>
                  <a:pt x="3643789" y="1219970"/>
                  <a:pt x="3623338" y="1227363"/>
                </a:cubicBezTo>
                <a:cubicBezTo>
                  <a:pt x="3610953" y="1231876"/>
                  <a:pt x="3598854" y="1237445"/>
                  <a:pt x="3586373" y="1241765"/>
                </a:cubicBezTo>
                <a:cubicBezTo>
                  <a:pt x="3576387" y="1245222"/>
                  <a:pt x="3566113" y="1247910"/>
                  <a:pt x="3555743" y="1250023"/>
                </a:cubicBezTo>
                <a:cubicBezTo>
                  <a:pt x="3546814" y="1251848"/>
                  <a:pt x="3537501" y="1251655"/>
                  <a:pt x="3528667" y="1253864"/>
                </a:cubicBezTo>
                <a:cubicBezTo>
                  <a:pt x="3504759" y="1259816"/>
                  <a:pt x="3481140" y="1266538"/>
                  <a:pt x="3457424" y="1272874"/>
                </a:cubicBezTo>
                <a:cubicBezTo>
                  <a:pt x="3447919" y="1275371"/>
                  <a:pt x="3438221" y="1277196"/>
                  <a:pt x="3429003" y="1280364"/>
                </a:cubicBezTo>
                <a:cubicBezTo>
                  <a:pt x="3404327" y="1288717"/>
                  <a:pt x="3380036" y="1298222"/>
                  <a:pt x="3355264" y="1306096"/>
                </a:cubicBezTo>
                <a:cubicBezTo>
                  <a:pt x="3334717" y="1312625"/>
                  <a:pt x="3313593" y="1317329"/>
                  <a:pt x="3292757" y="1323090"/>
                </a:cubicBezTo>
                <a:cubicBezTo>
                  <a:pt x="3283924" y="1325587"/>
                  <a:pt x="3275475" y="1329140"/>
                  <a:pt x="3266643" y="1331251"/>
                </a:cubicBezTo>
                <a:cubicBezTo>
                  <a:pt x="3246863" y="1336053"/>
                  <a:pt x="3226796" y="1340085"/>
                  <a:pt x="3206921" y="1344886"/>
                </a:cubicBezTo>
                <a:cubicBezTo>
                  <a:pt x="3195590" y="1347670"/>
                  <a:pt x="3184645" y="1352663"/>
                  <a:pt x="3173123" y="1354488"/>
                </a:cubicBezTo>
                <a:cubicBezTo>
                  <a:pt x="3145759" y="1358808"/>
                  <a:pt x="3118203" y="1361880"/>
                  <a:pt x="3090646" y="1365337"/>
                </a:cubicBezTo>
                <a:cubicBezTo>
                  <a:pt x="3062227" y="1368889"/>
                  <a:pt x="3033902" y="1372634"/>
                  <a:pt x="3005480" y="1375802"/>
                </a:cubicBezTo>
                <a:cubicBezTo>
                  <a:pt x="2989926" y="1377435"/>
                  <a:pt x="2974275" y="1377723"/>
                  <a:pt x="2958721" y="1379259"/>
                </a:cubicBezTo>
                <a:cubicBezTo>
                  <a:pt x="2945087" y="1380604"/>
                  <a:pt x="2931549" y="1383100"/>
                  <a:pt x="2917915" y="1384733"/>
                </a:cubicBezTo>
                <a:cubicBezTo>
                  <a:pt x="2906105" y="1386076"/>
                  <a:pt x="2894199" y="1386844"/>
                  <a:pt x="2882389" y="1388189"/>
                </a:cubicBezTo>
                <a:cubicBezTo>
                  <a:pt x="2863475" y="1390397"/>
                  <a:pt x="2844655" y="1392894"/>
                  <a:pt x="2825837" y="1395198"/>
                </a:cubicBezTo>
                <a:cubicBezTo>
                  <a:pt x="2817964" y="1396062"/>
                  <a:pt x="2809706" y="1398462"/>
                  <a:pt x="2802313" y="1397023"/>
                </a:cubicBezTo>
                <a:cubicBezTo>
                  <a:pt x="2783686" y="1393373"/>
                  <a:pt x="2765347" y="1394430"/>
                  <a:pt x="2746816" y="1396926"/>
                </a:cubicBezTo>
                <a:cubicBezTo>
                  <a:pt x="2740479" y="1397791"/>
                  <a:pt x="2733662" y="1397598"/>
                  <a:pt x="2727517" y="1395966"/>
                </a:cubicBezTo>
                <a:cubicBezTo>
                  <a:pt x="2714939" y="1392701"/>
                  <a:pt x="2702745" y="1388092"/>
                  <a:pt x="2690359" y="1384060"/>
                </a:cubicBezTo>
                <a:cubicBezTo>
                  <a:pt x="2689014" y="1383580"/>
                  <a:pt x="2687382" y="1383484"/>
                  <a:pt x="2685943" y="1383196"/>
                </a:cubicBezTo>
                <a:cubicBezTo>
                  <a:pt x="2677781" y="1381563"/>
                  <a:pt x="2669717" y="1379931"/>
                  <a:pt x="2661554" y="1378491"/>
                </a:cubicBezTo>
                <a:cubicBezTo>
                  <a:pt x="2657138" y="1377723"/>
                  <a:pt x="2652625" y="1377627"/>
                  <a:pt x="2648208" y="1376955"/>
                </a:cubicBezTo>
                <a:cubicBezTo>
                  <a:pt x="2631118" y="1374266"/>
                  <a:pt x="2612299" y="1378779"/>
                  <a:pt x="2597512" y="1367162"/>
                </a:cubicBezTo>
                <a:cubicBezTo>
                  <a:pt x="2587911" y="1359672"/>
                  <a:pt x="2578597" y="1361401"/>
                  <a:pt x="2568324" y="1362553"/>
                </a:cubicBezTo>
                <a:cubicBezTo>
                  <a:pt x="2560547" y="1363417"/>
                  <a:pt x="2552577" y="1363128"/>
                  <a:pt x="2544704" y="1363225"/>
                </a:cubicBezTo>
                <a:cubicBezTo>
                  <a:pt x="2530878" y="1363512"/>
                  <a:pt x="2517052" y="1363609"/>
                  <a:pt x="2503225" y="1364089"/>
                </a:cubicBezTo>
                <a:cubicBezTo>
                  <a:pt x="2498808" y="1364281"/>
                  <a:pt x="2494297" y="1366682"/>
                  <a:pt x="2489975" y="1366298"/>
                </a:cubicBezTo>
                <a:cubicBezTo>
                  <a:pt x="2470004" y="1364473"/>
                  <a:pt x="2450033" y="1361592"/>
                  <a:pt x="2430061" y="1359960"/>
                </a:cubicBezTo>
                <a:cubicBezTo>
                  <a:pt x="2418732" y="1359001"/>
                  <a:pt x="2407114" y="1360824"/>
                  <a:pt x="2395880" y="1359480"/>
                </a:cubicBezTo>
                <a:cubicBezTo>
                  <a:pt x="2382919" y="1357944"/>
                  <a:pt x="2370245" y="1354008"/>
                  <a:pt x="2357378" y="1351607"/>
                </a:cubicBezTo>
                <a:cubicBezTo>
                  <a:pt x="2353826" y="1350935"/>
                  <a:pt x="2349889" y="1351799"/>
                  <a:pt x="2346145" y="1351991"/>
                </a:cubicBezTo>
                <a:cubicBezTo>
                  <a:pt x="2341920" y="1352183"/>
                  <a:pt x="2337791" y="1352567"/>
                  <a:pt x="2333567" y="1352663"/>
                </a:cubicBezTo>
                <a:cubicBezTo>
                  <a:pt x="2320700" y="1352856"/>
                  <a:pt x="2307835" y="1352567"/>
                  <a:pt x="2294968" y="1353240"/>
                </a:cubicBezTo>
                <a:cubicBezTo>
                  <a:pt x="2287095" y="1353624"/>
                  <a:pt x="2278839" y="1357560"/>
                  <a:pt x="2271540" y="1356120"/>
                </a:cubicBezTo>
                <a:cubicBezTo>
                  <a:pt x="2256659" y="1353335"/>
                  <a:pt x="2241776" y="1359576"/>
                  <a:pt x="2226895" y="1354392"/>
                </a:cubicBezTo>
                <a:cubicBezTo>
                  <a:pt x="2222285" y="1352856"/>
                  <a:pt x="2215948" y="1356696"/>
                  <a:pt x="2210379" y="1356888"/>
                </a:cubicBezTo>
                <a:cubicBezTo>
                  <a:pt x="2196457" y="1357368"/>
                  <a:pt x="2182535" y="1357272"/>
                  <a:pt x="2168613" y="1357176"/>
                </a:cubicBezTo>
                <a:cubicBezTo>
                  <a:pt x="2156131" y="1357080"/>
                  <a:pt x="2143168" y="1358424"/>
                  <a:pt x="2131167" y="1355736"/>
                </a:cubicBezTo>
                <a:cubicBezTo>
                  <a:pt x="2118588" y="1352856"/>
                  <a:pt x="2107259" y="1353240"/>
                  <a:pt x="2095065" y="1356504"/>
                </a:cubicBezTo>
                <a:cubicBezTo>
                  <a:pt x="2086711" y="1358712"/>
                  <a:pt x="2077878" y="1359001"/>
                  <a:pt x="2069237" y="1359672"/>
                </a:cubicBezTo>
                <a:cubicBezTo>
                  <a:pt x="2059924" y="1360440"/>
                  <a:pt x="2049650" y="1358424"/>
                  <a:pt x="2041201" y="1361592"/>
                </a:cubicBezTo>
                <a:cubicBezTo>
                  <a:pt x="2016044" y="1371002"/>
                  <a:pt x="1990216" y="1373018"/>
                  <a:pt x="1963909" y="1373018"/>
                </a:cubicBezTo>
                <a:cubicBezTo>
                  <a:pt x="1959107" y="1373018"/>
                  <a:pt x="1954210" y="1371675"/>
                  <a:pt x="1949603" y="1370234"/>
                </a:cubicBezTo>
                <a:cubicBezTo>
                  <a:pt x="1922717" y="1361592"/>
                  <a:pt x="1895737" y="1362360"/>
                  <a:pt x="1868373" y="1367641"/>
                </a:cubicBezTo>
                <a:cubicBezTo>
                  <a:pt x="1862708" y="1368794"/>
                  <a:pt x="1856372" y="1368986"/>
                  <a:pt x="1850707" y="1367834"/>
                </a:cubicBezTo>
                <a:cubicBezTo>
                  <a:pt x="1834768" y="1364473"/>
                  <a:pt x="1819309" y="1358904"/>
                  <a:pt x="1803275" y="1356504"/>
                </a:cubicBezTo>
                <a:cubicBezTo>
                  <a:pt x="1776775" y="1352567"/>
                  <a:pt x="1753828" y="1365817"/>
                  <a:pt x="1730112" y="1374459"/>
                </a:cubicBezTo>
                <a:cubicBezTo>
                  <a:pt x="1707548" y="1382620"/>
                  <a:pt x="1688345" y="1401055"/>
                  <a:pt x="1661652" y="1396926"/>
                </a:cubicBezTo>
                <a:cubicBezTo>
                  <a:pt x="1658965" y="1396542"/>
                  <a:pt x="1655988" y="1399134"/>
                  <a:pt x="1653011" y="1399807"/>
                </a:cubicBezTo>
                <a:cubicBezTo>
                  <a:pt x="1644850" y="1401631"/>
                  <a:pt x="1636689" y="1403839"/>
                  <a:pt x="1628431" y="1404704"/>
                </a:cubicBezTo>
                <a:cubicBezTo>
                  <a:pt x="1618350" y="1405856"/>
                  <a:pt x="1608076" y="1405472"/>
                  <a:pt x="1597995" y="1406432"/>
                </a:cubicBezTo>
                <a:cubicBezTo>
                  <a:pt x="1585032" y="1407584"/>
                  <a:pt x="1572263" y="1410656"/>
                  <a:pt x="1559396" y="1410656"/>
                </a:cubicBezTo>
                <a:cubicBezTo>
                  <a:pt x="1549026" y="1410656"/>
                  <a:pt x="1538753" y="1407104"/>
                  <a:pt x="1528480" y="1405375"/>
                </a:cubicBezTo>
                <a:cubicBezTo>
                  <a:pt x="1513981" y="1402975"/>
                  <a:pt x="1498042" y="1403647"/>
                  <a:pt x="1485272" y="1397502"/>
                </a:cubicBezTo>
                <a:cubicBezTo>
                  <a:pt x="1471639" y="1390973"/>
                  <a:pt x="1458676" y="1387997"/>
                  <a:pt x="1444562" y="1390013"/>
                </a:cubicBezTo>
                <a:cubicBezTo>
                  <a:pt x="1439857" y="1390685"/>
                  <a:pt x="1433808" y="1394718"/>
                  <a:pt x="1431696" y="1398846"/>
                </a:cubicBezTo>
                <a:cubicBezTo>
                  <a:pt x="1426991" y="1408064"/>
                  <a:pt x="1420559" y="1409697"/>
                  <a:pt x="1411821" y="1406527"/>
                </a:cubicBezTo>
                <a:cubicBezTo>
                  <a:pt x="1404236" y="1403839"/>
                  <a:pt x="1394922" y="1402495"/>
                  <a:pt x="1389738" y="1397310"/>
                </a:cubicBezTo>
                <a:cubicBezTo>
                  <a:pt x="1375047" y="1382620"/>
                  <a:pt x="1356324" y="1382140"/>
                  <a:pt x="1338081" y="1378204"/>
                </a:cubicBezTo>
                <a:cubicBezTo>
                  <a:pt x="1326945" y="1375802"/>
                  <a:pt x="1316574" y="1375707"/>
                  <a:pt x="1305436" y="1377339"/>
                </a:cubicBezTo>
                <a:cubicBezTo>
                  <a:pt x="1281241" y="1380988"/>
                  <a:pt x="1257717" y="1375802"/>
                  <a:pt x="1234481" y="1369178"/>
                </a:cubicBezTo>
                <a:cubicBezTo>
                  <a:pt x="1219118" y="1364761"/>
                  <a:pt x="1203372" y="1362073"/>
                  <a:pt x="1188106" y="1357560"/>
                </a:cubicBezTo>
                <a:cubicBezTo>
                  <a:pt x="1176680" y="1354104"/>
                  <a:pt x="1165255" y="1349975"/>
                  <a:pt x="1154790" y="1344406"/>
                </a:cubicBezTo>
                <a:cubicBezTo>
                  <a:pt x="1139618" y="1336244"/>
                  <a:pt x="1126369" y="1323954"/>
                  <a:pt x="1107069" y="1327219"/>
                </a:cubicBezTo>
                <a:cubicBezTo>
                  <a:pt x="1090074" y="1330099"/>
                  <a:pt x="1074713" y="1324051"/>
                  <a:pt x="1059158" y="1318290"/>
                </a:cubicBezTo>
                <a:cubicBezTo>
                  <a:pt x="1047732" y="1314065"/>
                  <a:pt x="1036308" y="1309744"/>
                  <a:pt x="1024496" y="1307056"/>
                </a:cubicBezTo>
                <a:cubicBezTo>
                  <a:pt x="1010478" y="1303887"/>
                  <a:pt x="994635" y="1305232"/>
                  <a:pt x="982153" y="1299374"/>
                </a:cubicBezTo>
                <a:cubicBezTo>
                  <a:pt x="969095" y="1293229"/>
                  <a:pt x="958246" y="1297358"/>
                  <a:pt x="946628" y="1299087"/>
                </a:cubicBezTo>
                <a:cubicBezTo>
                  <a:pt x="928097" y="1301775"/>
                  <a:pt x="909661" y="1306768"/>
                  <a:pt x="890939" y="1300431"/>
                </a:cubicBezTo>
                <a:cubicBezTo>
                  <a:pt x="868184" y="1292750"/>
                  <a:pt x="845620" y="1284493"/>
                  <a:pt x="822769" y="1277196"/>
                </a:cubicBezTo>
                <a:cubicBezTo>
                  <a:pt x="813934" y="1274410"/>
                  <a:pt x="804431" y="1273258"/>
                  <a:pt x="795212" y="1272010"/>
                </a:cubicBezTo>
                <a:cubicBezTo>
                  <a:pt x="786476" y="1270954"/>
                  <a:pt x="776010" y="1273642"/>
                  <a:pt x="769288" y="1269610"/>
                </a:cubicBezTo>
                <a:cubicBezTo>
                  <a:pt x="752005" y="1259241"/>
                  <a:pt x="734243" y="1254152"/>
                  <a:pt x="714271" y="1254152"/>
                </a:cubicBezTo>
                <a:cubicBezTo>
                  <a:pt x="706781" y="1254152"/>
                  <a:pt x="699484" y="1249831"/>
                  <a:pt x="691900" y="1249062"/>
                </a:cubicBezTo>
                <a:cubicBezTo>
                  <a:pt x="681529" y="1248103"/>
                  <a:pt x="669623" y="1245510"/>
                  <a:pt x="660598" y="1249159"/>
                </a:cubicBezTo>
                <a:cubicBezTo>
                  <a:pt x="639379" y="1257800"/>
                  <a:pt x="622193" y="1250599"/>
                  <a:pt x="603662" y="1242054"/>
                </a:cubicBezTo>
                <a:cubicBezTo>
                  <a:pt x="585418" y="1233604"/>
                  <a:pt x="566215" y="1226884"/>
                  <a:pt x="546821" y="1221314"/>
                </a:cubicBezTo>
                <a:cubicBezTo>
                  <a:pt x="539524" y="1219298"/>
                  <a:pt x="530787" y="1222659"/>
                  <a:pt x="522721" y="1223330"/>
                </a:cubicBezTo>
                <a:cubicBezTo>
                  <a:pt x="519840" y="1223523"/>
                  <a:pt x="516671" y="1223811"/>
                  <a:pt x="514080" y="1222851"/>
                </a:cubicBezTo>
                <a:cubicBezTo>
                  <a:pt x="489020" y="1213633"/>
                  <a:pt x="463575" y="1206624"/>
                  <a:pt x="436404" y="1211424"/>
                </a:cubicBezTo>
                <a:cubicBezTo>
                  <a:pt x="433908" y="1211905"/>
                  <a:pt x="431123" y="1210849"/>
                  <a:pt x="428626" y="1210177"/>
                </a:cubicBezTo>
                <a:cubicBezTo>
                  <a:pt x="416432" y="1206720"/>
                  <a:pt x="404526" y="1201247"/>
                  <a:pt x="392141" y="1199999"/>
                </a:cubicBezTo>
                <a:cubicBezTo>
                  <a:pt x="361608" y="1196927"/>
                  <a:pt x="330884" y="1195678"/>
                  <a:pt x="300157" y="1193662"/>
                </a:cubicBezTo>
                <a:cubicBezTo>
                  <a:pt x="298237" y="1193566"/>
                  <a:pt x="296221" y="1193566"/>
                  <a:pt x="294493" y="1192894"/>
                </a:cubicBezTo>
                <a:cubicBezTo>
                  <a:pt x="283163" y="1188765"/>
                  <a:pt x="273274" y="1190110"/>
                  <a:pt x="263671" y="1197982"/>
                </a:cubicBezTo>
                <a:cubicBezTo>
                  <a:pt x="259447" y="1201439"/>
                  <a:pt x="253686" y="1203263"/>
                  <a:pt x="248406" y="1205184"/>
                </a:cubicBezTo>
                <a:cubicBezTo>
                  <a:pt x="240628" y="1208065"/>
                  <a:pt x="232659" y="1210849"/>
                  <a:pt x="224594" y="1212673"/>
                </a:cubicBezTo>
                <a:cubicBezTo>
                  <a:pt x="216624" y="1214401"/>
                  <a:pt x="208079" y="1216801"/>
                  <a:pt x="200398" y="1215458"/>
                </a:cubicBezTo>
                <a:cubicBezTo>
                  <a:pt x="186572" y="1213057"/>
                  <a:pt x="173417" y="1207681"/>
                  <a:pt x="159783" y="1204127"/>
                </a:cubicBezTo>
                <a:cubicBezTo>
                  <a:pt x="155079" y="1202879"/>
                  <a:pt x="149893" y="1203072"/>
                  <a:pt x="144997" y="1202975"/>
                </a:cubicBezTo>
                <a:cubicBezTo>
                  <a:pt x="133763" y="1202688"/>
                  <a:pt x="122241" y="1205472"/>
                  <a:pt x="112064" y="1197503"/>
                </a:cubicBezTo>
                <a:cubicBezTo>
                  <a:pt x="102655" y="1190014"/>
                  <a:pt x="93148" y="1192221"/>
                  <a:pt x="83259" y="1197887"/>
                </a:cubicBezTo>
                <a:cubicBezTo>
                  <a:pt x="76154" y="1201920"/>
                  <a:pt x="68090" y="1205088"/>
                  <a:pt x="60120" y="1206624"/>
                </a:cubicBezTo>
                <a:cubicBezTo>
                  <a:pt x="49174" y="1208736"/>
                  <a:pt x="38324" y="1209601"/>
                  <a:pt x="26514" y="1208352"/>
                </a:cubicBezTo>
                <a:cubicBezTo>
                  <a:pt x="18161" y="1207488"/>
                  <a:pt x="11343" y="1207104"/>
                  <a:pt x="4814" y="1202015"/>
                </a:cubicBezTo>
                <a:cubicBezTo>
                  <a:pt x="3759" y="1201247"/>
                  <a:pt x="1839" y="1201055"/>
                  <a:pt x="398" y="1201152"/>
                </a:cubicBezTo>
                <a:lnTo>
                  <a:pt x="0" y="1201150"/>
                </a:lnTo>
                <a:lnTo>
                  <a:pt x="0" y="1004512"/>
                </a:lnTo>
                <a:lnTo>
                  <a:pt x="30355" y="1002784"/>
                </a:lnTo>
                <a:cubicBezTo>
                  <a:pt x="37748" y="1002111"/>
                  <a:pt x="44853" y="999520"/>
                  <a:pt x="52151" y="997695"/>
                </a:cubicBezTo>
                <a:cubicBezTo>
                  <a:pt x="56183" y="996639"/>
                  <a:pt x="60504" y="993855"/>
                  <a:pt x="64248" y="994430"/>
                </a:cubicBezTo>
                <a:cubicBezTo>
                  <a:pt x="85948" y="997791"/>
                  <a:pt x="105823" y="989534"/>
                  <a:pt x="126370" y="985405"/>
                </a:cubicBezTo>
                <a:cubicBezTo>
                  <a:pt x="135876" y="983485"/>
                  <a:pt x="144805" y="978876"/>
                  <a:pt x="154022" y="975708"/>
                </a:cubicBezTo>
                <a:cubicBezTo>
                  <a:pt x="156423" y="974843"/>
                  <a:pt x="159111" y="974075"/>
                  <a:pt x="161512" y="974268"/>
                </a:cubicBezTo>
                <a:cubicBezTo>
                  <a:pt x="175242" y="975420"/>
                  <a:pt x="188876" y="977052"/>
                  <a:pt x="202510" y="978300"/>
                </a:cubicBezTo>
                <a:cubicBezTo>
                  <a:pt x="214896" y="979452"/>
                  <a:pt x="227378" y="979836"/>
                  <a:pt x="233235" y="993950"/>
                </a:cubicBezTo>
                <a:cubicBezTo>
                  <a:pt x="234100" y="996159"/>
                  <a:pt x="236979" y="997791"/>
                  <a:pt x="239188" y="999231"/>
                </a:cubicBezTo>
                <a:cubicBezTo>
                  <a:pt x="273274" y="1021411"/>
                  <a:pt x="291516" y="1020835"/>
                  <a:pt x="324834" y="997407"/>
                </a:cubicBezTo>
                <a:cubicBezTo>
                  <a:pt x="328290" y="995007"/>
                  <a:pt x="335683" y="993278"/>
                  <a:pt x="337987" y="995198"/>
                </a:cubicBezTo>
                <a:cubicBezTo>
                  <a:pt x="357575" y="1011137"/>
                  <a:pt x="378986" y="1009409"/>
                  <a:pt x="401550" y="1004416"/>
                </a:cubicBezTo>
                <a:cubicBezTo>
                  <a:pt x="407407" y="1003072"/>
                  <a:pt x="415664" y="1003072"/>
                  <a:pt x="420081" y="1006240"/>
                </a:cubicBezTo>
                <a:cubicBezTo>
                  <a:pt x="441108" y="1020930"/>
                  <a:pt x="463672" y="1018819"/>
                  <a:pt x="486523" y="1014498"/>
                </a:cubicBezTo>
                <a:cubicBezTo>
                  <a:pt x="490075" y="1013826"/>
                  <a:pt x="494397" y="1010177"/>
                  <a:pt x="495932" y="1006817"/>
                </a:cubicBezTo>
                <a:cubicBezTo>
                  <a:pt x="501406" y="994911"/>
                  <a:pt x="511680" y="990878"/>
                  <a:pt x="523009" y="987517"/>
                </a:cubicBezTo>
                <a:cubicBezTo>
                  <a:pt x="540868" y="982044"/>
                  <a:pt x="558438" y="975611"/>
                  <a:pt x="576393" y="970427"/>
                </a:cubicBezTo>
                <a:cubicBezTo>
                  <a:pt x="580811" y="969179"/>
                  <a:pt x="586283" y="969947"/>
                  <a:pt x="590892" y="971387"/>
                </a:cubicBezTo>
                <a:cubicBezTo>
                  <a:pt x="606638" y="976284"/>
                  <a:pt x="616624" y="988574"/>
                  <a:pt x="627569" y="999904"/>
                </a:cubicBezTo>
                <a:cubicBezTo>
                  <a:pt x="632370" y="1004897"/>
                  <a:pt x="638995" y="1008449"/>
                  <a:pt x="645429" y="1011329"/>
                </a:cubicBezTo>
                <a:cubicBezTo>
                  <a:pt x="662135" y="1018723"/>
                  <a:pt x="679226" y="1025348"/>
                  <a:pt x="696125" y="1032356"/>
                </a:cubicBezTo>
                <a:cubicBezTo>
                  <a:pt x="697757" y="1033029"/>
                  <a:pt x="699100" y="1034757"/>
                  <a:pt x="700349" y="1036197"/>
                </a:cubicBezTo>
                <a:cubicBezTo>
                  <a:pt x="712831" y="1051368"/>
                  <a:pt x="725216" y="1066634"/>
                  <a:pt x="737795" y="1081804"/>
                </a:cubicBezTo>
                <a:cubicBezTo>
                  <a:pt x="740195" y="1084684"/>
                  <a:pt x="743652" y="1086797"/>
                  <a:pt x="746244" y="1089581"/>
                </a:cubicBezTo>
                <a:cubicBezTo>
                  <a:pt x="749893" y="1093422"/>
                  <a:pt x="754502" y="1097071"/>
                  <a:pt x="756422" y="1101680"/>
                </a:cubicBezTo>
                <a:cubicBezTo>
                  <a:pt x="762374" y="1116177"/>
                  <a:pt x="773801" y="1122419"/>
                  <a:pt x="788202" y="1125108"/>
                </a:cubicBezTo>
                <a:cubicBezTo>
                  <a:pt x="801357" y="1127603"/>
                  <a:pt x="814511" y="1129716"/>
                  <a:pt x="827569" y="1132596"/>
                </a:cubicBezTo>
                <a:cubicBezTo>
                  <a:pt x="843507" y="1136053"/>
                  <a:pt x="859350" y="1139798"/>
                  <a:pt x="875097" y="1144022"/>
                </a:cubicBezTo>
                <a:cubicBezTo>
                  <a:pt x="881913" y="1145847"/>
                  <a:pt x="889115" y="1147959"/>
                  <a:pt x="894972" y="1151704"/>
                </a:cubicBezTo>
                <a:cubicBezTo>
                  <a:pt x="911390" y="1162073"/>
                  <a:pt x="928961" y="1169082"/>
                  <a:pt x="948260" y="1166298"/>
                </a:cubicBezTo>
                <a:cubicBezTo>
                  <a:pt x="963718" y="1164089"/>
                  <a:pt x="976680" y="1169754"/>
                  <a:pt x="986282" y="1178588"/>
                </a:cubicBezTo>
                <a:cubicBezTo>
                  <a:pt x="1003757" y="1194623"/>
                  <a:pt x="1022479" y="1190973"/>
                  <a:pt x="1041107" y="1185789"/>
                </a:cubicBezTo>
                <a:cubicBezTo>
                  <a:pt x="1050708" y="1183101"/>
                  <a:pt x="1058581" y="1183485"/>
                  <a:pt x="1067703" y="1186076"/>
                </a:cubicBezTo>
                <a:cubicBezTo>
                  <a:pt x="1088826" y="1192126"/>
                  <a:pt x="1102941" y="1208544"/>
                  <a:pt x="1116574" y="1222946"/>
                </a:cubicBezTo>
                <a:cubicBezTo>
                  <a:pt x="1128193" y="1235236"/>
                  <a:pt x="1141251" y="1242149"/>
                  <a:pt x="1155557" y="1247335"/>
                </a:cubicBezTo>
                <a:cubicBezTo>
                  <a:pt x="1173608" y="1253959"/>
                  <a:pt x="1187914" y="1251464"/>
                  <a:pt x="1196556" y="1235525"/>
                </a:cubicBezTo>
                <a:cubicBezTo>
                  <a:pt x="1198956" y="1231012"/>
                  <a:pt x="1203180" y="1225730"/>
                  <a:pt x="1207693" y="1224387"/>
                </a:cubicBezTo>
                <a:cubicBezTo>
                  <a:pt x="1229488" y="1217666"/>
                  <a:pt x="1251572" y="1207872"/>
                  <a:pt x="1274904" y="1213826"/>
                </a:cubicBezTo>
                <a:cubicBezTo>
                  <a:pt x="1307165" y="1221987"/>
                  <a:pt x="1338658" y="1221507"/>
                  <a:pt x="1370919" y="1213442"/>
                </a:cubicBezTo>
                <a:cubicBezTo>
                  <a:pt x="1423247" y="1200383"/>
                  <a:pt x="1475575" y="1186557"/>
                  <a:pt x="1530593" y="1189437"/>
                </a:cubicBezTo>
                <a:cubicBezTo>
                  <a:pt x="1539713" y="1189917"/>
                  <a:pt x="1550563" y="1184060"/>
                  <a:pt x="1558436" y="1178299"/>
                </a:cubicBezTo>
                <a:cubicBezTo>
                  <a:pt x="1573511" y="1167354"/>
                  <a:pt x="1572838" y="1166489"/>
                  <a:pt x="1589737" y="1175515"/>
                </a:cubicBezTo>
                <a:cubicBezTo>
                  <a:pt x="1593770" y="1177724"/>
                  <a:pt x="1598763" y="1179068"/>
                  <a:pt x="1601740" y="1182333"/>
                </a:cubicBezTo>
                <a:cubicBezTo>
                  <a:pt x="1616909" y="1198943"/>
                  <a:pt x="1635633" y="1194910"/>
                  <a:pt x="1654259" y="1192510"/>
                </a:cubicBezTo>
                <a:cubicBezTo>
                  <a:pt x="1657524" y="1192030"/>
                  <a:pt x="1661460" y="1191358"/>
                  <a:pt x="1664246" y="1192702"/>
                </a:cubicBezTo>
                <a:cubicBezTo>
                  <a:pt x="1676823" y="1198750"/>
                  <a:pt x="1687481" y="1196639"/>
                  <a:pt x="1698427" y="1188381"/>
                </a:cubicBezTo>
                <a:cubicBezTo>
                  <a:pt x="1707932" y="1181276"/>
                  <a:pt x="1718878" y="1177052"/>
                  <a:pt x="1730112" y="1185885"/>
                </a:cubicBezTo>
                <a:cubicBezTo>
                  <a:pt x="1755076" y="1205472"/>
                  <a:pt x="1781767" y="1206432"/>
                  <a:pt x="1809996" y="1194046"/>
                </a:cubicBezTo>
                <a:cubicBezTo>
                  <a:pt x="1830159" y="1185213"/>
                  <a:pt x="1850034" y="1183196"/>
                  <a:pt x="1871254" y="1192126"/>
                </a:cubicBezTo>
                <a:cubicBezTo>
                  <a:pt x="1879415" y="1195582"/>
                  <a:pt x="1889977" y="1193278"/>
                  <a:pt x="1899482" y="1194046"/>
                </a:cubicBezTo>
                <a:cubicBezTo>
                  <a:pt x="1904859" y="1194430"/>
                  <a:pt x="1910813" y="1194526"/>
                  <a:pt x="1915420" y="1196927"/>
                </a:cubicBezTo>
                <a:cubicBezTo>
                  <a:pt x="1927711" y="1203072"/>
                  <a:pt x="1939136" y="1210945"/>
                  <a:pt x="1951522" y="1216994"/>
                </a:cubicBezTo>
                <a:cubicBezTo>
                  <a:pt x="1957475" y="1219874"/>
                  <a:pt x="1964580" y="1221410"/>
                  <a:pt x="1971302" y="1221507"/>
                </a:cubicBezTo>
                <a:cubicBezTo>
                  <a:pt x="1991177" y="1221987"/>
                  <a:pt x="2011052" y="1221987"/>
                  <a:pt x="2030831" y="1221123"/>
                </a:cubicBezTo>
                <a:cubicBezTo>
                  <a:pt x="2063476" y="1219778"/>
                  <a:pt x="2096601" y="1219490"/>
                  <a:pt x="2120125" y="1190878"/>
                </a:cubicBezTo>
                <a:cubicBezTo>
                  <a:pt x="2122046" y="1188573"/>
                  <a:pt x="2126174" y="1187229"/>
                  <a:pt x="2129439" y="1186845"/>
                </a:cubicBezTo>
                <a:cubicBezTo>
                  <a:pt x="2144513" y="1185021"/>
                  <a:pt x="2159971" y="1184828"/>
                  <a:pt x="2174854" y="1181852"/>
                </a:cubicBezTo>
                <a:cubicBezTo>
                  <a:pt x="2186760" y="1179452"/>
                  <a:pt x="2196650" y="1180220"/>
                  <a:pt x="2205674" y="1188669"/>
                </a:cubicBezTo>
                <a:cubicBezTo>
                  <a:pt x="2217485" y="1199807"/>
                  <a:pt x="2231887" y="1206336"/>
                  <a:pt x="2247634" y="1202784"/>
                </a:cubicBezTo>
                <a:cubicBezTo>
                  <a:pt x="2263379" y="1199327"/>
                  <a:pt x="2273749" y="1206816"/>
                  <a:pt x="2285367" y="1214594"/>
                </a:cubicBezTo>
                <a:cubicBezTo>
                  <a:pt x="2293817" y="1220258"/>
                  <a:pt x="2303418" y="1227363"/>
                  <a:pt x="2312827" y="1227939"/>
                </a:cubicBezTo>
                <a:cubicBezTo>
                  <a:pt x="2334143" y="1229187"/>
                  <a:pt x="2352482" y="1248967"/>
                  <a:pt x="2375622" y="1237733"/>
                </a:cubicBezTo>
                <a:cubicBezTo>
                  <a:pt x="2377158" y="1236965"/>
                  <a:pt x="2379942" y="1238885"/>
                  <a:pt x="2382151" y="1239365"/>
                </a:cubicBezTo>
                <a:cubicBezTo>
                  <a:pt x="2399817" y="1243014"/>
                  <a:pt x="2416428" y="1239461"/>
                  <a:pt x="2429390" y="1227459"/>
                </a:cubicBezTo>
                <a:cubicBezTo>
                  <a:pt x="2446385" y="1211809"/>
                  <a:pt x="2465203" y="1210272"/>
                  <a:pt x="2486134" y="1215362"/>
                </a:cubicBezTo>
                <a:cubicBezTo>
                  <a:pt x="2492856" y="1216994"/>
                  <a:pt x="2499577" y="1218146"/>
                  <a:pt x="2506394" y="1219490"/>
                </a:cubicBezTo>
                <a:cubicBezTo>
                  <a:pt x="2515611" y="1221410"/>
                  <a:pt x="2524925" y="1223427"/>
                  <a:pt x="2534142" y="1225347"/>
                </a:cubicBezTo>
                <a:cubicBezTo>
                  <a:pt x="2543072" y="1227268"/>
                  <a:pt x="2552962" y="1230532"/>
                  <a:pt x="2559874" y="1222275"/>
                </a:cubicBezTo>
                <a:cubicBezTo>
                  <a:pt x="2565827" y="1215169"/>
                  <a:pt x="2570052" y="1215842"/>
                  <a:pt x="2575525" y="1221987"/>
                </a:cubicBezTo>
                <a:cubicBezTo>
                  <a:pt x="2594536" y="1243494"/>
                  <a:pt x="2617580" y="1256936"/>
                  <a:pt x="2646960" y="1257896"/>
                </a:cubicBezTo>
                <a:cubicBezTo>
                  <a:pt x="2653009" y="1258088"/>
                  <a:pt x="2659154" y="1259432"/>
                  <a:pt x="2665107" y="1260873"/>
                </a:cubicBezTo>
                <a:cubicBezTo>
                  <a:pt x="2668756" y="1261736"/>
                  <a:pt x="2673173" y="1262697"/>
                  <a:pt x="2675381" y="1265290"/>
                </a:cubicBezTo>
                <a:cubicBezTo>
                  <a:pt x="2692567" y="1285068"/>
                  <a:pt x="2713979" y="1298799"/>
                  <a:pt x="2737311" y="1309841"/>
                </a:cubicBezTo>
                <a:cubicBezTo>
                  <a:pt x="2745664" y="1313777"/>
                  <a:pt x="2754594" y="1317713"/>
                  <a:pt x="2763619" y="1318866"/>
                </a:cubicBezTo>
                <a:cubicBezTo>
                  <a:pt x="2773028" y="1320018"/>
                  <a:pt x="2782917" y="1318098"/>
                  <a:pt x="2792519" y="1317041"/>
                </a:cubicBezTo>
                <a:cubicBezTo>
                  <a:pt x="2798184" y="1316466"/>
                  <a:pt x="2804713" y="1316561"/>
                  <a:pt x="2809226" y="1313777"/>
                </a:cubicBezTo>
                <a:cubicBezTo>
                  <a:pt x="2823532" y="1305039"/>
                  <a:pt x="2837358" y="1295631"/>
                  <a:pt x="2850705" y="1285452"/>
                </a:cubicBezTo>
                <a:cubicBezTo>
                  <a:pt x="2862131" y="1276715"/>
                  <a:pt x="2864435" y="1275467"/>
                  <a:pt x="2874324" y="1286413"/>
                </a:cubicBezTo>
                <a:cubicBezTo>
                  <a:pt x="2884502" y="1297647"/>
                  <a:pt x="2897176" y="1303503"/>
                  <a:pt x="2911194" y="1305903"/>
                </a:cubicBezTo>
                <a:cubicBezTo>
                  <a:pt x="2933373" y="1309648"/>
                  <a:pt x="2955745" y="1312816"/>
                  <a:pt x="2978116" y="1314641"/>
                </a:cubicBezTo>
                <a:cubicBezTo>
                  <a:pt x="2998375" y="1316273"/>
                  <a:pt x="3008073" y="1307440"/>
                  <a:pt x="3012106" y="1287373"/>
                </a:cubicBezTo>
                <a:cubicBezTo>
                  <a:pt x="3014410" y="1276235"/>
                  <a:pt x="3017387" y="1264137"/>
                  <a:pt x="3029676" y="1261161"/>
                </a:cubicBezTo>
                <a:cubicBezTo>
                  <a:pt x="3049744" y="1256360"/>
                  <a:pt x="3070579" y="1254248"/>
                  <a:pt x="3080469" y="1230724"/>
                </a:cubicBezTo>
                <a:cubicBezTo>
                  <a:pt x="3085941" y="1235909"/>
                  <a:pt x="3089302" y="1238981"/>
                  <a:pt x="3092567" y="1242054"/>
                </a:cubicBezTo>
                <a:cubicBezTo>
                  <a:pt x="3101592" y="1250599"/>
                  <a:pt x="3120314" y="1254248"/>
                  <a:pt x="3129821" y="1246855"/>
                </a:cubicBezTo>
                <a:cubicBezTo>
                  <a:pt x="3143839" y="1236101"/>
                  <a:pt x="3156705" y="1238117"/>
                  <a:pt x="3170147" y="1246471"/>
                </a:cubicBezTo>
                <a:cubicBezTo>
                  <a:pt x="3192615" y="1260297"/>
                  <a:pt x="3217674" y="1257128"/>
                  <a:pt x="3240429" y="1251559"/>
                </a:cubicBezTo>
                <a:cubicBezTo>
                  <a:pt x="3257617" y="1247430"/>
                  <a:pt x="3275956" y="1239845"/>
                  <a:pt x="3287189" y="1222466"/>
                </a:cubicBezTo>
                <a:cubicBezTo>
                  <a:pt x="3290741" y="1216898"/>
                  <a:pt x="3298711" y="1214113"/>
                  <a:pt x="3305049" y="1210465"/>
                </a:cubicBezTo>
                <a:cubicBezTo>
                  <a:pt x="3310329" y="1207488"/>
                  <a:pt x="3315898" y="1204704"/>
                  <a:pt x="3321755" y="1202784"/>
                </a:cubicBezTo>
                <a:cubicBezTo>
                  <a:pt x="3327995" y="1200671"/>
                  <a:pt x="3334909" y="1197598"/>
                  <a:pt x="3341055" y="1198463"/>
                </a:cubicBezTo>
                <a:cubicBezTo>
                  <a:pt x="3359681" y="1200959"/>
                  <a:pt x="3374467" y="1196062"/>
                  <a:pt x="3387621" y="1182140"/>
                </a:cubicBezTo>
                <a:cubicBezTo>
                  <a:pt x="3394439" y="1174939"/>
                  <a:pt x="3404520" y="1166202"/>
                  <a:pt x="3413161" y="1166105"/>
                </a:cubicBezTo>
                <a:cubicBezTo>
                  <a:pt x="3434189" y="1165818"/>
                  <a:pt x="3451663" y="1158905"/>
                  <a:pt x="3470579" y="1150647"/>
                </a:cubicBezTo>
                <a:cubicBezTo>
                  <a:pt x="3482772" y="1145366"/>
                  <a:pt x="3496598" y="1141718"/>
                  <a:pt x="3509657" y="1136821"/>
                </a:cubicBezTo>
                <a:cubicBezTo>
                  <a:pt x="3524923" y="1131060"/>
                  <a:pt x="3541534" y="1128948"/>
                  <a:pt x="3550847" y="1113009"/>
                </a:cubicBezTo>
                <a:cubicBezTo>
                  <a:pt x="3551903" y="1111281"/>
                  <a:pt x="3555072" y="1110993"/>
                  <a:pt x="3556608" y="1109361"/>
                </a:cubicBezTo>
                <a:cubicBezTo>
                  <a:pt x="3561505" y="1104368"/>
                  <a:pt x="3567842" y="1099760"/>
                  <a:pt x="3570435" y="1093710"/>
                </a:cubicBezTo>
                <a:cubicBezTo>
                  <a:pt x="3577923" y="1076044"/>
                  <a:pt x="3583780" y="1057800"/>
                  <a:pt x="3590501" y="1039846"/>
                </a:cubicBezTo>
                <a:cubicBezTo>
                  <a:pt x="3591942" y="1036005"/>
                  <a:pt x="3593285" y="1031108"/>
                  <a:pt x="3596263" y="1028900"/>
                </a:cubicBezTo>
                <a:cubicBezTo>
                  <a:pt x="3613449" y="1016226"/>
                  <a:pt x="3630925" y="1004032"/>
                  <a:pt x="3648591" y="992030"/>
                </a:cubicBezTo>
                <a:cubicBezTo>
                  <a:pt x="3655696" y="987229"/>
                  <a:pt x="3661649" y="989918"/>
                  <a:pt x="3667986" y="995487"/>
                </a:cubicBezTo>
                <a:cubicBezTo>
                  <a:pt x="3674131" y="1000768"/>
                  <a:pt x="3681717" y="1006240"/>
                  <a:pt x="3689397" y="1007585"/>
                </a:cubicBezTo>
                <a:cubicBezTo>
                  <a:pt x="3704760" y="1010177"/>
                  <a:pt x="3720698" y="1010753"/>
                  <a:pt x="3736349" y="1010753"/>
                </a:cubicBezTo>
                <a:cubicBezTo>
                  <a:pt x="3742205" y="1010753"/>
                  <a:pt x="3748446" y="1007297"/>
                  <a:pt x="3753919" y="1004513"/>
                </a:cubicBezTo>
                <a:cubicBezTo>
                  <a:pt x="3764289" y="999231"/>
                  <a:pt x="3773890" y="992126"/>
                  <a:pt x="3784643" y="987710"/>
                </a:cubicBezTo>
                <a:cubicBezTo>
                  <a:pt x="3797126" y="982621"/>
                  <a:pt x="3804615" y="974459"/>
                  <a:pt x="3808359" y="961689"/>
                </a:cubicBezTo>
                <a:cubicBezTo>
                  <a:pt x="3813929" y="942679"/>
                  <a:pt x="3827179" y="929428"/>
                  <a:pt x="3842829" y="918674"/>
                </a:cubicBezTo>
                <a:cubicBezTo>
                  <a:pt x="3862705" y="904944"/>
                  <a:pt x="3886421" y="905616"/>
                  <a:pt x="3908983" y="902256"/>
                </a:cubicBezTo>
                <a:cubicBezTo>
                  <a:pt x="3917625" y="901008"/>
                  <a:pt x="3926555" y="899951"/>
                  <a:pt x="3934428" y="896783"/>
                </a:cubicBezTo>
                <a:cubicBezTo>
                  <a:pt x="3964288" y="884877"/>
                  <a:pt x="3994149" y="873548"/>
                  <a:pt x="4026987" y="873835"/>
                </a:cubicBezTo>
                <a:cubicBezTo>
                  <a:pt x="4029674" y="873835"/>
                  <a:pt x="4032363" y="873548"/>
                  <a:pt x="4035051" y="873067"/>
                </a:cubicBezTo>
                <a:cubicBezTo>
                  <a:pt x="4058383" y="869131"/>
                  <a:pt x="4082483" y="867594"/>
                  <a:pt x="4099189" y="846664"/>
                </a:cubicBezTo>
                <a:cubicBezTo>
                  <a:pt x="4102261" y="842823"/>
                  <a:pt x="4109271" y="841671"/>
                  <a:pt x="4114647" y="840134"/>
                </a:cubicBezTo>
                <a:cubicBezTo>
                  <a:pt x="4123961" y="837638"/>
                  <a:pt x="4130203" y="832549"/>
                  <a:pt x="4133563" y="823427"/>
                </a:cubicBezTo>
                <a:cubicBezTo>
                  <a:pt x="4139229" y="807681"/>
                  <a:pt x="4145949" y="792223"/>
                  <a:pt x="4151039" y="776284"/>
                </a:cubicBezTo>
                <a:cubicBezTo>
                  <a:pt x="4154591" y="765338"/>
                  <a:pt x="4161215" y="759289"/>
                  <a:pt x="4171489" y="754776"/>
                </a:cubicBezTo>
                <a:cubicBezTo>
                  <a:pt x="4177251" y="752280"/>
                  <a:pt x="4182243" y="746808"/>
                  <a:pt x="4186372" y="741718"/>
                </a:cubicBezTo>
                <a:cubicBezTo>
                  <a:pt x="4191365" y="735573"/>
                  <a:pt x="4193957" y="727412"/>
                  <a:pt x="4199429" y="721940"/>
                </a:cubicBezTo>
                <a:cubicBezTo>
                  <a:pt x="4212775" y="708305"/>
                  <a:pt x="4216905" y="693231"/>
                  <a:pt x="4212487" y="674604"/>
                </a:cubicBezTo>
                <a:cubicBezTo>
                  <a:pt x="4208551" y="658090"/>
                  <a:pt x="4218921" y="636006"/>
                  <a:pt x="4232555" y="632645"/>
                </a:cubicBezTo>
                <a:cubicBezTo>
                  <a:pt x="4247629" y="628900"/>
                  <a:pt x="4257999" y="619684"/>
                  <a:pt x="4268657" y="609410"/>
                </a:cubicBezTo>
                <a:cubicBezTo>
                  <a:pt x="4274609" y="603649"/>
                  <a:pt x="4282963" y="598656"/>
                  <a:pt x="4291028" y="597216"/>
                </a:cubicBezTo>
                <a:cubicBezTo>
                  <a:pt x="4321657" y="591647"/>
                  <a:pt x="4350557" y="598464"/>
                  <a:pt x="4379651" y="609506"/>
                </a:cubicBezTo>
                <a:cubicBezTo>
                  <a:pt x="4398661" y="616707"/>
                  <a:pt x="4419784" y="618627"/>
                  <a:pt x="4440139" y="621507"/>
                </a:cubicBezTo>
                <a:cubicBezTo>
                  <a:pt x="4446477" y="622371"/>
                  <a:pt x="4454542" y="620452"/>
                  <a:pt x="4460015" y="616899"/>
                </a:cubicBezTo>
                <a:cubicBezTo>
                  <a:pt x="4479218" y="604609"/>
                  <a:pt x="4498325" y="591935"/>
                  <a:pt x="4516183" y="577724"/>
                </a:cubicBezTo>
                <a:cubicBezTo>
                  <a:pt x="4532795" y="564379"/>
                  <a:pt x="4551517" y="558810"/>
                  <a:pt x="4571681" y="560250"/>
                </a:cubicBezTo>
                <a:cubicBezTo>
                  <a:pt x="4586371" y="561306"/>
                  <a:pt x="4599621" y="558905"/>
                  <a:pt x="4613447" y="555257"/>
                </a:cubicBezTo>
                <a:cubicBezTo>
                  <a:pt x="4624969" y="552185"/>
                  <a:pt x="4637643" y="550072"/>
                  <a:pt x="4649355" y="551417"/>
                </a:cubicBezTo>
                <a:cubicBezTo>
                  <a:pt x="4665775" y="553337"/>
                  <a:pt x="4679313" y="550553"/>
                  <a:pt x="4692467" y="540663"/>
                </a:cubicBezTo>
                <a:cubicBezTo>
                  <a:pt x="4699476" y="535382"/>
                  <a:pt x="4708502" y="532598"/>
                  <a:pt x="4716855" y="528949"/>
                </a:cubicBezTo>
                <a:cubicBezTo>
                  <a:pt x="4729721" y="523284"/>
                  <a:pt x="4743067" y="518483"/>
                  <a:pt x="4755645" y="512147"/>
                </a:cubicBezTo>
                <a:cubicBezTo>
                  <a:pt x="4769183" y="505425"/>
                  <a:pt x="4781569" y="496112"/>
                  <a:pt x="4795395" y="490351"/>
                </a:cubicBezTo>
                <a:cubicBezTo>
                  <a:pt x="4810278" y="484110"/>
                  <a:pt x="4819879" y="474605"/>
                  <a:pt x="4825928" y="459818"/>
                </a:cubicBezTo>
                <a:cubicBezTo>
                  <a:pt x="4829769" y="450504"/>
                  <a:pt x="4835049" y="440615"/>
                  <a:pt x="4842347" y="434086"/>
                </a:cubicBezTo>
                <a:cubicBezTo>
                  <a:pt x="4857422" y="420740"/>
                  <a:pt x="4875087" y="410370"/>
                  <a:pt x="4890451" y="397216"/>
                </a:cubicBezTo>
                <a:cubicBezTo>
                  <a:pt x="4912054" y="378781"/>
                  <a:pt x="4932025" y="359194"/>
                  <a:pt x="4933945" y="327701"/>
                </a:cubicBezTo>
                <a:cubicBezTo>
                  <a:pt x="4935001" y="310322"/>
                  <a:pt x="4944219" y="302929"/>
                  <a:pt x="4961214" y="298801"/>
                </a:cubicBezTo>
                <a:cubicBezTo>
                  <a:pt x="4966878" y="297457"/>
                  <a:pt x="4974945" y="294864"/>
                  <a:pt x="4976672" y="290639"/>
                </a:cubicBezTo>
                <a:cubicBezTo>
                  <a:pt x="4981857" y="278061"/>
                  <a:pt x="4992610" y="275565"/>
                  <a:pt x="5002979" y="270573"/>
                </a:cubicBezTo>
                <a:cubicBezTo>
                  <a:pt x="5009221" y="267596"/>
                  <a:pt x="5016903" y="261739"/>
                  <a:pt x="5018535" y="255690"/>
                </a:cubicBezTo>
                <a:cubicBezTo>
                  <a:pt x="5025255" y="231206"/>
                  <a:pt x="5043690" y="216804"/>
                  <a:pt x="5061069" y="200961"/>
                </a:cubicBezTo>
                <a:cubicBezTo>
                  <a:pt x="5066158" y="196256"/>
                  <a:pt x="5071631" y="190879"/>
                  <a:pt x="5074127" y="184735"/>
                </a:cubicBezTo>
                <a:cubicBezTo>
                  <a:pt x="5079409" y="171484"/>
                  <a:pt x="5087281" y="161882"/>
                  <a:pt x="5101108" y="156891"/>
                </a:cubicBezTo>
                <a:cubicBezTo>
                  <a:pt x="5105524" y="155354"/>
                  <a:pt x="5109557" y="151801"/>
                  <a:pt x="5112918" y="148441"/>
                </a:cubicBezTo>
                <a:cubicBezTo>
                  <a:pt x="5120119" y="141144"/>
                  <a:pt x="5126167" y="132598"/>
                  <a:pt x="5133753" y="125782"/>
                </a:cubicBezTo>
                <a:cubicBezTo>
                  <a:pt x="5153051" y="108211"/>
                  <a:pt x="5172159" y="90928"/>
                  <a:pt x="5183393" y="66348"/>
                </a:cubicBezTo>
                <a:cubicBezTo>
                  <a:pt x="5188865" y="54346"/>
                  <a:pt x="5195107" y="41288"/>
                  <a:pt x="5204709" y="33030"/>
                </a:cubicBezTo>
                <a:cubicBezTo>
                  <a:pt x="5216903" y="22565"/>
                  <a:pt x="5232937" y="16612"/>
                  <a:pt x="5247243" y="845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latin typeface="Candara" panose="020E0502030303020204" pitchFamily="34" charset="0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94993204-9792-4E61-A83C-73D4379E2B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4138312"/>
            <a:ext cx="5260975" cy="1410656"/>
          </a:xfrm>
          <a:custGeom>
            <a:avLst/>
            <a:gdLst>
              <a:gd name="connsiteX0" fmla="*/ 5260975 w 5260975"/>
              <a:gd name="connsiteY0" fmla="*/ 0 h 1410656"/>
              <a:gd name="connsiteX1" fmla="*/ 5260975 w 5260975"/>
              <a:gd name="connsiteY1" fmla="*/ 221634 h 1410656"/>
              <a:gd name="connsiteX2" fmla="*/ 5226503 w 5260975"/>
              <a:gd name="connsiteY2" fmla="*/ 237063 h 1410656"/>
              <a:gd name="connsiteX3" fmla="*/ 5206341 w 5260975"/>
              <a:gd name="connsiteY3" fmla="*/ 245128 h 1410656"/>
              <a:gd name="connsiteX4" fmla="*/ 5123287 w 5260975"/>
              <a:gd name="connsiteY4" fmla="*/ 297073 h 1410656"/>
              <a:gd name="connsiteX5" fmla="*/ 5048107 w 5260975"/>
              <a:gd name="connsiteY5" fmla="*/ 361307 h 1410656"/>
              <a:gd name="connsiteX6" fmla="*/ 4992899 w 5260975"/>
              <a:gd name="connsiteY6" fmla="*/ 437542 h 1410656"/>
              <a:gd name="connsiteX7" fmla="*/ 4977440 w 5260975"/>
              <a:gd name="connsiteY7" fmla="*/ 455690 h 1410656"/>
              <a:gd name="connsiteX8" fmla="*/ 4935193 w 5260975"/>
              <a:gd name="connsiteY8" fmla="*/ 478445 h 1410656"/>
              <a:gd name="connsiteX9" fmla="*/ 4897844 w 5260975"/>
              <a:gd name="connsiteY9" fmla="*/ 495535 h 1410656"/>
              <a:gd name="connsiteX10" fmla="*/ 4870767 w 5260975"/>
              <a:gd name="connsiteY10" fmla="*/ 514451 h 1410656"/>
              <a:gd name="connsiteX11" fmla="*/ 4847916 w 5260975"/>
              <a:gd name="connsiteY11" fmla="*/ 531830 h 1410656"/>
              <a:gd name="connsiteX12" fmla="*/ 4796163 w 5260975"/>
              <a:gd name="connsiteY12" fmla="*/ 576765 h 1410656"/>
              <a:gd name="connsiteX13" fmla="*/ 4738843 w 5260975"/>
              <a:gd name="connsiteY13" fmla="*/ 614691 h 1410656"/>
              <a:gd name="connsiteX14" fmla="*/ 4692755 w 5260975"/>
              <a:gd name="connsiteY14" fmla="*/ 661162 h 1410656"/>
              <a:gd name="connsiteX15" fmla="*/ 4673744 w 5260975"/>
              <a:gd name="connsiteY15" fmla="*/ 686318 h 1410656"/>
              <a:gd name="connsiteX16" fmla="*/ 4633801 w 5260975"/>
              <a:gd name="connsiteY16" fmla="*/ 703505 h 1410656"/>
              <a:gd name="connsiteX17" fmla="*/ 4590499 w 5260975"/>
              <a:gd name="connsiteY17" fmla="*/ 730389 h 1410656"/>
              <a:gd name="connsiteX18" fmla="*/ 4559773 w 5260975"/>
              <a:gd name="connsiteY18" fmla="*/ 757081 h 1410656"/>
              <a:gd name="connsiteX19" fmla="*/ 4536059 w 5260975"/>
              <a:gd name="connsiteY19" fmla="*/ 774940 h 1410656"/>
              <a:gd name="connsiteX20" fmla="*/ 4502549 w 5260975"/>
              <a:gd name="connsiteY20" fmla="*/ 792895 h 1410656"/>
              <a:gd name="connsiteX21" fmla="*/ 4468944 w 5260975"/>
              <a:gd name="connsiteY21" fmla="*/ 816419 h 1410656"/>
              <a:gd name="connsiteX22" fmla="*/ 4452622 w 5260975"/>
              <a:gd name="connsiteY22" fmla="*/ 830917 h 1410656"/>
              <a:gd name="connsiteX23" fmla="*/ 4421032 w 5260975"/>
              <a:gd name="connsiteY23" fmla="*/ 855016 h 1410656"/>
              <a:gd name="connsiteX24" fmla="*/ 4388483 w 5260975"/>
              <a:gd name="connsiteY24" fmla="*/ 877484 h 1410656"/>
              <a:gd name="connsiteX25" fmla="*/ 4327321 w 5260975"/>
              <a:gd name="connsiteY25" fmla="*/ 903216 h 1410656"/>
              <a:gd name="connsiteX26" fmla="*/ 4271633 w 5260975"/>
              <a:gd name="connsiteY26" fmla="*/ 941046 h 1410656"/>
              <a:gd name="connsiteX27" fmla="*/ 4227465 w 5260975"/>
              <a:gd name="connsiteY27" fmla="*/ 968698 h 1410656"/>
              <a:gd name="connsiteX28" fmla="*/ 4201733 w 5260975"/>
              <a:gd name="connsiteY28" fmla="*/ 986846 h 1410656"/>
              <a:gd name="connsiteX29" fmla="*/ 4154494 w 5260975"/>
              <a:gd name="connsiteY29" fmla="*/ 1027364 h 1410656"/>
              <a:gd name="connsiteX30" fmla="*/ 4081234 w 5260975"/>
              <a:gd name="connsiteY30" fmla="*/ 1069994 h 1410656"/>
              <a:gd name="connsiteX31" fmla="*/ 4036971 w 5260975"/>
              <a:gd name="connsiteY31" fmla="*/ 1093038 h 1410656"/>
              <a:gd name="connsiteX32" fmla="*/ 3941725 w 5260975"/>
              <a:gd name="connsiteY32" fmla="*/ 1127796 h 1410656"/>
              <a:gd name="connsiteX33" fmla="*/ 3910999 w 5260975"/>
              <a:gd name="connsiteY33" fmla="*/ 1140182 h 1410656"/>
              <a:gd name="connsiteX34" fmla="*/ 3875859 w 5260975"/>
              <a:gd name="connsiteY34" fmla="*/ 1148343 h 1410656"/>
              <a:gd name="connsiteX35" fmla="*/ 3819401 w 5260975"/>
              <a:gd name="connsiteY35" fmla="*/ 1167642 h 1410656"/>
              <a:gd name="connsiteX36" fmla="*/ 3709176 w 5260975"/>
              <a:gd name="connsiteY36" fmla="*/ 1200863 h 1410656"/>
              <a:gd name="connsiteX37" fmla="*/ 3684981 w 5260975"/>
              <a:gd name="connsiteY37" fmla="*/ 1205952 h 1410656"/>
              <a:gd name="connsiteX38" fmla="*/ 3623338 w 5260975"/>
              <a:gd name="connsiteY38" fmla="*/ 1227363 h 1410656"/>
              <a:gd name="connsiteX39" fmla="*/ 3586373 w 5260975"/>
              <a:gd name="connsiteY39" fmla="*/ 1241765 h 1410656"/>
              <a:gd name="connsiteX40" fmla="*/ 3555743 w 5260975"/>
              <a:gd name="connsiteY40" fmla="*/ 1250023 h 1410656"/>
              <a:gd name="connsiteX41" fmla="*/ 3528667 w 5260975"/>
              <a:gd name="connsiteY41" fmla="*/ 1253864 h 1410656"/>
              <a:gd name="connsiteX42" fmla="*/ 3457424 w 5260975"/>
              <a:gd name="connsiteY42" fmla="*/ 1272874 h 1410656"/>
              <a:gd name="connsiteX43" fmla="*/ 3429003 w 5260975"/>
              <a:gd name="connsiteY43" fmla="*/ 1280364 h 1410656"/>
              <a:gd name="connsiteX44" fmla="*/ 3355264 w 5260975"/>
              <a:gd name="connsiteY44" fmla="*/ 1306096 h 1410656"/>
              <a:gd name="connsiteX45" fmla="*/ 3292757 w 5260975"/>
              <a:gd name="connsiteY45" fmla="*/ 1323090 h 1410656"/>
              <a:gd name="connsiteX46" fmla="*/ 3266643 w 5260975"/>
              <a:gd name="connsiteY46" fmla="*/ 1331251 h 1410656"/>
              <a:gd name="connsiteX47" fmla="*/ 3206921 w 5260975"/>
              <a:gd name="connsiteY47" fmla="*/ 1344886 h 1410656"/>
              <a:gd name="connsiteX48" fmla="*/ 3173123 w 5260975"/>
              <a:gd name="connsiteY48" fmla="*/ 1354488 h 1410656"/>
              <a:gd name="connsiteX49" fmla="*/ 3090646 w 5260975"/>
              <a:gd name="connsiteY49" fmla="*/ 1365337 h 1410656"/>
              <a:gd name="connsiteX50" fmla="*/ 3005480 w 5260975"/>
              <a:gd name="connsiteY50" fmla="*/ 1375802 h 1410656"/>
              <a:gd name="connsiteX51" fmla="*/ 2958721 w 5260975"/>
              <a:gd name="connsiteY51" fmla="*/ 1379259 h 1410656"/>
              <a:gd name="connsiteX52" fmla="*/ 2917915 w 5260975"/>
              <a:gd name="connsiteY52" fmla="*/ 1384733 h 1410656"/>
              <a:gd name="connsiteX53" fmla="*/ 2882389 w 5260975"/>
              <a:gd name="connsiteY53" fmla="*/ 1388189 h 1410656"/>
              <a:gd name="connsiteX54" fmla="*/ 2825837 w 5260975"/>
              <a:gd name="connsiteY54" fmla="*/ 1395198 h 1410656"/>
              <a:gd name="connsiteX55" fmla="*/ 2802313 w 5260975"/>
              <a:gd name="connsiteY55" fmla="*/ 1397023 h 1410656"/>
              <a:gd name="connsiteX56" fmla="*/ 2746816 w 5260975"/>
              <a:gd name="connsiteY56" fmla="*/ 1396926 h 1410656"/>
              <a:gd name="connsiteX57" fmla="*/ 2727517 w 5260975"/>
              <a:gd name="connsiteY57" fmla="*/ 1395966 h 1410656"/>
              <a:gd name="connsiteX58" fmla="*/ 2690359 w 5260975"/>
              <a:gd name="connsiteY58" fmla="*/ 1384060 h 1410656"/>
              <a:gd name="connsiteX59" fmla="*/ 2685943 w 5260975"/>
              <a:gd name="connsiteY59" fmla="*/ 1383196 h 1410656"/>
              <a:gd name="connsiteX60" fmla="*/ 2661554 w 5260975"/>
              <a:gd name="connsiteY60" fmla="*/ 1378491 h 1410656"/>
              <a:gd name="connsiteX61" fmla="*/ 2648208 w 5260975"/>
              <a:gd name="connsiteY61" fmla="*/ 1376955 h 1410656"/>
              <a:gd name="connsiteX62" fmla="*/ 2597512 w 5260975"/>
              <a:gd name="connsiteY62" fmla="*/ 1367162 h 1410656"/>
              <a:gd name="connsiteX63" fmla="*/ 2568324 w 5260975"/>
              <a:gd name="connsiteY63" fmla="*/ 1362553 h 1410656"/>
              <a:gd name="connsiteX64" fmla="*/ 2544704 w 5260975"/>
              <a:gd name="connsiteY64" fmla="*/ 1363225 h 1410656"/>
              <a:gd name="connsiteX65" fmla="*/ 2503225 w 5260975"/>
              <a:gd name="connsiteY65" fmla="*/ 1364089 h 1410656"/>
              <a:gd name="connsiteX66" fmla="*/ 2489975 w 5260975"/>
              <a:gd name="connsiteY66" fmla="*/ 1366298 h 1410656"/>
              <a:gd name="connsiteX67" fmla="*/ 2430061 w 5260975"/>
              <a:gd name="connsiteY67" fmla="*/ 1359960 h 1410656"/>
              <a:gd name="connsiteX68" fmla="*/ 2395880 w 5260975"/>
              <a:gd name="connsiteY68" fmla="*/ 1359480 h 1410656"/>
              <a:gd name="connsiteX69" fmla="*/ 2357378 w 5260975"/>
              <a:gd name="connsiteY69" fmla="*/ 1351607 h 1410656"/>
              <a:gd name="connsiteX70" fmla="*/ 2346145 w 5260975"/>
              <a:gd name="connsiteY70" fmla="*/ 1351991 h 1410656"/>
              <a:gd name="connsiteX71" fmla="*/ 2333567 w 5260975"/>
              <a:gd name="connsiteY71" fmla="*/ 1352663 h 1410656"/>
              <a:gd name="connsiteX72" fmla="*/ 2294968 w 5260975"/>
              <a:gd name="connsiteY72" fmla="*/ 1353240 h 1410656"/>
              <a:gd name="connsiteX73" fmla="*/ 2271540 w 5260975"/>
              <a:gd name="connsiteY73" fmla="*/ 1356120 h 1410656"/>
              <a:gd name="connsiteX74" fmla="*/ 2226895 w 5260975"/>
              <a:gd name="connsiteY74" fmla="*/ 1354392 h 1410656"/>
              <a:gd name="connsiteX75" fmla="*/ 2210379 w 5260975"/>
              <a:gd name="connsiteY75" fmla="*/ 1356888 h 1410656"/>
              <a:gd name="connsiteX76" fmla="*/ 2168613 w 5260975"/>
              <a:gd name="connsiteY76" fmla="*/ 1357176 h 1410656"/>
              <a:gd name="connsiteX77" fmla="*/ 2131167 w 5260975"/>
              <a:gd name="connsiteY77" fmla="*/ 1355736 h 1410656"/>
              <a:gd name="connsiteX78" fmla="*/ 2095065 w 5260975"/>
              <a:gd name="connsiteY78" fmla="*/ 1356504 h 1410656"/>
              <a:gd name="connsiteX79" fmla="*/ 2069237 w 5260975"/>
              <a:gd name="connsiteY79" fmla="*/ 1359672 h 1410656"/>
              <a:gd name="connsiteX80" fmla="*/ 2041201 w 5260975"/>
              <a:gd name="connsiteY80" fmla="*/ 1361592 h 1410656"/>
              <a:gd name="connsiteX81" fmla="*/ 1963909 w 5260975"/>
              <a:gd name="connsiteY81" fmla="*/ 1373018 h 1410656"/>
              <a:gd name="connsiteX82" fmla="*/ 1949603 w 5260975"/>
              <a:gd name="connsiteY82" fmla="*/ 1370234 h 1410656"/>
              <a:gd name="connsiteX83" fmla="*/ 1868373 w 5260975"/>
              <a:gd name="connsiteY83" fmla="*/ 1367641 h 1410656"/>
              <a:gd name="connsiteX84" fmla="*/ 1850707 w 5260975"/>
              <a:gd name="connsiteY84" fmla="*/ 1367834 h 1410656"/>
              <a:gd name="connsiteX85" fmla="*/ 1803275 w 5260975"/>
              <a:gd name="connsiteY85" fmla="*/ 1356504 h 1410656"/>
              <a:gd name="connsiteX86" fmla="*/ 1730112 w 5260975"/>
              <a:gd name="connsiteY86" fmla="*/ 1374459 h 1410656"/>
              <a:gd name="connsiteX87" fmla="*/ 1661652 w 5260975"/>
              <a:gd name="connsiteY87" fmla="*/ 1396926 h 1410656"/>
              <a:gd name="connsiteX88" fmla="*/ 1653011 w 5260975"/>
              <a:gd name="connsiteY88" fmla="*/ 1399807 h 1410656"/>
              <a:gd name="connsiteX89" fmla="*/ 1628431 w 5260975"/>
              <a:gd name="connsiteY89" fmla="*/ 1404704 h 1410656"/>
              <a:gd name="connsiteX90" fmla="*/ 1597995 w 5260975"/>
              <a:gd name="connsiteY90" fmla="*/ 1406432 h 1410656"/>
              <a:gd name="connsiteX91" fmla="*/ 1559396 w 5260975"/>
              <a:gd name="connsiteY91" fmla="*/ 1410656 h 1410656"/>
              <a:gd name="connsiteX92" fmla="*/ 1528480 w 5260975"/>
              <a:gd name="connsiteY92" fmla="*/ 1405375 h 1410656"/>
              <a:gd name="connsiteX93" fmla="*/ 1485272 w 5260975"/>
              <a:gd name="connsiteY93" fmla="*/ 1397502 h 1410656"/>
              <a:gd name="connsiteX94" fmla="*/ 1444562 w 5260975"/>
              <a:gd name="connsiteY94" fmla="*/ 1390013 h 1410656"/>
              <a:gd name="connsiteX95" fmla="*/ 1431696 w 5260975"/>
              <a:gd name="connsiteY95" fmla="*/ 1398846 h 1410656"/>
              <a:gd name="connsiteX96" fmla="*/ 1411821 w 5260975"/>
              <a:gd name="connsiteY96" fmla="*/ 1406527 h 1410656"/>
              <a:gd name="connsiteX97" fmla="*/ 1389738 w 5260975"/>
              <a:gd name="connsiteY97" fmla="*/ 1397310 h 1410656"/>
              <a:gd name="connsiteX98" fmla="*/ 1338081 w 5260975"/>
              <a:gd name="connsiteY98" fmla="*/ 1378204 h 1410656"/>
              <a:gd name="connsiteX99" fmla="*/ 1305436 w 5260975"/>
              <a:gd name="connsiteY99" fmla="*/ 1377339 h 1410656"/>
              <a:gd name="connsiteX100" fmla="*/ 1234481 w 5260975"/>
              <a:gd name="connsiteY100" fmla="*/ 1369178 h 1410656"/>
              <a:gd name="connsiteX101" fmla="*/ 1188106 w 5260975"/>
              <a:gd name="connsiteY101" fmla="*/ 1357560 h 1410656"/>
              <a:gd name="connsiteX102" fmla="*/ 1154790 w 5260975"/>
              <a:gd name="connsiteY102" fmla="*/ 1344406 h 1410656"/>
              <a:gd name="connsiteX103" fmla="*/ 1107069 w 5260975"/>
              <a:gd name="connsiteY103" fmla="*/ 1327219 h 1410656"/>
              <a:gd name="connsiteX104" fmla="*/ 1059158 w 5260975"/>
              <a:gd name="connsiteY104" fmla="*/ 1318290 h 1410656"/>
              <a:gd name="connsiteX105" fmla="*/ 1024496 w 5260975"/>
              <a:gd name="connsiteY105" fmla="*/ 1307056 h 1410656"/>
              <a:gd name="connsiteX106" fmla="*/ 982153 w 5260975"/>
              <a:gd name="connsiteY106" fmla="*/ 1299374 h 1410656"/>
              <a:gd name="connsiteX107" fmla="*/ 946628 w 5260975"/>
              <a:gd name="connsiteY107" fmla="*/ 1299087 h 1410656"/>
              <a:gd name="connsiteX108" fmla="*/ 890939 w 5260975"/>
              <a:gd name="connsiteY108" fmla="*/ 1300431 h 1410656"/>
              <a:gd name="connsiteX109" fmla="*/ 822769 w 5260975"/>
              <a:gd name="connsiteY109" fmla="*/ 1277196 h 1410656"/>
              <a:gd name="connsiteX110" fmla="*/ 795212 w 5260975"/>
              <a:gd name="connsiteY110" fmla="*/ 1272010 h 1410656"/>
              <a:gd name="connsiteX111" fmla="*/ 769288 w 5260975"/>
              <a:gd name="connsiteY111" fmla="*/ 1269610 h 1410656"/>
              <a:gd name="connsiteX112" fmla="*/ 714271 w 5260975"/>
              <a:gd name="connsiteY112" fmla="*/ 1254152 h 1410656"/>
              <a:gd name="connsiteX113" fmla="*/ 691900 w 5260975"/>
              <a:gd name="connsiteY113" fmla="*/ 1249062 h 1410656"/>
              <a:gd name="connsiteX114" fmla="*/ 660598 w 5260975"/>
              <a:gd name="connsiteY114" fmla="*/ 1249159 h 1410656"/>
              <a:gd name="connsiteX115" fmla="*/ 603662 w 5260975"/>
              <a:gd name="connsiteY115" fmla="*/ 1242054 h 1410656"/>
              <a:gd name="connsiteX116" fmla="*/ 546821 w 5260975"/>
              <a:gd name="connsiteY116" fmla="*/ 1221314 h 1410656"/>
              <a:gd name="connsiteX117" fmla="*/ 522721 w 5260975"/>
              <a:gd name="connsiteY117" fmla="*/ 1223330 h 1410656"/>
              <a:gd name="connsiteX118" fmla="*/ 514080 w 5260975"/>
              <a:gd name="connsiteY118" fmla="*/ 1222851 h 1410656"/>
              <a:gd name="connsiteX119" fmla="*/ 436404 w 5260975"/>
              <a:gd name="connsiteY119" fmla="*/ 1211424 h 1410656"/>
              <a:gd name="connsiteX120" fmla="*/ 428626 w 5260975"/>
              <a:gd name="connsiteY120" fmla="*/ 1210177 h 1410656"/>
              <a:gd name="connsiteX121" fmla="*/ 392141 w 5260975"/>
              <a:gd name="connsiteY121" fmla="*/ 1199999 h 1410656"/>
              <a:gd name="connsiteX122" fmla="*/ 300157 w 5260975"/>
              <a:gd name="connsiteY122" fmla="*/ 1193662 h 1410656"/>
              <a:gd name="connsiteX123" fmla="*/ 294493 w 5260975"/>
              <a:gd name="connsiteY123" fmla="*/ 1192894 h 1410656"/>
              <a:gd name="connsiteX124" fmla="*/ 263671 w 5260975"/>
              <a:gd name="connsiteY124" fmla="*/ 1197982 h 1410656"/>
              <a:gd name="connsiteX125" fmla="*/ 248406 w 5260975"/>
              <a:gd name="connsiteY125" fmla="*/ 1205184 h 1410656"/>
              <a:gd name="connsiteX126" fmla="*/ 224594 w 5260975"/>
              <a:gd name="connsiteY126" fmla="*/ 1212673 h 1410656"/>
              <a:gd name="connsiteX127" fmla="*/ 200398 w 5260975"/>
              <a:gd name="connsiteY127" fmla="*/ 1215458 h 1410656"/>
              <a:gd name="connsiteX128" fmla="*/ 159783 w 5260975"/>
              <a:gd name="connsiteY128" fmla="*/ 1204127 h 1410656"/>
              <a:gd name="connsiteX129" fmla="*/ 144997 w 5260975"/>
              <a:gd name="connsiteY129" fmla="*/ 1202975 h 1410656"/>
              <a:gd name="connsiteX130" fmla="*/ 112064 w 5260975"/>
              <a:gd name="connsiteY130" fmla="*/ 1197503 h 1410656"/>
              <a:gd name="connsiteX131" fmla="*/ 83259 w 5260975"/>
              <a:gd name="connsiteY131" fmla="*/ 1197887 h 1410656"/>
              <a:gd name="connsiteX132" fmla="*/ 60120 w 5260975"/>
              <a:gd name="connsiteY132" fmla="*/ 1206624 h 1410656"/>
              <a:gd name="connsiteX133" fmla="*/ 26514 w 5260975"/>
              <a:gd name="connsiteY133" fmla="*/ 1208352 h 1410656"/>
              <a:gd name="connsiteX134" fmla="*/ 4814 w 5260975"/>
              <a:gd name="connsiteY134" fmla="*/ 1202015 h 1410656"/>
              <a:gd name="connsiteX135" fmla="*/ 398 w 5260975"/>
              <a:gd name="connsiteY135" fmla="*/ 1201152 h 1410656"/>
              <a:gd name="connsiteX136" fmla="*/ 0 w 5260975"/>
              <a:gd name="connsiteY136" fmla="*/ 1201150 h 1410656"/>
              <a:gd name="connsiteX137" fmla="*/ 0 w 5260975"/>
              <a:gd name="connsiteY137" fmla="*/ 1004512 h 1410656"/>
              <a:gd name="connsiteX138" fmla="*/ 30355 w 5260975"/>
              <a:gd name="connsiteY138" fmla="*/ 1002784 h 1410656"/>
              <a:gd name="connsiteX139" fmla="*/ 52151 w 5260975"/>
              <a:gd name="connsiteY139" fmla="*/ 997695 h 1410656"/>
              <a:gd name="connsiteX140" fmla="*/ 64248 w 5260975"/>
              <a:gd name="connsiteY140" fmla="*/ 994430 h 1410656"/>
              <a:gd name="connsiteX141" fmla="*/ 126370 w 5260975"/>
              <a:gd name="connsiteY141" fmla="*/ 985405 h 1410656"/>
              <a:gd name="connsiteX142" fmla="*/ 154022 w 5260975"/>
              <a:gd name="connsiteY142" fmla="*/ 975708 h 1410656"/>
              <a:gd name="connsiteX143" fmla="*/ 161512 w 5260975"/>
              <a:gd name="connsiteY143" fmla="*/ 974268 h 1410656"/>
              <a:gd name="connsiteX144" fmla="*/ 202510 w 5260975"/>
              <a:gd name="connsiteY144" fmla="*/ 978300 h 1410656"/>
              <a:gd name="connsiteX145" fmla="*/ 233235 w 5260975"/>
              <a:gd name="connsiteY145" fmla="*/ 993950 h 1410656"/>
              <a:gd name="connsiteX146" fmla="*/ 239188 w 5260975"/>
              <a:gd name="connsiteY146" fmla="*/ 999231 h 1410656"/>
              <a:gd name="connsiteX147" fmla="*/ 324834 w 5260975"/>
              <a:gd name="connsiteY147" fmla="*/ 997407 h 1410656"/>
              <a:gd name="connsiteX148" fmla="*/ 337987 w 5260975"/>
              <a:gd name="connsiteY148" fmla="*/ 995198 h 1410656"/>
              <a:gd name="connsiteX149" fmla="*/ 401550 w 5260975"/>
              <a:gd name="connsiteY149" fmla="*/ 1004416 h 1410656"/>
              <a:gd name="connsiteX150" fmla="*/ 420081 w 5260975"/>
              <a:gd name="connsiteY150" fmla="*/ 1006240 h 1410656"/>
              <a:gd name="connsiteX151" fmla="*/ 486523 w 5260975"/>
              <a:gd name="connsiteY151" fmla="*/ 1014498 h 1410656"/>
              <a:gd name="connsiteX152" fmla="*/ 495932 w 5260975"/>
              <a:gd name="connsiteY152" fmla="*/ 1006817 h 1410656"/>
              <a:gd name="connsiteX153" fmla="*/ 523009 w 5260975"/>
              <a:gd name="connsiteY153" fmla="*/ 987517 h 1410656"/>
              <a:gd name="connsiteX154" fmla="*/ 576393 w 5260975"/>
              <a:gd name="connsiteY154" fmla="*/ 970427 h 1410656"/>
              <a:gd name="connsiteX155" fmla="*/ 590892 w 5260975"/>
              <a:gd name="connsiteY155" fmla="*/ 971387 h 1410656"/>
              <a:gd name="connsiteX156" fmla="*/ 627569 w 5260975"/>
              <a:gd name="connsiteY156" fmla="*/ 999904 h 1410656"/>
              <a:gd name="connsiteX157" fmla="*/ 645429 w 5260975"/>
              <a:gd name="connsiteY157" fmla="*/ 1011329 h 1410656"/>
              <a:gd name="connsiteX158" fmla="*/ 696125 w 5260975"/>
              <a:gd name="connsiteY158" fmla="*/ 1032356 h 1410656"/>
              <a:gd name="connsiteX159" fmla="*/ 700349 w 5260975"/>
              <a:gd name="connsiteY159" fmla="*/ 1036197 h 1410656"/>
              <a:gd name="connsiteX160" fmla="*/ 737795 w 5260975"/>
              <a:gd name="connsiteY160" fmla="*/ 1081804 h 1410656"/>
              <a:gd name="connsiteX161" fmla="*/ 746244 w 5260975"/>
              <a:gd name="connsiteY161" fmla="*/ 1089581 h 1410656"/>
              <a:gd name="connsiteX162" fmla="*/ 756422 w 5260975"/>
              <a:gd name="connsiteY162" fmla="*/ 1101680 h 1410656"/>
              <a:gd name="connsiteX163" fmla="*/ 788202 w 5260975"/>
              <a:gd name="connsiteY163" fmla="*/ 1125108 h 1410656"/>
              <a:gd name="connsiteX164" fmla="*/ 827569 w 5260975"/>
              <a:gd name="connsiteY164" fmla="*/ 1132596 h 1410656"/>
              <a:gd name="connsiteX165" fmla="*/ 875097 w 5260975"/>
              <a:gd name="connsiteY165" fmla="*/ 1144022 h 1410656"/>
              <a:gd name="connsiteX166" fmla="*/ 894972 w 5260975"/>
              <a:gd name="connsiteY166" fmla="*/ 1151704 h 1410656"/>
              <a:gd name="connsiteX167" fmla="*/ 948260 w 5260975"/>
              <a:gd name="connsiteY167" fmla="*/ 1166298 h 1410656"/>
              <a:gd name="connsiteX168" fmla="*/ 986282 w 5260975"/>
              <a:gd name="connsiteY168" fmla="*/ 1178588 h 1410656"/>
              <a:gd name="connsiteX169" fmla="*/ 1041107 w 5260975"/>
              <a:gd name="connsiteY169" fmla="*/ 1185789 h 1410656"/>
              <a:gd name="connsiteX170" fmla="*/ 1067703 w 5260975"/>
              <a:gd name="connsiteY170" fmla="*/ 1186076 h 1410656"/>
              <a:gd name="connsiteX171" fmla="*/ 1116574 w 5260975"/>
              <a:gd name="connsiteY171" fmla="*/ 1222946 h 1410656"/>
              <a:gd name="connsiteX172" fmla="*/ 1155557 w 5260975"/>
              <a:gd name="connsiteY172" fmla="*/ 1247335 h 1410656"/>
              <a:gd name="connsiteX173" fmla="*/ 1196556 w 5260975"/>
              <a:gd name="connsiteY173" fmla="*/ 1235525 h 1410656"/>
              <a:gd name="connsiteX174" fmla="*/ 1207693 w 5260975"/>
              <a:gd name="connsiteY174" fmla="*/ 1224387 h 1410656"/>
              <a:gd name="connsiteX175" fmla="*/ 1274904 w 5260975"/>
              <a:gd name="connsiteY175" fmla="*/ 1213826 h 1410656"/>
              <a:gd name="connsiteX176" fmla="*/ 1370919 w 5260975"/>
              <a:gd name="connsiteY176" fmla="*/ 1213442 h 1410656"/>
              <a:gd name="connsiteX177" fmla="*/ 1530593 w 5260975"/>
              <a:gd name="connsiteY177" fmla="*/ 1189437 h 1410656"/>
              <a:gd name="connsiteX178" fmla="*/ 1558436 w 5260975"/>
              <a:gd name="connsiteY178" fmla="*/ 1178299 h 1410656"/>
              <a:gd name="connsiteX179" fmla="*/ 1589737 w 5260975"/>
              <a:gd name="connsiteY179" fmla="*/ 1175515 h 1410656"/>
              <a:gd name="connsiteX180" fmla="*/ 1601740 w 5260975"/>
              <a:gd name="connsiteY180" fmla="*/ 1182333 h 1410656"/>
              <a:gd name="connsiteX181" fmla="*/ 1654259 w 5260975"/>
              <a:gd name="connsiteY181" fmla="*/ 1192510 h 1410656"/>
              <a:gd name="connsiteX182" fmla="*/ 1664246 w 5260975"/>
              <a:gd name="connsiteY182" fmla="*/ 1192702 h 1410656"/>
              <a:gd name="connsiteX183" fmla="*/ 1698427 w 5260975"/>
              <a:gd name="connsiteY183" fmla="*/ 1188381 h 1410656"/>
              <a:gd name="connsiteX184" fmla="*/ 1730112 w 5260975"/>
              <a:gd name="connsiteY184" fmla="*/ 1185885 h 1410656"/>
              <a:gd name="connsiteX185" fmla="*/ 1809996 w 5260975"/>
              <a:gd name="connsiteY185" fmla="*/ 1194046 h 1410656"/>
              <a:gd name="connsiteX186" fmla="*/ 1871254 w 5260975"/>
              <a:gd name="connsiteY186" fmla="*/ 1192126 h 1410656"/>
              <a:gd name="connsiteX187" fmla="*/ 1899482 w 5260975"/>
              <a:gd name="connsiteY187" fmla="*/ 1194046 h 1410656"/>
              <a:gd name="connsiteX188" fmla="*/ 1915420 w 5260975"/>
              <a:gd name="connsiteY188" fmla="*/ 1196927 h 1410656"/>
              <a:gd name="connsiteX189" fmla="*/ 1951522 w 5260975"/>
              <a:gd name="connsiteY189" fmla="*/ 1216994 h 1410656"/>
              <a:gd name="connsiteX190" fmla="*/ 1971302 w 5260975"/>
              <a:gd name="connsiteY190" fmla="*/ 1221507 h 1410656"/>
              <a:gd name="connsiteX191" fmla="*/ 2030831 w 5260975"/>
              <a:gd name="connsiteY191" fmla="*/ 1221123 h 1410656"/>
              <a:gd name="connsiteX192" fmla="*/ 2120125 w 5260975"/>
              <a:gd name="connsiteY192" fmla="*/ 1190878 h 1410656"/>
              <a:gd name="connsiteX193" fmla="*/ 2129439 w 5260975"/>
              <a:gd name="connsiteY193" fmla="*/ 1186845 h 1410656"/>
              <a:gd name="connsiteX194" fmla="*/ 2174854 w 5260975"/>
              <a:gd name="connsiteY194" fmla="*/ 1181852 h 1410656"/>
              <a:gd name="connsiteX195" fmla="*/ 2205674 w 5260975"/>
              <a:gd name="connsiteY195" fmla="*/ 1188669 h 1410656"/>
              <a:gd name="connsiteX196" fmla="*/ 2247634 w 5260975"/>
              <a:gd name="connsiteY196" fmla="*/ 1202784 h 1410656"/>
              <a:gd name="connsiteX197" fmla="*/ 2285367 w 5260975"/>
              <a:gd name="connsiteY197" fmla="*/ 1214594 h 1410656"/>
              <a:gd name="connsiteX198" fmla="*/ 2312827 w 5260975"/>
              <a:gd name="connsiteY198" fmla="*/ 1227939 h 1410656"/>
              <a:gd name="connsiteX199" fmla="*/ 2375622 w 5260975"/>
              <a:gd name="connsiteY199" fmla="*/ 1237733 h 1410656"/>
              <a:gd name="connsiteX200" fmla="*/ 2382151 w 5260975"/>
              <a:gd name="connsiteY200" fmla="*/ 1239365 h 1410656"/>
              <a:gd name="connsiteX201" fmla="*/ 2429390 w 5260975"/>
              <a:gd name="connsiteY201" fmla="*/ 1227459 h 1410656"/>
              <a:gd name="connsiteX202" fmla="*/ 2486134 w 5260975"/>
              <a:gd name="connsiteY202" fmla="*/ 1215362 h 1410656"/>
              <a:gd name="connsiteX203" fmla="*/ 2506394 w 5260975"/>
              <a:gd name="connsiteY203" fmla="*/ 1219490 h 1410656"/>
              <a:gd name="connsiteX204" fmla="*/ 2534142 w 5260975"/>
              <a:gd name="connsiteY204" fmla="*/ 1225347 h 1410656"/>
              <a:gd name="connsiteX205" fmla="*/ 2559874 w 5260975"/>
              <a:gd name="connsiteY205" fmla="*/ 1222275 h 1410656"/>
              <a:gd name="connsiteX206" fmla="*/ 2575525 w 5260975"/>
              <a:gd name="connsiteY206" fmla="*/ 1221987 h 1410656"/>
              <a:gd name="connsiteX207" fmla="*/ 2646960 w 5260975"/>
              <a:gd name="connsiteY207" fmla="*/ 1257896 h 1410656"/>
              <a:gd name="connsiteX208" fmla="*/ 2665107 w 5260975"/>
              <a:gd name="connsiteY208" fmla="*/ 1260873 h 1410656"/>
              <a:gd name="connsiteX209" fmla="*/ 2675381 w 5260975"/>
              <a:gd name="connsiteY209" fmla="*/ 1265290 h 1410656"/>
              <a:gd name="connsiteX210" fmla="*/ 2737311 w 5260975"/>
              <a:gd name="connsiteY210" fmla="*/ 1309841 h 1410656"/>
              <a:gd name="connsiteX211" fmla="*/ 2763619 w 5260975"/>
              <a:gd name="connsiteY211" fmla="*/ 1318866 h 1410656"/>
              <a:gd name="connsiteX212" fmla="*/ 2792519 w 5260975"/>
              <a:gd name="connsiteY212" fmla="*/ 1317041 h 1410656"/>
              <a:gd name="connsiteX213" fmla="*/ 2809226 w 5260975"/>
              <a:gd name="connsiteY213" fmla="*/ 1313777 h 1410656"/>
              <a:gd name="connsiteX214" fmla="*/ 2850705 w 5260975"/>
              <a:gd name="connsiteY214" fmla="*/ 1285452 h 1410656"/>
              <a:gd name="connsiteX215" fmla="*/ 2874324 w 5260975"/>
              <a:gd name="connsiteY215" fmla="*/ 1286413 h 1410656"/>
              <a:gd name="connsiteX216" fmla="*/ 2911194 w 5260975"/>
              <a:gd name="connsiteY216" fmla="*/ 1305903 h 1410656"/>
              <a:gd name="connsiteX217" fmla="*/ 2978116 w 5260975"/>
              <a:gd name="connsiteY217" fmla="*/ 1314641 h 1410656"/>
              <a:gd name="connsiteX218" fmla="*/ 3012106 w 5260975"/>
              <a:gd name="connsiteY218" fmla="*/ 1287373 h 1410656"/>
              <a:gd name="connsiteX219" fmla="*/ 3029676 w 5260975"/>
              <a:gd name="connsiteY219" fmla="*/ 1261161 h 1410656"/>
              <a:gd name="connsiteX220" fmla="*/ 3080469 w 5260975"/>
              <a:gd name="connsiteY220" fmla="*/ 1230724 h 1410656"/>
              <a:gd name="connsiteX221" fmla="*/ 3092567 w 5260975"/>
              <a:gd name="connsiteY221" fmla="*/ 1242054 h 1410656"/>
              <a:gd name="connsiteX222" fmla="*/ 3129821 w 5260975"/>
              <a:gd name="connsiteY222" fmla="*/ 1246855 h 1410656"/>
              <a:gd name="connsiteX223" fmla="*/ 3170147 w 5260975"/>
              <a:gd name="connsiteY223" fmla="*/ 1246471 h 1410656"/>
              <a:gd name="connsiteX224" fmla="*/ 3240429 w 5260975"/>
              <a:gd name="connsiteY224" fmla="*/ 1251559 h 1410656"/>
              <a:gd name="connsiteX225" fmla="*/ 3287189 w 5260975"/>
              <a:gd name="connsiteY225" fmla="*/ 1222466 h 1410656"/>
              <a:gd name="connsiteX226" fmla="*/ 3305049 w 5260975"/>
              <a:gd name="connsiteY226" fmla="*/ 1210465 h 1410656"/>
              <a:gd name="connsiteX227" fmla="*/ 3321755 w 5260975"/>
              <a:gd name="connsiteY227" fmla="*/ 1202784 h 1410656"/>
              <a:gd name="connsiteX228" fmla="*/ 3341055 w 5260975"/>
              <a:gd name="connsiteY228" fmla="*/ 1198463 h 1410656"/>
              <a:gd name="connsiteX229" fmla="*/ 3387621 w 5260975"/>
              <a:gd name="connsiteY229" fmla="*/ 1182140 h 1410656"/>
              <a:gd name="connsiteX230" fmla="*/ 3413161 w 5260975"/>
              <a:gd name="connsiteY230" fmla="*/ 1166105 h 1410656"/>
              <a:gd name="connsiteX231" fmla="*/ 3470579 w 5260975"/>
              <a:gd name="connsiteY231" fmla="*/ 1150647 h 1410656"/>
              <a:gd name="connsiteX232" fmla="*/ 3509657 w 5260975"/>
              <a:gd name="connsiteY232" fmla="*/ 1136821 h 1410656"/>
              <a:gd name="connsiteX233" fmla="*/ 3550847 w 5260975"/>
              <a:gd name="connsiteY233" fmla="*/ 1113009 h 1410656"/>
              <a:gd name="connsiteX234" fmla="*/ 3556608 w 5260975"/>
              <a:gd name="connsiteY234" fmla="*/ 1109361 h 1410656"/>
              <a:gd name="connsiteX235" fmla="*/ 3570435 w 5260975"/>
              <a:gd name="connsiteY235" fmla="*/ 1093710 h 1410656"/>
              <a:gd name="connsiteX236" fmla="*/ 3590501 w 5260975"/>
              <a:gd name="connsiteY236" fmla="*/ 1039846 h 1410656"/>
              <a:gd name="connsiteX237" fmla="*/ 3596263 w 5260975"/>
              <a:gd name="connsiteY237" fmla="*/ 1028900 h 1410656"/>
              <a:gd name="connsiteX238" fmla="*/ 3648591 w 5260975"/>
              <a:gd name="connsiteY238" fmla="*/ 992030 h 1410656"/>
              <a:gd name="connsiteX239" fmla="*/ 3667986 w 5260975"/>
              <a:gd name="connsiteY239" fmla="*/ 995487 h 1410656"/>
              <a:gd name="connsiteX240" fmla="*/ 3689397 w 5260975"/>
              <a:gd name="connsiteY240" fmla="*/ 1007585 h 1410656"/>
              <a:gd name="connsiteX241" fmla="*/ 3736349 w 5260975"/>
              <a:gd name="connsiteY241" fmla="*/ 1010753 h 1410656"/>
              <a:gd name="connsiteX242" fmla="*/ 3753919 w 5260975"/>
              <a:gd name="connsiteY242" fmla="*/ 1004513 h 1410656"/>
              <a:gd name="connsiteX243" fmla="*/ 3784643 w 5260975"/>
              <a:gd name="connsiteY243" fmla="*/ 987710 h 1410656"/>
              <a:gd name="connsiteX244" fmla="*/ 3808359 w 5260975"/>
              <a:gd name="connsiteY244" fmla="*/ 961689 h 1410656"/>
              <a:gd name="connsiteX245" fmla="*/ 3842829 w 5260975"/>
              <a:gd name="connsiteY245" fmla="*/ 918674 h 1410656"/>
              <a:gd name="connsiteX246" fmla="*/ 3908983 w 5260975"/>
              <a:gd name="connsiteY246" fmla="*/ 902256 h 1410656"/>
              <a:gd name="connsiteX247" fmla="*/ 3934428 w 5260975"/>
              <a:gd name="connsiteY247" fmla="*/ 896783 h 1410656"/>
              <a:gd name="connsiteX248" fmla="*/ 4026987 w 5260975"/>
              <a:gd name="connsiteY248" fmla="*/ 873835 h 1410656"/>
              <a:gd name="connsiteX249" fmla="*/ 4035051 w 5260975"/>
              <a:gd name="connsiteY249" fmla="*/ 873067 h 1410656"/>
              <a:gd name="connsiteX250" fmla="*/ 4099189 w 5260975"/>
              <a:gd name="connsiteY250" fmla="*/ 846664 h 1410656"/>
              <a:gd name="connsiteX251" fmla="*/ 4114647 w 5260975"/>
              <a:gd name="connsiteY251" fmla="*/ 840134 h 1410656"/>
              <a:gd name="connsiteX252" fmla="*/ 4133563 w 5260975"/>
              <a:gd name="connsiteY252" fmla="*/ 823427 h 1410656"/>
              <a:gd name="connsiteX253" fmla="*/ 4151039 w 5260975"/>
              <a:gd name="connsiteY253" fmla="*/ 776284 h 1410656"/>
              <a:gd name="connsiteX254" fmla="*/ 4171489 w 5260975"/>
              <a:gd name="connsiteY254" fmla="*/ 754776 h 1410656"/>
              <a:gd name="connsiteX255" fmla="*/ 4186372 w 5260975"/>
              <a:gd name="connsiteY255" fmla="*/ 741718 h 1410656"/>
              <a:gd name="connsiteX256" fmla="*/ 4199429 w 5260975"/>
              <a:gd name="connsiteY256" fmla="*/ 721940 h 1410656"/>
              <a:gd name="connsiteX257" fmla="*/ 4212487 w 5260975"/>
              <a:gd name="connsiteY257" fmla="*/ 674604 h 1410656"/>
              <a:gd name="connsiteX258" fmla="*/ 4232555 w 5260975"/>
              <a:gd name="connsiteY258" fmla="*/ 632645 h 1410656"/>
              <a:gd name="connsiteX259" fmla="*/ 4268657 w 5260975"/>
              <a:gd name="connsiteY259" fmla="*/ 609410 h 1410656"/>
              <a:gd name="connsiteX260" fmla="*/ 4291028 w 5260975"/>
              <a:gd name="connsiteY260" fmla="*/ 597216 h 1410656"/>
              <a:gd name="connsiteX261" fmla="*/ 4379651 w 5260975"/>
              <a:gd name="connsiteY261" fmla="*/ 609506 h 1410656"/>
              <a:gd name="connsiteX262" fmla="*/ 4440139 w 5260975"/>
              <a:gd name="connsiteY262" fmla="*/ 621507 h 1410656"/>
              <a:gd name="connsiteX263" fmla="*/ 4460015 w 5260975"/>
              <a:gd name="connsiteY263" fmla="*/ 616899 h 1410656"/>
              <a:gd name="connsiteX264" fmla="*/ 4516183 w 5260975"/>
              <a:gd name="connsiteY264" fmla="*/ 577724 h 1410656"/>
              <a:gd name="connsiteX265" fmla="*/ 4571681 w 5260975"/>
              <a:gd name="connsiteY265" fmla="*/ 560250 h 1410656"/>
              <a:gd name="connsiteX266" fmla="*/ 4613447 w 5260975"/>
              <a:gd name="connsiteY266" fmla="*/ 555257 h 1410656"/>
              <a:gd name="connsiteX267" fmla="*/ 4649355 w 5260975"/>
              <a:gd name="connsiteY267" fmla="*/ 551417 h 1410656"/>
              <a:gd name="connsiteX268" fmla="*/ 4692467 w 5260975"/>
              <a:gd name="connsiteY268" fmla="*/ 540663 h 1410656"/>
              <a:gd name="connsiteX269" fmla="*/ 4716855 w 5260975"/>
              <a:gd name="connsiteY269" fmla="*/ 528949 h 1410656"/>
              <a:gd name="connsiteX270" fmla="*/ 4755645 w 5260975"/>
              <a:gd name="connsiteY270" fmla="*/ 512147 h 1410656"/>
              <a:gd name="connsiteX271" fmla="*/ 4795395 w 5260975"/>
              <a:gd name="connsiteY271" fmla="*/ 490351 h 1410656"/>
              <a:gd name="connsiteX272" fmla="*/ 4825928 w 5260975"/>
              <a:gd name="connsiteY272" fmla="*/ 459818 h 1410656"/>
              <a:gd name="connsiteX273" fmla="*/ 4842347 w 5260975"/>
              <a:gd name="connsiteY273" fmla="*/ 434086 h 1410656"/>
              <a:gd name="connsiteX274" fmla="*/ 4890451 w 5260975"/>
              <a:gd name="connsiteY274" fmla="*/ 397216 h 1410656"/>
              <a:gd name="connsiteX275" fmla="*/ 4933945 w 5260975"/>
              <a:gd name="connsiteY275" fmla="*/ 327701 h 1410656"/>
              <a:gd name="connsiteX276" fmla="*/ 4961214 w 5260975"/>
              <a:gd name="connsiteY276" fmla="*/ 298801 h 1410656"/>
              <a:gd name="connsiteX277" fmla="*/ 4976672 w 5260975"/>
              <a:gd name="connsiteY277" fmla="*/ 290639 h 1410656"/>
              <a:gd name="connsiteX278" fmla="*/ 5002979 w 5260975"/>
              <a:gd name="connsiteY278" fmla="*/ 270573 h 1410656"/>
              <a:gd name="connsiteX279" fmla="*/ 5018535 w 5260975"/>
              <a:gd name="connsiteY279" fmla="*/ 255690 h 1410656"/>
              <a:gd name="connsiteX280" fmla="*/ 5061069 w 5260975"/>
              <a:gd name="connsiteY280" fmla="*/ 200961 h 1410656"/>
              <a:gd name="connsiteX281" fmla="*/ 5074127 w 5260975"/>
              <a:gd name="connsiteY281" fmla="*/ 184735 h 1410656"/>
              <a:gd name="connsiteX282" fmla="*/ 5101108 w 5260975"/>
              <a:gd name="connsiteY282" fmla="*/ 156891 h 1410656"/>
              <a:gd name="connsiteX283" fmla="*/ 5112918 w 5260975"/>
              <a:gd name="connsiteY283" fmla="*/ 148441 h 1410656"/>
              <a:gd name="connsiteX284" fmla="*/ 5133753 w 5260975"/>
              <a:gd name="connsiteY284" fmla="*/ 125782 h 1410656"/>
              <a:gd name="connsiteX285" fmla="*/ 5183393 w 5260975"/>
              <a:gd name="connsiteY285" fmla="*/ 66348 h 1410656"/>
              <a:gd name="connsiteX286" fmla="*/ 5204709 w 5260975"/>
              <a:gd name="connsiteY286" fmla="*/ 33030 h 1410656"/>
              <a:gd name="connsiteX287" fmla="*/ 5247243 w 5260975"/>
              <a:gd name="connsiteY287" fmla="*/ 8451 h 1410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</a:cxnLst>
            <a:rect l="l" t="t" r="r" b="b"/>
            <a:pathLst>
              <a:path w="5260975" h="1410656">
                <a:moveTo>
                  <a:pt x="5260975" y="0"/>
                </a:moveTo>
                <a:lnTo>
                  <a:pt x="5260975" y="221634"/>
                </a:lnTo>
                <a:lnTo>
                  <a:pt x="5226503" y="237063"/>
                </a:lnTo>
                <a:cubicBezTo>
                  <a:pt x="5219783" y="239848"/>
                  <a:pt x="5212389" y="241384"/>
                  <a:pt x="5206341" y="245128"/>
                </a:cubicBezTo>
                <a:cubicBezTo>
                  <a:pt x="5178495" y="262219"/>
                  <a:pt x="5151515" y="280654"/>
                  <a:pt x="5123287" y="297073"/>
                </a:cubicBezTo>
                <a:cubicBezTo>
                  <a:pt x="5094195" y="314067"/>
                  <a:pt x="5068175" y="334134"/>
                  <a:pt x="5048107" y="361307"/>
                </a:cubicBezTo>
                <a:cubicBezTo>
                  <a:pt x="5029480" y="386559"/>
                  <a:pt x="5011429" y="412194"/>
                  <a:pt x="4992899" y="437542"/>
                </a:cubicBezTo>
                <a:cubicBezTo>
                  <a:pt x="4988194" y="443975"/>
                  <a:pt x="4983873" y="451561"/>
                  <a:pt x="4977440" y="455690"/>
                </a:cubicBezTo>
                <a:cubicBezTo>
                  <a:pt x="4964094" y="464331"/>
                  <a:pt x="4949499" y="471340"/>
                  <a:pt x="4935193" y="478445"/>
                </a:cubicBezTo>
                <a:cubicBezTo>
                  <a:pt x="4922903" y="484494"/>
                  <a:pt x="4909845" y="489006"/>
                  <a:pt x="4897844" y="495535"/>
                </a:cubicBezTo>
                <a:cubicBezTo>
                  <a:pt x="4888243" y="500721"/>
                  <a:pt x="4879697" y="507922"/>
                  <a:pt x="4870767" y="514451"/>
                </a:cubicBezTo>
                <a:cubicBezTo>
                  <a:pt x="4862990" y="520115"/>
                  <a:pt x="4854445" y="525012"/>
                  <a:pt x="4847916" y="531830"/>
                </a:cubicBezTo>
                <a:cubicBezTo>
                  <a:pt x="4831977" y="548344"/>
                  <a:pt x="4815942" y="564571"/>
                  <a:pt x="4796163" y="576765"/>
                </a:cubicBezTo>
                <a:cubicBezTo>
                  <a:pt x="4776672" y="588862"/>
                  <a:pt x="4758237" y="602401"/>
                  <a:pt x="4738843" y="614691"/>
                </a:cubicBezTo>
                <a:cubicBezTo>
                  <a:pt x="4719831" y="626693"/>
                  <a:pt x="4702645" y="639846"/>
                  <a:pt x="4692755" y="661162"/>
                </a:cubicBezTo>
                <a:cubicBezTo>
                  <a:pt x="4688339" y="670571"/>
                  <a:pt x="4682097" y="680845"/>
                  <a:pt x="4673744" y="686318"/>
                </a:cubicBezTo>
                <a:cubicBezTo>
                  <a:pt x="4661838" y="694095"/>
                  <a:pt x="4646764" y="696880"/>
                  <a:pt x="4633801" y="703505"/>
                </a:cubicBezTo>
                <a:cubicBezTo>
                  <a:pt x="4618535" y="711282"/>
                  <a:pt x="4600869" y="718003"/>
                  <a:pt x="4590499" y="730389"/>
                </a:cubicBezTo>
                <a:cubicBezTo>
                  <a:pt x="4581281" y="741431"/>
                  <a:pt x="4571968" y="750072"/>
                  <a:pt x="4559773" y="757081"/>
                </a:cubicBezTo>
                <a:cubicBezTo>
                  <a:pt x="4551229" y="761978"/>
                  <a:pt x="4544892" y="770907"/>
                  <a:pt x="4536059" y="774940"/>
                </a:cubicBezTo>
                <a:cubicBezTo>
                  <a:pt x="4524441" y="780317"/>
                  <a:pt x="4512727" y="784542"/>
                  <a:pt x="4502549" y="792895"/>
                </a:cubicBezTo>
                <a:cubicBezTo>
                  <a:pt x="4491987" y="801536"/>
                  <a:pt x="4479986" y="808353"/>
                  <a:pt x="4468944" y="816419"/>
                </a:cubicBezTo>
                <a:cubicBezTo>
                  <a:pt x="4463087" y="820739"/>
                  <a:pt x="4458286" y="826404"/>
                  <a:pt x="4452622" y="830917"/>
                </a:cubicBezTo>
                <a:cubicBezTo>
                  <a:pt x="4442252" y="839174"/>
                  <a:pt x="4431690" y="847239"/>
                  <a:pt x="4421032" y="855016"/>
                </a:cubicBezTo>
                <a:cubicBezTo>
                  <a:pt x="4410375" y="862794"/>
                  <a:pt x="4400197" y="871819"/>
                  <a:pt x="4388483" y="877484"/>
                </a:cubicBezTo>
                <a:cubicBezTo>
                  <a:pt x="4368513" y="887086"/>
                  <a:pt x="4346717" y="892847"/>
                  <a:pt x="4327321" y="903216"/>
                </a:cubicBezTo>
                <a:cubicBezTo>
                  <a:pt x="4307639" y="913777"/>
                  <a:pt x="4289107" y="927028"/>
                  <a:pt x="4271633" y="941046"/>
                </a:cubicBezTo>
                <a:cubicBezTo>
                  <a:pt x="4257807" y="952088"/>
                  <a:pt x="4244845" y="963034"/>
                  <a:pt x="4227465" y="968698"/>
                </a:cubicBezTo>
                <a:cubicBezTo>
                  <a:pt x="4217768" y="971867"/>
                  <a:pt x="4207591" y="978780"/>
                  <a:pt x="4201733" y="986846"/>
                </a:cubicBezTo>
                <a:cubicBezTo>
                  <a:pt x="4189059" y="1004416"/>
                  <a:pt x="4172833" y="1016802"/>
                  <a:pt x="4154494" y="1027364"/>
                </a:cubicBezTo>
                <a:cubicBezTo>
                  <a:pt x="4130010" y="1041574"/>
                  <a:pt x="4105814" y="1056072"/>
                  <a:pt x="4081234" y="1069994"/>
                </a:cubicBezTo>
                <a:cubicBezTo>
                  <a:pt x="4066737" y="1078252"/>
                  <a:pt x="4052335" y="1086989"/>
                  <a:pt x="4036971" y="1093038"/>
                </a:cubicBezTo>
                <a:cubicBezTo>
                  <a:pt x="4005575" y="1105520"/>
                  <a:pt x="3973410" y="1116177"/>
                  <a:pt x="3941725" y="1127796"/>
                </a:cubicBezTo>
                <a:cubicBezTo>
                  <a:pt x="3931355" y="1131540"/>
                  <a:pt x="3921561" y="1136917"/>
                  <a:pt x="3910999" y="1140182"/>
                </a:cubicBezTo>
                <a:cubicBezTo>
                  <a:pt x="3899573" y="1143734"/>
                  <a:pt x="3887285" y="1144790"/>
                  <a:pt x="3875859" y="1148343"/>
                </a:cubicBezTo>
                <a:cubicBezTo>
                  <a:pt x="3856847" y="1154199"/>
                  <a:pt x="3838412" y="1161689"/>
                  <a:pt x="3819401" y="1167642"/>
                </a:cubicBezTo>
                <a:cubicBezTo>
                  <a:pt x="3782723" y="1179068"/>
                  <a:pt x="3745949" y="1190014"/>
                  <a:pt x="3709176" y="1200863"/>
                </a:cubicBezTo>
                <a:cubicBezTo>
                  <a:pt x="3701303" y="1203168"/>
                  <a:pt x="3692757" y="1203456"/>
                  <a:pt x="3684981" y="1205952"/>
                </a:cubicBezTo>
                <a:cubicBezTo>
                  <a:pt x="3664337" y="1212673"/>
                  <a:pt x="3643789" y="1219970"/>
                  <a:pt x="3623338" y="1227363"/>
                </a:cubicBezTo>
                <a:cubicBezTo>
                  <a:pt x="3610953" y="1231876"/>
                  <a:pt x="3598854" y="1237445"/>
                  <a:pt x="3586373" y="1241765"/>
                </a:cubicBezTo>
                <a:cubicBezTo>
                  <a:pt x="3576387" y="1245222"/>
                  <a:pt x="3566113" y="1247910"/>
                  <a:pt x="3555743" y="1250023"/>
                </a:cubicBezTo>
                <a:cubicBezTo>
                  <a:pt x="3546814" y="1251848"/>
                  <a:pt x="3537501" y="1251655"/>
                  <a:pt x="3528667" y="1253864"/>
                </a:cubicBezTo>
                <a:cubicBezTo>
                  <a:pt x="3504759" y="1259816"/>
                  <a:pt x="3481140" y="1266538"/>
                  <a:pt x="3457424" y="1272874"/>
                </a:cubicBezTo>
                <a:cubicBezTo>
                  <a:pt x="3447919" y="1275371"/>
                  <a:pt x="3438221" y="1277196"/>
                  <a:pt x="3429003" y="1280364"/>
                </a:cubicBezTo>
                <a:cubicBezTo>
                  <a:pt x="3404327" y="1288717"/>
                  <a:pt x="3380036" y="1298222"/>
                  <a:pt x="3355264" y="1306096"/>
                </a:cubicBezTo>
                <a:cubicBezTo>
                  <a:pt x="3334717" y="1312625"/>
                  <a:pt x="3313593" y="1317329"/>
                  <a:pt x="3292757" y="1323090"/>
                </a:cubicBezTo>
                <a:cubicBezTo>
                  <a:pt x="3283924" y="1325587"/>
                  <a:pt x="3275475" y="1329140"/>
                  <a:pt x="3266643" y="1331251"/>
                </a:cubicBezTo>
                <a:cubicBezTo>
                  <a:pt x="3246863" y="1336053"/>
                  <a:pt x="3226796" y="1340085"/>
                  <a:pt x="3206921" y="1344886"/>
                </a:cubicBezTo>
                <a:cubicBezTo>
                  <a:pt x="3195590" y="1347670"/>
                  <a:pt x="3184645" y="1352663"/>
                  <a:pt x="3173123" y="1354488"/>
                </a:cubicBezTo>
                <a:cubicBezTo>
                  <a:pt x="3145759" y="1358808"/>
                  <a:pt x="3118203" y="1361880"/>
                  <a:pt x="3090646" y="1365337"/>
                </a:cubicBezTo>
                <a:cubicBezTo>
                  <a:pt x="3062227" y="1368889"/>
                  <a:pt x="3033902" y="1372634"/>
                  <a:pt x="3005480" y="1375802"/>
                </a:cubicBezTo>
                <a:cubicBezTo>
                  <a:pt x="2989926" y="1377435"/>
                  <a:pt x="2974275" y="1377723"/>
                  <a:pt x="2958721" y="1379259"/>
                </a:cubicBezTo>
                <a:cubicBezTo>
                  <a:pt x="2945087" y="1380604"/>
                  <a:pt x="2931549" y="1383100"/>
                  <a:pt x="2917915" y="1384733"/>
                </a:cubicBezTo>
                <a:cubicBezTo>
                  <a:pt x="2906105" y="1386076"/>
                  <a:pt x="2894199" y="1386844"/>
                  <a:pt x="2882389" y="1388189"/>
                </a:cubicBezTo>
                <a:cubicBezTo>
                  <a:pt x="2863475" y="1390397"/>
                  <a:pt x="2844655" y="1392894"/>
                  <a:pt x="2825837" y="1395198"/>
                </a:cubicBezTo>
                <a:cubicBezTo>
                  <a:pt x="2817964" y="1396062"/>
                  <a:pt x="2809706" y="1398462"/>
                  <a:pt x="2802313" y="1397023"/>
                </a:cubicBezTo>
                <a:cubicBezTo>
                  <a:pt x="2783686" y="1393373"/>
                  <a:pt x="2765347" y="1394430"/>
                  <a:pt x="2746816" y="1396926"/>
                </a:cubicBezTo>
                <a:cubicBezTo>
                  <a:pt x="2740479" y="1397791"/>
                  <a:pt x="2733662" y="1397598"/>
                  <a:pt x="2727517" y="1395966"/>
                </a:cubicBezTo>
                <a:cubicBezTo>
                  <a:pt x="2714939" y="1392701"/>
                  <a:pt x="2702745" y="1388092"/>
                  <a:pt x="2690359" y="1384060"/>
                </a:cubicBezTo>
                <a:cubicBezTo>
                  <a:pt x="2689014" y="1383580"/>
                  <a:pt x="2687382" y="1383484"/>
                  <a:pt x="2685943" y="1383196"/>
                </a:cubicBezTo>
                <a:cubicBezTo>
                  <a:pt x="2677781" y="1381563"/>
                  <a:pt x="2669717" y="1379931"/>
                  <a:pt x="2661554" y="1378491"/>
                </a:cubicBezTo>
                <a:cubicBezTo>
                  <a:pt x="2657138" y="1377723"/>
                  <a:pt x="2652625" y="1377627"/>
                  <a:pt x="2648208" y="1376955"/>
                </a:cubicBezTo>
                <a:cubicBezTo>
                  <a:pt x="2631118" y="1374266"/>
                  <a:pt x="2612299" y="1378779"/>
                  <a:pt x="2597512" y="1367162"/>
                </a:cubicBezTo>
                <a:cubicBezTo>
                  <a:pt x="2587911" y="1359672"/>
                  <a:pt x="2578597" y="1361401"/>
                  <a:pt x="2568324" y="1362553"/>
                </a:cubicBezTo>
                <a:cubicBezTo>
                  <a:pt x="2560547" y="1363417"/>
                  <a:pt x="2552577" y="1363128"/>
                  <a:pt x="2544704" y="1363225"/>
                </a:cubicBezTo>
                <a:cubicBezTo>
                  <a:pt x="2530878" y="1363512"/>
                  <a:pt x="2517052" y="1363609"/>
                  <a:pt x="2503225" y="1364089"/>
                </a:cubicBezTo>
                <a:cubicBezTo>
                  <a:pt x="2498808" y="1364281"/>
                  <a:pt x="2494297" y="1366682"/>
                  <a:pt x="2489975" y="1366298"/>
                </a:cubicBezTo>
                <a:cubicBezTo>
                  <a:pt x="2470004" y="1364473"/>
                  <a:pt x="2450033" y="1361592"/>
                  <a:pt x="2430061" y="1359960"/>
                </a:cubicBezTo>
                <a:cubicBezTo>
                  <a:pt x="2418732" y="1359001"/>
                  <a:pt x="2407114" y="1360824"/>
                  <a:pt x="2395880" y="1359480"/>
                </a:cubicBezTo>
                <a:cubicBezTo>
                  <a:pt x="2382919" y="1357944"/>
                  <a:pt x="2370245" y="1354008"/>
                  <a:pt x="2357378" y="1351607"/>
                </a:cubicBezTo>
                <a:cubicBezTo>
                  <a:pt x="2353826" y="1350935"/>
                  <a:pt x="2349889" y="1351799"/>
                  <a:pt x="2346145" y="1351991"/>
                </a:cubicBezTo>
                <a:cubicBezTo>
                  <a:pt x="2341920" y="1352183"/>
                  <a:pt x="2337791" y="1352567"/>
                  <a:pt x="2333567" y="1352663"/>
                </a:cubicBezTo>
                <a:cubicBezTo>
                  <a:pt x="2320700" y="1352856"/>
                  <a:pt x="2307835" y="1352567"/>
                  <a:pt x="2294968" y="1353240"/>
                </a:cubicBezTo>
                <a:cubicBezTo>
                  <a:pt x="2287095" y="1353624"/>
                  <a:pt x="2278839" y="1357560"/>
                  <a:pt x="2271540" y="1356120"/>
                </a:cubicBezTo>
                <a:cubicBezTo>
                  <a:pt x="2256659" y="1353335"/>
                  <a:pt x="2241776" y="1359576"/>
                  <a:pt x="2226895" y="1354392"/>
                </a:cubicBezTo>
                <a:cubicBezTo>
                  <a:pt x="2222285" y="1352856"/>
                  <a:pt x="2215948" y="1356696"/>
                  <a:pt x="2210379" y="1356888"/>
                </a:cubicBezTo>
                <a:cubicBezTo>
                  <a:pt x="2196457" y="1357368"/>
                  <a:pt x="2182535" y="1357272"/>
                  <a:pt x="2168613" y="1357176"/>
                </a:cubicBezTo>
                <a:cubicBezTo>
                  <a:pt x="2156131" y="1357080"/>
                  <a:pt x="2143168" y="1358424"/>
                  <a:pt x="2131167" y="1355736"/>
                </a:cubicBezTo>
                <a:cubicBezTo>
                  <a:pt x="2118588" y="1352856"/>
                  <a:pt x="2107259" y="1353240"/>
                  <a:pt x="2095065" y="1356504"/>
                </a:cubicBezTo>
                <a:cubicBezTo>
                  <a:pt x="2086711" y="1358712"/>
                  <a:pt x="2077878" y="1359001"/>
                  <a:pt x="2069237" y="1359672"/>
                </a:cubicBezTo>
                <a:cubicBezTo>
                  <a:pt x="2059924" y="1360440"/>
                  <a:pt x="2049650" y="1358424"/>
                  <a:pt x="2041201" y="1361592"/>
                </a:cubicBezTo>
                <a:cubicBezTo>
                  <a:pt x="2016044" y="1371002"/>
                  <a:pt x="1990216" y="1373018"/>
                  <a:pt x="1963909" y="1373018"/>
                </a:cubicBezTo>
                <a:cubicBezTo>
                  <a:pt x="1959107" y="1373018"/>
                  <a:pt x="1954210" y="1371675"/>
                  <a:pt x="1949603" y="1370234"/>
                </a:cubicBezTo>
                <a:cubicBezTo>
                  <a:pt x="1922717" y="1361592"/>
                  <a:pt x="1895737" y="1362360"/>
                  <a:pt x="1868373" y="1367641"/>
                </a:cubicBezTo>
                <a:cubicBezTo>
                  <a:pt x="1862708" y="1368794"/>
                  <a:pt x="1856372" y="1368986"/>
                  <a:pt x="1850707" y="1367834"/>
                </a:cubicBezTo>
                <a:cubicBezTo>
                  <a:pt x="1834768" y="1364473"/>
                  <a:pt x="1819309" y="1358904"/>
                  <a:pt x="1803275" y="1356504"/>
                </a:cubicBezTo>
                <a:cubicBezTo>
                  <a:pt x="1776775" y="1352567"/>
                  <a:pt x="1753828" y="1365817"/>
                  <a:pt x="1730112" y="1374459"/>
                </a:cubicBezTo>
                <a:cubicBezTo>
                  <a:pt x="1707548" y="1382620"/>
                  <a:pt x="1688345" y="1401055"/>
                  <a:pt x="1661652" y="1396926"/>
                </a:cubicBezTo>
                <a:cubicBezTo>
                  <a:pt x="1658965" y="1396542"/>
                  <a:pt x="1655988" y="1399134"/>
                  <a:pt x="1653011" y="1399807"/>
                </a:cubicBezTo>
                <a:cubicBezTo>
                  <a:pt x="1644850" y="1401631"/>
                  <a:pt x="1636689" y="1403839"/>
                  <a:pt x="1628431" y="1404704"/>
                </a:cubicBezTo>
                <a:cubicBezTo>
                  <a:pt x="1618350" y="1405856"/>
                  <a:pt x="1608076" y="1405472"/>
                  <a:pt x="1597995" y="1406432"/>
                </a:cubicBezTo>
                <a:cubicBezTo>
                  <a:pt x="1585032" y="1407584"/>
                  <a:pt x="1572263" y="1410656"/>
                  <a:pt x="1559396" y="1410656"/>
                </a:cubicBezTo>
                <a:cubicBezTo>
                  <a:pt x="1549026" y="1410656"/>
                  <a:pt x="1538753" y="1407104"/>
                  <a:pt x="1528480" y="1405375"/>
                </a:cubicBezTo>
                <a:cubicBezTo>
                  <a:pt x="1513981" y="1402975"/>
                  <a:pt x="1498042" y="1403647"/>
                  <a:pt x="1485272" y="1397502"/>
                </a:cubicBezTo>
                <a:cubicBezTo>
                  <a:pt x="1471639" y="1390973"/>
                  <a:pt x="1458676" y="1387997"/>
                  <a:pt x="1444562" y="1390013"/>
                </a:cubicBezTo>
                <a:cubicBezTo>
                  <a:pt x="1439857" y="1390685"/>
                  <a:pt x="1433808" y="1394718"/>
                  <a:pt x="1431696" y="1398846"/>
                </a:cubicBezTo>
                <a:cubicBezTo>
                  <a:pt x="1426991" y="1408064"/>
                  <a:pt x="1420559" y="1409697"/>
                  <a:pt x="1411821" y="1406527"/>
                </a:cubicBezTo>
                <a:cubicBezTo>
                  <a:pt x="1404236" y="1403839"/>
                  <a:pt x="1394922" y="1402495"/>
                  <a:pt x="1389738" y="1397310"/>
                </a:cubicBezTo>
                <a:cubicBezTo>
                  <a:pt x="1375047" y="1382620"/>
                  <a:pt x="1356324" y="1382140"/>
                  <a:pt x="1338081" y="1378204"/>
                </a:cubicBezTo>
                <a:cubicBezTo>
                  <a:pt x="1326945" y="1375802"/>
                  <a:pt x="1316574" y="1375707"/>
                  <a:pt x="1305436" y="1377339"/>
                </a:cubicBezTo>
                <a:cubicBezTo>
                  <a:pt x="1281241" y="1380988"/>
                  <a:pt x="1257717" y="1375802"/>
                  <a:pt x="1234481" y="1369178"/>
                </a:cubicBezTo>
                <a:cubicBezTo>
                  <a:pt x="1219118" y="1364761"/>
                  <a:pt x="1203372" y="1362073"/>
                  <a:pt x="1188106" y="1357560"/>
                </a:cubicBezTo>
                <a:cubicBezTo>
                  <a:pt x="1176680" y="1354104"/>
                  <a:pt x="1165255" y="1349975"/>
                  <a:pt x="1154790" y="1344406"/>
                </a:cubicBezTo>
                <a:cubicBezTo>
                  <a:pt x="1139618" y="1336244"/>
                  <a:pt x="1126369" y="1323954"/>
                  <a:pt x="1107069" y="1327219"/>
                </a:cubicBezTo>
                <a:cubicBezTo>
                  <a:pt x="1090074" y="1330099"/>
                  <a:pt x="1074713" y="1324051"/>
                  <a:pt x="1059158" y="1318290"/>
                </a:cubicBezTo>
                <a:cubicBezTo>
                  <a:pt x="1047732" y="1314065"/>
                  <a:pt x="1036308" y="1309744"/>
                  <a:pt x="1024496" y="1307056"/>
                </a:cubicBezTo>
                <a:cubicBezTo>
                  <a:pt x="1010478" y="1303887"/>
                  <a:pt x="994635" y="1305232"/>
                  <a:pt x="982153" y="1299374"/>
                </a:cubicBezTo>
                <a:cubicBezTo>
                  <a:pt x="969095" y="1293229"/>
                  <a:pt x="958246" y="1297358"/>
                  <a:pt x="946628" y="1299087"/>
                </a:cubicBezTo>
                <a:cubicBezTo>
                  <a:pt x="928097" y="1301775"/>
                  <a:pt x="909661" y="1306768"/>
                  <a:pt x="890939" y="1300431"/>
                </a:cubicBezTo>
                <a:cubicBezTo>
                  <a:pt x="868184" y="1292750"/>
                  <a:pt x="845620" y="1284493"/>
                  <a:pt x="822769" y="1277196"/>
                </a:cubicBezTo>
                <a:cubicBezTo>
                  <a:pt x="813934" y="1274410"/>
                  <a:pt x="804431" y="1273258"/>
                  <a:pt x="795212" y="1272010"/>
                </a:cubicBezTo>
                <a:cubicBezTo>
                  <a:pt x="786476" y="1270954"/>
                  <a:pt x="776010" y="1273642"/>
                  <a:pt x="769288" y="1269610"/>
                </a:cubicBezTo>
                <a:cubicBezTo>
                  <a:pt x="752005" y="1259241"/>
                  <a:pt x="734243" y="1254152"/>
                  <a:pt x="714271" y="1254152"/>
                </a:cubicBezTo>
                <a:cubicBezTo>
                  <a:pt x="706781" y="1254152"/>
                  <a:pt x="699484" y="1249831"/>
                  <a:pt x="691900" y="1249062"/>
                </a:cubicBezTo>
                <a:cubicBezTo>
                  <a:pt x="681529" y="1248103"/>
                  <a:pt x="669623" y="1245510"/>
                  <a:pt x="660598" y="1249159"/>
                </a:cubicBezTo>
                <a:cubicBezTo>
                  <a:pt x="639379" y="1257800"/>
                  <a:pt x="622193" y="1250599"/>
                  <a:pt x="603662" y="1242054"/>
                </a:cubicBezTo>
                <a:cubicBezTo>
                  <a:pt x="585418" y="1233604"/>
                  <a:pt x="566215" y="1226884"/>
                  <a:pt x="546821" y="1221314"/>
                </a:cubicBezTo>
                <a:cubicBezTo>
                  <a:pt x="539524" y="1219298"/>
                  <a:pt x="530787" y="1222659"/>
                  <a:pt x="522721" y="1223330"/>
                </a:cubicBezTo>
                <a:cubicBezTo>
                  <a:pt x="519840" y="1223523"/>
                  <a:pt x="516671" y="1223811"/>
                  <a:pt x="514080" y="1222851"/>
                </a:cubicBezTo>
                <a:cubicBezTo>
                  <a:pt x="489020" y="1213633"/>
                  <a:pt x="463575" y="1206624"/>
                  <a:pt x="436404" y="1211424"/>
                </a:cubicBezTo>
                <a:cubicBezTo>
                  <a:pt x="433908" y="1211905"/>
                  <a:pt x="431123" y="1210849"/>
                  <a:pt x="428626" y="1210177"/>
                </a:cubicBezTo>
                <a:cubicBezTo>
                  <a:pt x="416432" y="1206720"/>
                  <a:pt x="404526" y="1201247"/>
                  <a:pt x="392141" y="1199999"/>
                </a:cubicBezTo>
                <a:cubicBezTo>
                  <a:pt x="361608" y="1196927"/>
                  <a:pt x="330884" y="1195678"/>
                  <a:pt x="300157" y="1193662"/>
                </a:cubicBezTo>
                <a:cubicBezTo>
                  <a:pt x="298237" y="1193566"/>
                  <a:pt x="296221" y="1193566"/>
                  <a:pt x="294493" y="1192894"/>
                </a:cubicBezTo>
                <a:cubicBezTo>
                  <a:pt x="283163" y="1188765"/>
                  <a:pt x="273274" y="1190110"/>
                  <a:pt x="263671" y="1197982"/>
                </a:cubicBezTo>
                <a:cubicBezTo>
                  <a:pt x="259447" y="1201439"/>
                  <a:pt x="253686" y="1203263"/>
                  <a:pt x="248406" y="1205184"/>
                </a:cubicBezTo>
                <a:cubicBezTo>
                  <a:pt x="240628" y="1208065"/>
                  <a:pt x="232659" y="1210849"/>
                  <a:pt x="224594" y="1212673"/>
                </a:cubicBezTo>
                <a:cubicBezTo>
                  <a:pt x="216624" y="1214401"/>
                  <a:pt x="208079" y="1216801"/>
                  <a:pt x="200398" y="1215458"/>
                </a:cubicBezTo>
                <a:cubicBezTo>
                  <a:pt x="186572" y="1213057"/>
                  <a:pt x="173417" y="1207681"/>
                  <a:pt x="159783" y="1204127"/>
                </a:cubicBezTo>
                <a:cubicBezTo>
                  <a:pt x="155079" y="1202879"/>
                  <a:pt x="149893" y="1203072"/>
                  <a:pt x="144997" y="1202975"/>
                </a:cubicBezTo>
                <a:cubicBezTo>
                  <a:pt x="133763" y="1202688"/>
                  <a:pt x="122241" y="1205472"/>
                  <a:pt x="112064" y="1197503"/>
                </a:cubicBezTo>
                <a:cubicBezTo>
                  <a:pt x="102655" y="1190014"/>
                  <a:pt x="93148" y="1192221"/>
                  <a:pt x="83259" y="1197887"/>
                </a:cubicBezTo>
                <a:cubicBezTo>
                  <a:pt x="76154" y="1201920"/>
                  <a:pt x="68090" y="1205088"/>
                  <a:pt x="60120" y="1206624"/>
                </a:cubicBezTo>
                <a:cubicBezTo>
                  <a:pt x="49174" y="1208736"/>
                  <a:pt x="38324" y="1209601"/>
                  <a:pt x="26514" y="1208352"/>
                </a:cubicBezTo>
                <a:cubicBezTo>
                  <a:pt x="18161" y="1207488"/>
                  <a:pt x="11343" y="1207104"/>
                  <a:pt x="4814" y="1202015"/>
                </a:cubicBezTo>
                <a:cubicBezTo>
                  <a:pt x="3759" y="1201247"/>
                  <a:pt x="1839" y="1201055"/>
                  <a:pt x="398" y="1201152"/>
                </a:cubicBezTo>
                <a:lnTo>
                  <a:pt x="0" y="1201150"/>
                </a:lnTo>
                <a:lnTo>
                  <a:pt x="0" y="1004512"/>
                </a:lnTo>
                <a:lnTo>
                  <a:pt x="30355" y="1002784"/>
                </a:lnTo>
                <a:cubicBezTo>
                  <a:pt x="37748" y="1002111"/>
                  <a:pt x="44853" y="999520"/>
                  <a:pt x="52151" y="997695"/>
                </a:cubicBezTo>
                <a:cubicBezTo>
                  <a:pt x="56183" y="996639"/>
                  <a:pt x="60504" y="993855"/>
                  <a:pt x="64248" y="994430"/>
                </a:cubicBezTo>
                <a:cubicBezTo>
                  <a:pt x="85948" y="997791"/>
                  <a:pt x="105823" y="989534"/>
                  <a:pt x="126370" y="985405"/>
                </a:cubicBezTo>
                <a:cubicBezTo>
                  <a:pt x="135876" y="983485"/>
                  <a:pt x="144805" y="978876"/>
                  <a:pt x="154022" y="975708"/>
                </a:cubicBezTo>
                <a:cubicBezTo>
                  <a:pt x="156423" y="974843"/>
                  <a:pt x="159111" y="974075"/>
                  <a:pt x="161512" y="974268"/>
                </a:cubicBezTo>
                <a:cubicBezTo>
                  <a:pt x="175242" y="975420"/>
                  <a:pt x="188876" y="977052"/>
                  <a:pt x="202510" y="978300"/>
                </a:cubicBezTo>
                <a:cubicBezTo>
                  <a:pt x="214896" y="979452"/>
                  <a:pt x="227378" y="979836"/>
                  <a:pt x="233235" y="993950"/>
                </a:cubicBezTo>
                <a:cubicBezTo>
                  <a:pt x="234100" y="996159"/>
                  <a:pt x="236979" y="997791"/>
                  <a:pt x="239188" y="999231"/>
                </a:cubicBezTo>
                <a:cubicBezTo>
                  <a:pt x="273274" y="1021411"/>
                  <a:pt x="291516" y="1020835"/>
                  <a:pt x="324834" y="997407"/>
                </a:cubicBezTo>
                <a:cubicBezTo>
                  <a:pt x="328290" y="995007"/>
                  <a:pt x="335683" y="993278"/>
                  <a:pt x="337987" y="995198"/>
                </a:cubicBezTo>
                <a:cubicBezTo>
                  <a:pt x="357575" y="1011137"/>
                  <a:pt x="378986" y="1009409"/>
                  <a:pt x="401550" y="1004416"/>
                </a:cubicBezTo>
                <a:cubicBezTo>
                  <a:pt x="407407" y="1003072"/>
                  <a:pt x="415664" y="1003072"/>
                  <a:pt x="420081" y="1006240"/>
                </a:cubicBezTo>
                <a:cubicBezTo>
                  <a:pt x="441108" y="1020930"/>
                  <a:pt x="463672" y="1018819"/>
                  <a:pt x="486523" y="1014498"/>
                </a:cubicBezTo>
                <a:cubicBezTo>
                  <a:pt x="490075" y="1013826"/>
                  <a:pt x="494397" y="1010177"/>
                  <a:pt x="495932" y="1006817"/>
                </a:cubicBezTo>
                <a:cubicBezTo>
                  <a:pt x="501406" y="994911"/>
                  <a:pt x="511680" y="990878"/>
                  <a:pt x="523009" y="987517"/>
                </a:cubicBezTo>
                <a:cubicBezTo>
                  <a:pt x="540868" y="982044"/>
                  <a:pt x="558438" y="975611"/>
                  <a:pt x="576393" y="970427"/>
                </a:cubicBezTo>
                <a:cubicBezTo>
                  <a:pt x="580811" y="969179"/>
                  <a:pt x="586283" y="969947"/>
                  <a:pt x="590892" y="971387"/>
                </a:cubicBezTo>
                <a:cubicBezTo>
                  <a:pt x="606638" y="976284"/>
                  <a:pt x="616624" y="988574"/>
                  <a:pt x="627569" y="999904"/>
                </a:cubicBezTo>
                <a:cubicBezTo>
                  <a:pt x="632370" y="1004897"/>
                  <a:pt x="638995" y="1008449"/>
                  <a:pt x="645429" y="1011329"/>
                </a:cubicBezTo>
                <a:cubicBezTo>
                  <a:pt x="662135" y="1018723"/>
                  <a:pt x="679226" y="1025348"/>
                  <a:pt x="696125" y="1032356"/>
                </a:cubicBezTo>
                <a:cubicBezTo>
                  <a:pt x="697757" y="1033029"/>
                  <a:pt x="699100" y="1034757"/>
                  <a:pt x="700349" y="1036197"/>
                </a:cubicBezTo>
                <a:cubicBezTo>
                  <a:pt x="712831" y="1051368"/>
                  <a:pt x="725216" y="1066634"/>
                  <a:pt x="737795" y="1081804"/>
                </a:cubicBezTo>
                <a:cubicBezTo>
                  <a:pt x="740195" y="1084684"/>
                  <a:pt x="743652" y="1086797"/>
                  <a:pt x="746244" y="1089581"/>
                </a:cubicBezTo>
                <a:cubicBezTo>
                  <a:pt x="749893" y="1093422"/>
                  <a:pt x="754502" y="1097071"/>
                  <a:pt x="756422" y="1101680"/>
                </a:cubicBezTo>
                <a:cubicBezTo>
                  <a:pt x="762374" y="1116177"/>
                  <a:pt x="773801" y="1122419"/>
                  <a:pt x="788202" y="1125108"/>
                </a:cubicBezTo>
                <a:cubicBezTo>
                  <a:pt x="801357" y="1127603"/>
                  <a:pt x="814511" y="1129716"/>
                  <a:pt x="827569" y="1132596"/>
                </a:cubicBezTo>
                <a:cubicBezTo>
                  <a:pt x="843507" y="1136053"/>
                  <a:pt x="859350" y="1139798"/>
                  <a:pt x="875097" y="1144022"/>
                </a:cubicBezTo>
                <a:cubicBezTo>
                  <a:pt x="881913" y="1145847"/>
                  <a:pt x="889115" y="1147959"/>
                  <a:pt x="894972" y="1151704"/>
                </a:cubicBezTo>
                <a:cubicBezTo>
                  <a:pt x="911390" y="1162073"/>
                  <a:pt x="928961" y="1169082"/>
                  <a:pt x="948260" y="1166298"/>
                </a:cubicBezTo>
                <a:cubicBezTo>
                  <a:pt x="963718" y="1164089"/>
                  <a:pt x="976680" y="1169754"/>
                  <a:pt x="986282" y="1178588"/>
                </a:cubicBezTo>
                <a:cubicBezTo>
                  <a:pt x="1003757" y="1194623"/>
                  <a:pt x="1022479" y="1190973"/>
                  <a:pt x="1041107" y="1185789"/>
                </a:cubicBezTo>
                <a:cubicBezTo>
                  <a:pt x="1050708" y="1183101"/>
                  <a:pt x="1058581" y="1183485"/>
                  <a:pt x="1067703" y="1186076"/>
                </a:cubicBezTo>
                <a:cubicBezTo>
                  <a:pt x="1088826" y="1192126"/>
                  <a:pt x="1102941" y="1208544"/>
                  <a:pt x="1116574" y="1222946"/>
                </a:cubicBezTo>
                <a:cubicBezTo>
                  <a:pt x="1128193" y="1235236"/>
                  <a:pt x="1141251" y="1242149"/>
                  <a:pt x="1155557" y="1247335"/>
                </a:cubicBezTo>
                <a:cubicBezTo>
                  <a:pt x="1173608" y="1253959"/>
                  <a:pt x="1187914" y="1251464"/>
                  <a:pt x="1196556" y="1235525"/>
                </a:cubicBezTo>
                <a:cubicBezTo>
                  <a:pt x="1198956" y="1231012"/>
                  <a:pt x="1203180" y="1225730"/>
                  <a:pt x="1207693" y="1224387"/>
                </a:cubicBezTo>
                <a:cubicBezTo>
                  <a:pt x="1229488" y="1217666"/>
                  <a:pt x="1251572" y="1207872"/>
                  <a:pt x="1274904" y="1213826"/>
                </a:cubicBezTo>
                <a:cubicBezTo>
                  <a:pt x="1307165" y="1221987"/>
                  <a:pt x="1338658" y="1221507"/>
                  <a:pt x="1370919" y="1213442"/>
                </a:cubicBezTo>
                <a:cubicBezTo>
                  <a:pt x="1423247" y="1200383"/>
                  <a:pt x="1475575" y="1186557"/>
                  <a:pt x="1530593" y="1189437"/>
                </a:cubicBezTo>
                <a:cubicBezTo>
                  <a:pt x="1539713" y="1189917"/>
                  <a:pt x="1550563" y="1184060"/>
                  <a:pt x="1558436" y="1178299"/>
                </a:cubicBezTo>
                <a:cubicBezTo>
                  <a:pt x="1573511" y="1167354"/>
                  <a:pt x="1572838" y="1166489"/>
                  <a:pt x="1589737" y="1175515"/>
                </a:cubicBezTo>
                <a:cubicBezTo>
                  <a:pt x="1593770" y="1177724"/>
                  <a:pt x="1598763" y="1179068"/>
                  <a:pt x="1601740" y="1182333"/>
                </a:cubicBezTo>
                <a:cubicBezTo>
                  <a:pt x="1616909" y="1198943"/>
                  <a:pt x="1635633" y="1194910"/>
                  <a:pt x="1654259" y="1192510"/>
                </a:cubicBezTo>
                <a:cubicBezTo>
                  <a:pt x="1657524" y="1192030"/>
                  <a:pt x="1661460" y="1191358"/>
                  <a:pt x="1664246" y="1192702"/>
                </a:cubicBezTo>
                <a:cubicBezTo>
                  <a:pt x="1676823" y="1198750"/>
                  <a:pt x="1687481" y="1196639"/>
                  <a:pt x="1698427" y="1188381"/>
                </a:cubicBezTo>
                <a:cubicBezTo>
                  <a:pt x="1707932" y="1181276"/>
                  <a:pt x="1718878" y="1177052"/>
                  <a:pt x="1730112" y="1185885"/>
                </a:cubicBezTo>
                <a:cubicBezTo>
                  <a:pt x="1755076" y="1205472"/>
                  <a:pt x="1781767" y="1206432"/>
                  <a:pt x="1809996" y="1194046"/>
                </a:cubicBezTo>
                <a:cubicBezTo>
                  <a:pt x="1830159" y="1185213"/>
                  <a:pt x="1850034" y="1183196"/>
                  <a:pt x="1871254" y="1192126"/>
                </a:cubicBezTo>
                <a:cubicBezTo>
                  <a:pt x="1879415" y="1195582"/>
                  <a:pt x="1889977" y="1193278"/>
                  <a:pt x="1899482" y="1194046"/>
                </a:cubicBezTo>
                <a:cubicBezTo>
                  <a:pt x="1904859" y="1194430"/>
                  <a:pt x="1910813" y="1194526"/>
                  <a:pt x="1915420" y="1196927"/>
                </a:cubicBezTo>
                <a:cubicBezTo>
                  <a:pt x="1927711" y="1203072"/>
                  <a:pt x="1939136" y="1210945"/>
                  <a:pt x="1951522" y="1216994"/>
                </a:cubicBezTo>
                <a:cubicBezTo>
                  <a:pt x="1957475" y="1219874"/>
                  <a:pt x="1964580" y="1221410"/>
                  <a:pt x="1971302" y="1221507"/>
                </a:cubicBezTo>
                <a:cubicBezTo>
                  <a:pt x="1991177" y="1221987"/>
                  <a:pt x="2011052" y="1221987"/>
                  <a:pt x="2030831" y="1221123"/>
                </a:cubicBezTo>
                <a:cubicBezTo>
                  <a:pt x="2063476" y="1219778"/>
                  <a:pt x="2096601" y="1219490"/>
                  <a:pt x="2120125" y="1190878"/>
                </a:cubicBezTo>
                <a:cubicBezTo>
                  <a:pt x="2122046" y="1188573"/>
                  <a:pt x="2126174" y="1187229"/>
                  <a:pt x="2129439" y="1186845"/>
                </a:cubicBezTo>
                <a:cubicBezTo>
                  <a:pt x="2144513" y="1185021"/>
                  <a:pt x="2159971" y="1184828"/>
                  <a:pt x="2174854" y="1181852"/>
                </a:cubicBezTo>
                <a:cubicBezTo>
                  <a:pt x="2186760" y="1179452"/>
                  <a:pt x="2196650" y="1180220"/>
                  <a:pt x="2205674" y="1188669"/>
                </a:cubicBezTo>
                <a:cubicBezTo>
                  <a:pt x="2217485" y="1199807"/>
                  <a:pt x="2231887" y="1206336"/>
                  <a:pt x="2247634" y="1202784"/>
                </a:cubicBezTo>
                <a:cubicBezTo>
                  <a:pt x="2263379" y="1199327"/>
                  <a:pt x="2273749" y="1206816"/>
                  <a:pt x="2285367" y="1214594"/>
                </a:cubicBezTo>
                <a:cubicBezTo>
                  <a:pt x="2293817" y="1220258"/>
                  <a:pt x="2303418" y="1227363"/>
                  <a:pt x="2312827" y="1227939"/>
                </a:cubicBezTo>
                <a:cubicBezTo>
                  <a:pt x="2334143" y="1229187"/>
                  <a:pt x="2352482" y="1248967"/>
                  <a:pt x="2375622" y="1237733"/>
                </a:cubicBezTo>
                <a:cubicBezTo>
                  <a:pt x="2377158" y="1236965"/>
                  <a:pt x="2379942" y="1238885"/>
                  <a:pt x="2382151" y="1239365"/>
                </a:cubicBezTo>
                <a:cubicBezTo>
                  <a:pt x="2399817" y="1243014"/>
                  <a:pt x="2416428" y="1239461"/>
                  <a:pt x="2429390" y="1227459"/>
                </a:cubicBezTo>
                <a:cubicBezTo>
                  <a:pt x="2446385" y="1211809"/>
                  <a:pt x="2465203" y="1210272"/>
                  <a:pt x="2486134" y="1215362"/>
                </a:cubicBezTo>
                <a:cubicBezTo>
                  <a:pt x="2492856" y="1216994"/>
                  <a:pt x="2499577" y="1218146"/>
                  <a:pt x="2506394" y="1219490"/>
                </a:cubicBezTo>
                <a:cubicBezTo>
                  <a:pt x="2515611" y="1221410"/>
                  <a:pt x="2524925" y="1223427"/>
                  <a:pt x="2534142" y="1225347"/>
                </a:cubicBezTo>
                <a:cubicBezTo>
                  <a:pt x="2543072" y="1227268"/>
                  <a:pt x="2552962" y="1230532"/>
                  <a:pt x="2559874" y="1222275"/>
                </a:cubicBezTo>
                <a:cubicBezTo>
                  <a:pt x="2565827" y="1215169"/>
                  <a:pt x="2570052" y="1215842"/>
                  <a:pt x="2575525" y="1221987"/>
                </a:cubicBezTo>
                <a:cubicBezTo>
                  <a:pt x="2594536" y="1243494"/>
                  <a:pt x="2617580" y="1256936"/>
                  <a:pt x="2646960" y="1257896"/>
                </a:cubicBezTo>
                <a:cubicBezTo>
                  <a:pt x="2653009" y="1258088"/>
                  <a:pt x="2659154" y="1259432"/>
                  <a:pt x="2665107" y="1260873"/>
                </a:cubicBezTo>
                <a:cubicBezTo>
                  <a:pt x="2668756" y="1261736"/>
                  <a:pt x="2673173" y="1262697"/>
                  <a:pt x="2675381" y="1265290"/>
                </a:cubicBezTo>
                <a:cubicBezTo>
                  <a:pt x="2692567" y="1285068"/>
                  <a:pt x="2713979" y="1298799"/>
                  <a:pt x="2737311" y="1309841"/>
                </a:cubicBezTo>
                <a:cubicBezTo>
                  <a:pt x="2745664" y="1313777"/>
                  <a:pt x="2754594" y="1317713"/>
                  <a:pt x="2763619" y="1318866"/>
                </a:cubicBezTo>
                <a:cubicBezTo>
                  <a:pt x="2773028" y="1320018"/>
                  <a:pt x="2782917" y="1318098"/>
                  <a:pt x="2792519" y="1317041"/>
                </a:cubicBezTo>
                <a:cubicBezTo>
                  <a:pt x="2798184" y="1316466"/>
                  <a:pt x="2804713" y="1316561"/>
                  <a:pt x="2809226" y="1313777"/>
                </a:cubicBezTo>
                <a:cubicBezTo>
                  <a:pt x="2823532" y="1305039"/>
                  <a:pt x="2837358" y="1295631"/>
                  <a:pt x="2850705" y="1285452"/>
                </a:cubicBezTo>
                <a:cubicBezTo>
                  <a:pt x="2862131" y="1276715"/>
                  <a:pt x="2864435" y="1275467"/>
                  <a:pt x="2874324" y="1286413"/>
                </a:cubicBezTo>
                <a:cubicBezTo>
                  <a:pt x="2884502" y="1297647"/>
                  <a:pt x="2897176" y="1303503"/>
                  <a:pt x="2911194" y="1305903"/>
                </a:cubicBezTo>
                <a:cubicBezTo>
                  <a:pt x="2933373" y="1309648"/>
                  <a:pt x="2955745" y="1312816"/>
                  <a:pt x="2978116" y="1314641"/>
                </a:cubicBezTo>
                <a:cubicBezTo>
                  <a:pt x="2998375" y="1316273"/>
                  <a:pt x="3008073" y="1307440"/>
                  <a:pt x="3012106" y="1287373"/>
                </a:cubicBezTo>
                <a:cubicBezTo>
                  <a:pt x="3014410" y="1276235"/>
                  <a:pt x="3017387" y="1264137"/>
                  <a:pt x="3029676" y="1261161"/>
                </a:cubicBezTo>
                <a:cubicBezTo>
                  <a:pt x="3049744" y="1256360"/>
                  <a:pt x="3070579" y="1254248"/>
                  <a:pt x="3080469" y="1230724"/>
                </a:cubicBezTo>
                <a:cubicBezTo>
                  <a:pt x="3085941" y="1235909"/>
                  <a:pt x="3089302" y="1238981"/>
                  <a:pt x="3092567" y="1242054"/>
                </a:cubicBezTo>
                <a:cubicBezTo>
                  <a:pt x="3101592" y="1250599"/>
                  <a:pt x="3120314" y="1254248"/>
                  <a:pt x="3129821" y="1246855"/>
                </a:cubicBezTo>
                <a:cubicBezTo>
                  <a:pt x="3143839" y="1236101"/>
                  <a:pt x="3156705" y="1238117"/>
                  <a:pt x="3170147" y="1246471"/>
                </a:cubicBezTo>
                <a:cubicBezTo>
                  <a:pt x="3192615" y="1260297"/>
                  <a:pt x="3217674" y="1257128"/>
                  <a:pt x="3240429" y="1251559"/>
                </a:cubicBezTo>
                <a:cubicBezTo>
                  <a:pt x="3257617" y="1247430"/>
                  <a:pt x="3275956" y="1239845"/>
                  <a:pt x="3287189" y="1222466"/>
                </a:cubicBezTo>
                <a:cubicBezTo>
                  <a:pt x="3290741" y="1216898"/>
                  <a:pt x="3298711" y="1214113"/>
                  <a:pt x="3305049" y="1210465"/>
                </a:cubicBezTo>
                <a:cubicBezTo>
                  <a:pt x="3310329" y="1207488"/>
                  <a:pt x="3315898" y="1204704"/>
                  <a:pt x="3321755" y="1202784"/>
                </a:cubicBezTo>
                <a:cubicBezTo>
                  <a:pt x="3327995" y="1200671"/>
                  <a:pt x="3334909" y="1197598"/>
                  <a:pt x="3341055" y="1198463"/>
                </a:cubicBezTo>
                <a:cubicBezTo>
                  <a:pt x="3359681" y="1200959"/>
                  <a:pt x="3374467" y="1196062"/>
                  <a:pt x="3387621" y="1182140"/>
                </a:cubicBezTo>
                <a:cubicBezTo>
                  <a:pt x="3394439" y="1174939"/>
                  <a:pt x="3404520" y="1166202"/>
                  <a:pt x="3413161" y="1166105"/>
                </a:cubicBezTo>
                <a:cubicBezTo>
                  <a:pt x="3434189" y="1165818"/>
                  <a:pt x="3451663" y="1158905"/>
                  <a:pt x="3470579" y="1150647"/>
                </a:cubicBezTo>
                <a:cubicBezTo>
                  <a:pt x="3482772" y="1145366"/>
                  <a:pt x="3496598" y="1141718"/>
                  <a:pt x="3509657" y="1136821"/>
                </a:cubicBezTo>
                <a:cubicBezTo>
                  <a:pt x="3524923" y="1131060"/>
                  <a:pt x="3541534" y="1128948"/>
                  <a:pt x="3550847" y="1113009"/>
                </a:cubicBezTo>
                <a:cubicBezTo>
                  <a:pt x="3551903" y="1111281"/>
                  <a:pt x="3555072" y="1110993"/>
                  <a:pt x="3556608" y="1109361"/>
                </a:cubicBezTo>
                <a:cubicBezTo>
                  <a:pt x="3561505" y="1104368"/>
                  <a:pt x="3567842" y="1099760"/>
                  <a:pt x="3570435" y="1093710"/>
                </a:cubicBezTo>
                <a:cubicBezTo>
                  <a:pt x="3577923" y="1076044"/>
                  <a:pt x="3583780" y="1057800"/>
                  <a:pt x="3590501" y="1039846"/>
                </a:cubicBezTo>
                <a:cubicBezTo>
                  <a:pt x="3591942" y="1036005"/>
                  <a:pt x="3593285" y="1031108"/>
                  <a:pt x="3596263" y="1028900"/>
                </a:cubicBezTo>
                <a:cubicBezTo>
                  <a:pt x="3613449" y="1016226"/>
                  <a:pt x="3630925" y="1004032"/>
                  <a:pt x="3648591" y="992030"/>
                </a:cubicBezTo>
                <a:cubicBezTo>
                  <a:pt x="3655696" y="987229"/>
                  <a:pt x="3661649" y="989918"/>
                  <a:pt x="3667986" y="995487"/>
                </a:cubicBezTo>
                <a:cubicBezTo>
                  <a:pt x="3674131" y="1000768"/>
                  <a:pt x="3681717" y="1006240"/>
                  <a:pt x="3689397" y="1007585"/>
                </a:cubicBezTo>
                <a:cubicBezTo>
                  <a:pt x="3704760" y="1010177"/>
                  <a:pt x="3720698" y="1010753"/>
                  <a:pt x="3736349" y="1010753"/>
                </a:cubicBezTo>
                <a:cubicBezTo>
                  <a:pt x="3742205" y="1010753"/>
                  <a:pt x="3748446" y="1007297"/>
                  <a:pt x="3753919" y="1004513"/>
                </a:cubicBezTo>
                <a:cubicBezTo>
                  <a:pt x="3764289" y="999231"/>
                  <a:pt x="3773890" y="992126"/>
                  <a:pt x="3784643" y="987710"/>
                </a:cubicBezTo>
                <a:cubicBezTo>
                  <a:pt x="3797126" y="982621"/>
                  <a:pt x="3804615" y="974459"/>
                  <a:pt x="3808359" y="961689"/>
                </a:cubicBezTo>
                <a:cubicBezTo>
                  <a:pt x="3813929" y="942679"/>
                  <a:pt x="3827179" y="929428"/>
                  <a:pt x="3842829" y="918674"/>
                </a:cubicBezTo>
                <a:cubicBezTo>
                  <a:pt x="3862705" y="904944"/>
                  <a:pt x="3886421" y="905616"/>
                  <a:pt x="3908983" y="902256"/>
                </a:cubicBezTo>
                <a:cubicBezTo>
                  <a:pt x="3917625" y="901008"/>
                  <a:pt x="3926555" y="899951"/>
                  <a:pt x="3934428" y="896783"/>
                </a:cubicBezTo>
                <a:cubicBezTo>
                  <a:pt x="3964288" y="884877"/>
                  <a:pt x="3994149" y="873548"/>
                  <a:pt x="4026987" y="873835"/>
                </a:cubicBezTo>
                <a:cubicBezTo>
                  <a:pt x="4029674" y="873835"/>
                  <a:pt x="4032363" y="873548"/>
                  <a:pt x="4035051" y="873067"/>
                </a:cubicBezTo>
                <a:cubicBezTo>
                  <a:pt x="4058383" y="869131"/>
                  <a:pt x="4082483" y="867594"/>
                  <a:pt x="4099189" y="846664"/>
                </a:cubicBezTo>
                <a:cubicBezTo>
                  <a:pt x="4102261" y="842823"/>
                  <a:pt x="4109271" y="841671"/>
                  <a:pt x="4114647" y="840134"/>
                </a:cubicBezTo>
                <a:cubicBezTo>
                  <a:pt x="4123961" y="837638"/>
                  <a:pt x="4130203" y="832549"/>
                  <a:pt x="4133563" y="823427"/>
                </a:cubicBezTo>
                <a:cubicBezTo>
                  <a:pt x="4139229" y="807681"/>
                  <a:pt x="4145949" y="792223"/>
                  <a:pt x="4151039" y="776284"/>
                </a:cubicBezTo>
                <a:cubicBezTo>
                  <a:pt x="4154591" y="765338"/>
                  <a:pt x="4161215" y="759289"/>
                  <a:pt x="4171489" y="754776"/>
                </a:cubicBezTo>
                <a:cubicBezTo>
                  <a:pt x="4177251" y="752280"/>
                  <a:pt x="4182243" y="746808"/>
                  <a:pt x="4186372" y="741718"/>
                </a:cubicBezTo>
                <a:cubicBezTo>
                  <a:pt x="4191365" y="735573"/>
                  <a:pt x="4193957" y="727412"/>
                  <a:pt x="4199429" y="721940"/>
                </a:cubicBezTo>
                <a:cubicBezTo>
                  <a:pt x="4212775" y="708305"/>
                  <a:pt x="4216905" y="693231"/>
                  <a:pt x="4212487" y="674604"/>
                </a:cubicBezTo>
                <a:cubicBezTo>
                  <a:pt x="4208551" y="658090"/>
                  <a:pt x="4218921" y="636006"/>
                  <a:pt x="4232555" y="632645"/>
                </a:cubicBezTo>
                <a:cubicBezTo>
                  <a:pt x="4247629" y="628900"/>
                  <a:pt x="4257999" y="619684"/>
                  <a:pt x="4268657" y="609410"/>
                </a:cubicBezTo>
                <a:cubicBezTo>
                  <a:pt x="4274609" y="603649"/>
                  <a:pt x="4282963" y="598656"/>
                  <a:pt x="4291028" y="597216"/>
                </a:cubicBezTo>
                <a:cubicBezTo>
                  <a:pt x="4321657" y="591647"/>
                  <a:pt x="4350557" y="598464"/>
                  <a:pt x="4379651" y="609506"/>
                </a:cubicBezTo>
                <a:cubicBezTo>
                  <a:pt x="4398661" y="616707"/>
                  <a:pt x="4419784" y="618627"/>
                  <a:pt x="4440139" y="621507"/>
                </a:cubicBezTo>
                <a:cubicBezTo>
                  <a:pt x="4446477" y="622371"/>
                  <a:pt x="4454542" y="620452"/>
                  <a:pt x="4460015" y="616899"/>
                </a:cubicBezTo>
                <a:cubicBezTo>
                  <a:pt x="4479218" y="604609"/>
                  <a:pt x="4498325" y="591935"/>
                  <a:pt x="4516183" y="577724"/>
                </a:cubicBezTo>
                <a:cubicBezTo>
                  <a:pt x="4532795" y="564379"/>
                  <a:pt x="4551517" y="558810"/>
                  <a:pt x="4571681" y="560250"/>
                </a:cubicBezTo>
                <a:cubicBezTo>
                  <a:pt x="4586371" y="561306"/>
                  <a:pt x="4599621" y="558905"/>
                  <a:pt x="4613447" y="555257"/>
                </a:cubicBezTo>
                <a:cubicBezTo>
                  <a:pt x="4624969" y="552185"/>
                  <a:pt x="4637643" y="550072"/>
                  <a:pt x="4649355" y="551417"/>
                </a:cubicBezTo>
                <a:cubicBezTo>
                  <a:pt x="4665775" y="553337"/>
                  <a:pt x="4679313" y="550553"/>
                  <a:pt x="4692467" y="540663"/>
                </a:cubicBezTo>
                <a:cubicBezTo>
                  <a:pt x="4699476" y="535382"/>
                  <a:pt x="4708502" y="532598"/>
                  <a:pt x="4716855" y="528949"/>
                </a:cubicBezTo>
                <a:cubicBezTo>
                  <a:pt x="4729721" y="523284"/>
                  <a:pt x="4743067" y="518483"/>
                  <a:pt x="4755645" y="512147"/>
                </a:cubicBezTo>
                <a:cubicBezTo>
                  <a:pt x="4769183" y="505425"/>
                  <a:pt x="4781569" y="496112"/>
                  <a:pt x="4795395" y="490351"/>
                </a:cubicBezTo>
                <a:cubicBezTo>
                  <a:pt x="4810278" y="484110"/>
                  <a:pt x="4819879" y="474605"/>
                  <a:pt x="4825928" y="459818"/>
                </a:cubicBezTo>
                <a:cubicBezTo>
                  <a:pt x="4829769" y="450504"/>
                  <a:pt x="4835049" y="440615"/>
                  <a:pt x="4842347" y="434086"/>
                </a:cubicBezTo>
                <a:cubicBezTo>
                  <a:pt x="4857422" y="420740"/>
                  <a:pt x="4875087" y="410370"/>
                  <a:pt x="4890451" y="397216"/>
                </a:cubicBezTo>
                <a:cubicBezTo>
                  <a:pt x="4912054" y="378781"/>
                  <a:pt x="4932025" y="359194"/>
                  <a:pt x="4933945" y="327701"/>
                </a:cubicBezTo>
                <a:cubicBezTo>
                  <a:pt x="4935001" y="310322"/>
                  <a:pt x="4944219" y="302929"/>
                  <a:pt x="4961214" y="298801"/>
                </a:cubicBezTo>
                <a:cubicBezTo>
                  <a:pt x="4966878" y="297457"/>
                  <a:pt x="4974945" y="294864"/>
                  <a:pt x="4976672" y="290639"/>
                </a:cubicBezTo>
                <a:cubicBezTo>
                  <a:pt x="4981857" y="278061"/>
                  <a:pt x="4992610" y="275565"/>
                  <a:pt x="5002979" y="270573"/>
                </a:cubicBezTo>
                <a:cubicBezTo>
                  <a:pt x="5009221" y="267596"/>
                  <a:pt x="5016903" y="261739"/>
                  <a:pt x="5018535" y="255690"/>
                </a:cubicBezTo>
                <a:cubicBezTo>
                  <a:pt x="5025255" y="231206"/>
                  <a:pt x="5043690" y="216804"/>
                  <a:pt x="5061069" y="200961"/>
                </a:cubicBezTo>
                <a:cubicBezTo>
                  <a:pt x="5066158" y="196256"/>
                  <a:pt x="5071631" y="190879"/>
                  <a:pt x="5074127" y="184735"/>
                </a:cubicBezTo>
                <a:cubicBezTo>
                  <a:pt x="5079409" y="171484"/>
                  <a:pt x="5087281" y="161882"/>
                  <a:pt x="5101108" y="156891"/>
                </a:cubicBezTo>
                <a:cubicBezTo>
                  <a:pt x="5105524" y="155354"/>
                  <a:pt x="5109557" y="151801"/>
                  <a:pt x="5112918" y="148441"/>
                </a:cubicBezTo>
                <a:cubicBezTo>
                  <a:pt x="5120119" y="141144"/>
                  <a:pt x="5126167" y="132598"/>
                  <a:pt x="5133753" y="125782"/>
                </a:cubicBezTo>
                <a:cubicBezTo>
                  <a:pt x="5153051" y="108211"/>
                  <a:pt x="5172159" y="90928"/>
                  <a:pt x="5183393" y="66348"/>
                </a:cubicBezTo>
                <a:cubicBezTo>
                  <a:pt x="5188865" y="54346"/>
                  <a:pt x="5195107" y="41288"/>
                  <a:pt x="5204709" y="33030"/>
                </a:cubicBezTo>
                <a:cubicBezTo>
                  <a:pt x="5216903" y="22565"/>
                  <a:pt x="5232937" y="16612"/>
                  <a:pt x="5247243" y="8451"/>
                </a:cubicBezTo>
                <a:close/>
              </a:path>
            </a:pathLst>
          </a:custGeom>
          <a:blipFill dpi="0" rotWithShape="1">
            <a:blip r:embed="rId3">
              <a:alphaModFix amt="57000"/>
            </a:blip>
            <a:srcRect/>
            <a:tile tx="0" ty="0" sx="100000" sy="100000" flip="none" algn="tl"/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917274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Rectangle 15">
            <a:extLst>
              <a:ext uri="{FF2B5EF4-FFF2-40B4-BE49-F238E27FC236}">
                <a16:creationId xmlns:a16="http://schemas.microsoft.com/office/drawing/2014/main" id="{3A397E3E-B90C-4D82-BAAA-36F7AC6A45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98" name="Group 17">
            <a:extLst>
              <a:ext uri="{FF2B5EF4-FFF2-40B4-BE49-F238E27FC236}">
                <a16:creationId xmlns:a16="http://schemas.microsoft.com/office/drawing/2014/main" id="{A464D8F0-8ADF-41F0-B6EF-EDCB07786F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13871"/>
            <a:ext cx="1861854" cy="717514"/>
            <a:chOff x="0" y="604259"/>
            <a:chExt cx="1861854" cy="717514"/>
          </a:xfrm>
          <a:solidFill>
            <a:srgbClr val="FFFFFF"/>
          </a:solidFill>
        </p:grpSpPr>
        <p:sp>
          <p:nvSpPr>
            <p:cNvPr id="199" name="Freeform: Shape 18">
              <a:extLst>
                <a:ext uri="{FF2B5EF4-FFF2-40B4-BE49-F238E27FC236}">
                  <a16:creationId xmlns:a16="http://schemas.microsoft.com/office/drawing/2014/main" id="{75682B8C-4240-452F-96C1-4CD7E59B58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604259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7963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283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7963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283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200" name="Freeform: Shape 19">
              <a:extLst>
                <a:ext uri="{FF2B5EF4-FFF2-40B4-BE49-F238E27FC236}">
                  <a16:creationId xmlns:a16="http://schemas.microsoft.com/office/drawing/2014/main" id="{52E986DD-2E0C-40E9-A0B4-1492E7C944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1043994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8208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475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8208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475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</p:grpSp>
      <p:grpSp>
        <p:nvGrpSpPr>
          <p:cNvPr id="201" name="Group 21">
            <a:extLst>
              <a:ext uri="{FF2B5EF4-FFF2-40B4-BE49-F238E27FC236}">
                <a16:creationId xmlns:a16="http://schemas.microsoft.com/office/drawing/2014/main" id="{E21147CC-0146-459F-AC50-3DE54A0E7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13871"/>
            <a:ext cx="1861854" cy="717514"/>
            <a:chOff x="0" y="604259"/>
            <a:chExt cx="1861854" cy="717514"/>
          </a:xfrm>
          <a:solidFill>
            <a:schemeClr val="bg1"/>
          </a:solidFill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0C8971EE-FF2D-4E91-9815-2CCC66CD94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604259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7963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283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7963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283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202" name="Freeform: Shape 23">
              <a:extLst>
                <a:ext uri="{FF2B5EF4-FFF2-40B4-BE49-F238E27FC236}">
                  <a16:creationId xmlns:a16="http://schemas.microsoft.com/office/drawing/2014/main" id="{4921A2CC-9B13-43D7-8074-9B7479CEB6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1043994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8208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475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8208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475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</p:grpSp>
      <p:grpSp>
        <p:nvGrpSpPr>
          <p:cNvPr id="203" name="Group 25">
            <a:extLst>
              <a:ext uri="{FF2B5EF4-FFF2-40B4-BE49-F238E27FC236}">
                <a16:creationId xmlns:a16="http://schemas.microsoft.com/office/drawing/2014/main" id="{CE7D92DE-9334-4F12-AD6B-8548D4F9A1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30364" y="1215898"/>
            <a:ext cx="3959478" cy="4710717"/>
            <a:chOff x="1674895" y="1345036"/>
            <a:chExt cx="5428610" cy="4210939"/>
          </a:xfrm>
        </p:grpSpPr>
        <p:sp>
          <p:nvSpPr>
            <p:cNvPr id="204" name="Rectangle 26">
              <a:extLst>
                <a:ext uri="{FF2B5EF4-FFF2-40B4-BE49-F238E27FC236}">
                  <a16:creationId xmlns:a16="http://schemas.microsoft.com/office/drawing/2014/main" id="{DA39D0FC-B65F-4D5D-A8AD-6D0E6C4D67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74895" y="1345036"/>
              <a:ext cx="5428610" cy="4210939"/>
            </a:xfrm>
            <a:prstGeom prst="rect">
              <a:avLst/>
            </a:prstGeom>
            <a:solidFill>
              <a:srgbClr val="FFFFFF"/>
            </a:solidFill>
            <a:ln w="28575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" name="Rectangle 27">
              <a:extLst>
                <a:ext uri="{FF2B5EF4-FFF2-40B4-BE49-F238E27FC236}">
                  <a16:creationId xmlns:a16="http://schemas.microsoft.com/office/drawing/2014/main" id="{163AFBF5-FA42-4BA8-BCE4-E37A127ACF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74895" y="1345036"/>
              <a:ext cx="5428610" cy="4210939"/>
            </a:xfrm>
            <a:prstGeom prst="rect">
              <a:avLst/>
            </a:prstGeom>
            <a:solidFill>
              <a:schemeClr val="accent6">
                <a:alpha val="30000"/>
              </a:schemeClr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6" name="Rectangle 29">
            <a:extLst>
              <a:ext uri="{FF2B5EF4-FFF2-40B4-BE49-F238E27FC236}">
                <a16:creationId xmlns:a16="http://schemas.microsoft.com/office/drawing/2014/main" id="{BE1E800F-93B7-4AB7-B63A-E4C4E9C2C3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039" y="1073781"/>
            <a:ext cx="4027288" cy="4727733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3DDEE0-453F-4E81-A5B4-A4512E0AE2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0364" y="1274547"/>
            <a:ext cx="3798232" cy="4367555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5400" dirty="0">
                <a:solidFill>
                  <a:schemeClr val="bg1"/>
                </a:solidFill>
                <a:latin typeface="Candara" panose="020E0502030303020204" pitchFamily="34" charset="0"/>
              </a:rPr>
              <a:t>49 г. </a:t>
            </a:r>
            <a:r>
              <a:rPr lang="en-US" sz="5400" dirty="0" err="1">
                <a:solidFill>
                  <a:schemeClr val="bg1"/>
                </a:solidFill>
                <a:latin typeface="Candara" panose="020E0502030303020204" pitchFamily="34" charset="0"/>
              </a:rPr>
              <a:t>до</a:t>
            </a:r>
            <a:r>
              <a:rPr lang="en-US" sz="5400" dirty="0">
                <a:solidFill>
                  <a:schemeClr val="bg1"/>
                </a:solidFill>
                <a:latin typeface="Candara" panose="020E0502030303020204" pitchFamily="34" charset="0"/>
              </a:rPr>
              <a:t> н. э. – «</a:t>
            </a:r>
            <a:r>
              <a:rPr lang="en-US" sz="5400" dirty="0" err="1">
                <a:solidFill>
                  <a:schemeClr val="bg1"/>
                </a:solidFill>
                <a:latin typeface="Candara" panose="020E0502030303020204" pitchFamily="34" charset="0"/>
              </a:rPr>
              <a:t>Жребий</a:t>
            </a:r>
            <a:r>
              <a:rPr lang="en-US" sz="5400" dirty="0">
                <a:solidFill>
                  <a:schemeClr val="bg1"/>
                </a:solidFill>
                <a:latin typeface="Candara" panose="020E0502030303020204" pitchFamily="34" charset="0"/>
              </a:rPr>
              <a:t> </a:t>
            </a:r>
            <a:r>
              <a:rPr lang="en-US" sz="5400" dirty="0" err="1">
                <a:solidFill>
                  <a:schemeClr val="bg1"/>
                </a:solidFill>
                <a:latin typeface="Candara" panose="020E0502030303020204" pitchFamily="34" charset="0"/>
              </a:rPr>
              <a:t>брошен</a:t>
            </a:r>
            <a:r>
              <a:rPr lang="en-US" sz="5400" dirty="0">
                <a:solidFill>
                  <a:schemeClr val="bg1"/>
                </a:solidFill>
                <a:latin typeface="Candara" panose="020E0502030303020204" pitchFamily="34" charset="0"/>
              </a:rPr>
              <a:t>! </a:t>
            </a:r>
            <a:r>
              <a:rPr lang="en-US" sz="5400" dirty="0" err="1">
                <a:solidFill>
                  <a:schemeClr val="bg1"/>
                </a:solidFill>
                <a:latin typeface="Candara" panose="020E0502030303020204" pitchFamily="34" charset="0"/>
              </a:rPr>
              <a:t>Перейти</a:t>
            </a:r>
            <a:r>
              <a:rPr lang="en-US" sz="5400" dirty="0">
                <a:solidFill>
                  <a:schemeClr val="bg1"/>
                </a:solidFill>
                <a:latin typeface="Candara" panose="020E0502030303020204" pitchFamily="34" charset="0"/>
              </a:rPr>
              <a:t> </a:t>
            </a:r>
            <a:r>
              <a:rPr lang="en-US" sz="5400" dirty="0" err="1">
                <a:solidFill>
                  <a:schemeClr val="bg1"/>
                </a:solidFill>
                <a:latin typeface="Candara" panose="020E0502030303020204" pitchFamily="34" charset="0"/>
              </a:rPr>
              <a:t>Рубикон</a:t>
            </a:r>
            <a:r>
              <a:rPr lang="en-US" sz="5400" dirty="0">
                <a:solidFill>
                  <a:schemeClr val="bg1"/>
                </a:solidFill>
                <a:latin typeface="Candara" panose="020E0502030303020204" pitchFamily="34" charset="0"/>
              </a:rPr>
              <a:t>!</a:t>
            </a:r>
          </a:p>
        </p:txBody>
      </p:sp>
      <p:sp>
        <p:nvSpPr>
          <p:cNvPr id="207" name="Freeform: Shape 31">
            <a:extLst>
              <a:ext uri="{FF2B5EF4-FFF2-40B4-BE49-F238E27FC236}">
                <a16:creationId xmlns:a16="http://schemas.microsoft.com/office/drawing/2014/main" id="{A2B5CBEA-F125-49B6-8335-227C325B11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10790119" y="0"/>
            <a:ext cx="1401881" cy="1345036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8" name="Freeform: Shape 33">
            <a:extLst>
              <a:ext uri="{FF2B5EF4-FFF2-40B4-BE49-F238E27FC236}">
                <a16:creationId xmlns:a16="http://schemas.microsoft.com/office/drawing/2014/main" id="{A1A59942-B6FE-4CF6-8242-F6EE3231B8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10790119" y="0"/>
            <a:ext cx="1401881" cy="1345036"/>
          </a:xfrm>
          <a:custGeom>
            <a:avLst/>
            <a:gdLst>
              <a:gd name="connsiteX0" fmla="*/ 2473947 w 3432581"/>
              <a:gd name="connsiteY0" fmla="*/ 0 h 3293393"/>
              <a:gd name="connsiteX1" fmla="*/ 3209623 w 3432581"/>
              <a:gd name="connsiteY1" fmla="*/ 111224 h 3293393"/>
              <a:gd name="connsiteX2" fmla="*/ 3432581 w 3432581"/>
              <a:gd name="connsiteY2" fmla="*/ 192828 h 3293393"/>
              <a:gd name="connsiteX3" fmla="*/ 3432581 w 3432581"/>
              <a:gd name="connsiteY3" fmla="*/ 3293393 h 3293393"/>
              <a:gd name="connsiteX4" fmla="*/ 141884 w 3432581"/>
              <a:gd name="connsiteY4" fmla="*/ 3293393 h 3293393"/>
              <a:gd name="connsiteX5" fmla="*/ 111224 w 3432581"/>
              <a:gd name="connsiteY5" fmla="*/ 3209623 h 3293393"/>
              <a:gd name="connsiteX6" fmla="*/ 0 w 3432581"/>
              <a:gd name="connsiteY6" fmla="*/ 2473947 h 3293393"/>
              <a:gd name="connsiteX7" fmla="*/ 2473947 w 3432581"/>
              <a:gd name="connsiteY7" fmla="*/ 0 h 3293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32581" h="3293393">
                <a:moveTo>
                  <a:pt x="2473947" y="0"/>
                </a:moveTo>
                <a:cubicBezTo>
                  <a:pt x="2730133" y="0"/>
                  <a:pt x="2977223" y="38940"/>
                  <a:pt x="3209623" y="111224"/>
                </a:cubicBezTo>
                <a:lnTo>
                  <a:pt x="3432581" y="192828"/>
                </a:lnTo>
                <a:lnTo>
                  <a:pt x="3432581" y="3293393"/>
                </a:lnTo>
                <a:lnTo>
                  <a:pt x="141884" y="3293393"/>
                </a:lnTo>
                <a:lnTo>
                  <a:pt x="111224" y="3209623"/>
                </a:lnTo>
                <a:cubicBezTo>
                  <a:pt x="38940" y="2977224"/>
                  <a:pt x="0" y="2730133"/>
                  <a:pt x="0" y="2473947"/>
                </a:cubicBezTo>
                <a:cubicBezTo>
                  <a:pt x="0" y="1107624"/>
                  <a:pt x="1107624" y="0"/>
                  <a:pt x="2473947" y="0"/>
                </a:cubicBezTo>
                <a:close/>
              </a:path>
            </a:pathLst>
          </a:custGeom>
          <a:solidFill>
            <a:schemeClr val="accent2">
              <a:alpha val="3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9" name="Oval 35">
            <a:extLst>
              <a:ext uri="{FF2B5EF4-FFF2-40B4-BE49-F238E27FC236}">
                <a16:creationId xmlns:a16="http://schemas.microsoft.com/office/drawing/2014/main" id="{F2D9628C-9189-4868-B8AA-1727266FEF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0423" y="4590987"/>
            <a:ext cx="319941" cy="319941"/>
          </a:xfrm>
          <a:prstGeom prst="ellipse">
            <a:avLst/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10" name="Oval 37">
            <a:extLst>
              <a:ext uri="{FF2B5EF4-FFF2-40B4-BE49-F238E27FC236}">
                <a16:creationId xmlns:a16="http://schemas.microsoft.com/office/drawing/2014/main" id="{1AF05241-2204-496E-AD1F-68B31922BB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0423" y="4590987"/>
            <a:ext cx="319941" cy="319941"/>
          </a:xfrm>
          <a:prstGeom prst="ellipse">
            <a:avLst/>
          </a:prstGeom>
          <a:solidFill>
            <a:schemeClr val="accent2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8" name="Рисунок 7" descr="Изображение выглядит как текст, вода, внешний&#10;&#10;Автоматически созданное описание">
            <a:extLst>
              <a:ext uri="{FF2B5EF4-FFF2-40B4-BE49-F238E27FC236}">
                <a16:creationId xmlns:a16="http://schemas.microsoft.com/office/drawing/2014/main" id="{B14AEDFF-24D5-401D-B392-0B147F9B01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4049" y="1447966"/>
            <a:ext cx="2894914" cy="4020715"/>
          </a:xfrm>
          <a:prstGeom prst="rect">
            <a:avLst/>
          </a:prstGeom>
          <a:ln w="28575">
            <a:noFill/>
          </a:ln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50DB984-D3D8-4115-B2D7-E55BA00F7D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4175" t="40647" r="3155" b="31262"/>
          <a:stretch/>
        </p:blipFill>
        <p:spPr>
          <a:xfrm>
            <a:off x="4806282" y="1274547"/>
            <a:ext cx="3481258" cy="4341598"/>
          </a:xfrm>
          <a:prstGeom prst="rect">
            <a:avLst/>
          </a:prstGeom>
        </p:spPr>
      </p:pic>
      <p:grpSp>
        <p:nvGrpSpPr>
          <p:cNvPr id="211" name="Graphic 185">
            <a:extLst>
              <a:ext uri="{FF2B5EF4-FFF2-40B4-BE49-F238E27FC236}">
                <a16:creationId xmlns:a16="http://schemas.microsoft.com/office/drawing/2014/main" id="{FB9739EB-7F66-433D-841F-AB3CD18700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503907" y="5801515"/>
            <a:ext cx="1054466" cy="469689"/>
            <a:chOff x="9841624" y="4115729"/>
            <a:chExt cx="602169" cy="268223"/>
          </a:xfrm>
          <a:solidFill>
            <a:schemeClr val="bg1"/>
          </a:solidFill>
        </p:grpSpPr>
        <p:sp>
          <p:nvSpPr>
            <p:cNvPr id="212" name="Freeform: Shape 40">
              <a:extLst>
                <a:ext uri="{FF2B5EF4-FFF2-40B4-BE49-F238E27FC236}">
                  <a16:creationId xmlns:a16="http://schemas.microsoft.com/office/drawing/2014/main" id="{104F2BBD-A005-4DCB-9566-F2351050BE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3" name="Freeform: Shape 41">
              <a:extLst>
                <a:ext uri="{FF2B5EF4-FFF2-40B4-BE49-F238E27FC236}">
                  <a16:creationId xmlns:a16="http://schemas.microsoft.com/office/drawing/2014/main" id="{8B00DEC7-198B-49D1-98FD-018F3ECFCF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4" name="Freeform: Shape 42">
              <a:extLst>
                <a:ext uri="{FF2B5EF4-FFF2-40B4-BE49-F238E27FC236}">
                  <a16:creationId xmlns:a16="http://schemas.microsoft.com/office/drawing/2014/main" id="{F14DFC82-B3B3-468E-91B3-1302CFC684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5" name="Freeform: Shape 43">
              <a:extLst>
                <a:ext uri="{FF2B5EF4-FFF2-40B4-BE49-F238E27FC236}">
                  <a16:creationId xmlns:a16="http://schemas.microsoft.com/office/drawing/2014/main" id="{D3250EFE-214E-4B8E-AF96-036A514FFB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6" name="Freeform: Shape 44">
              <a:extLst>
                <a:ext uri="{FF2B5EF4-FFF2-40B4-BE49-F238E27FC236}">
                  <a16:creationId xmlns:a16="http://schemas.microsoft.com/office/drawing/2014/main" id="{AD058EBE-D4A5-4C43-B170-6A451F87A7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244829513"/>
      </p:ext>
    </p:extLst>
  </p:cSld>
  <p:clrMapOvr>
    <a:masterClrMapping/>
  </p:clrMapOvr>
  <p:transition>
    <p:split orient="vert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текст, внешний, в позе&#10;&#10;Автоматически созданное описание">
            <a:extLst>
              <a:ext uri="{FF2B5EF4-FFF2-40B4-BE49-F238E27FC236}">
                <a16:creationId xmlns:a16="http://schemas.microsoft.com/office/drawing/2014/main" id="{A1610A77-8677-4477-8E5A-98001E48C9D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85" b="1"/>
          <a:stretch/>
        </p:blipFill>
        <p:spPr>
          <a:xfrm>
            <a:off x="321733" y="321733"/>
            <a:ext cx="11548534" cy="621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9556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split orient="vert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9" name="Rectangle 7">
            <a:extLst>
              <a:ext uri="{FF2B5EF4-FFF2-40B4-BE49-F238E27FC236}">
                <a16:creationId xmlns:a16="http://schemas.microsoft.com/office/drawing/2014/main" id="{A2679492-7988-4050-9056-5424444524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ndara" panose="020E0502030303020204" pitchFamily="34" charset="0"/>
            </a:endParaRPr>
          </a:p>
        </p:txBody>
      </p:sp>
      <p:sp>
        <p:nvSpPr>
          <p:cNvPr id="40" name="Rectangle 9">
            <a:extLst>
              <a:ext uri="{FF2B5EF4-FFF2-40B4-BE49-F238E27FC236}">
                <a16:creationId xmlns:a16="http://schemas.microsoft.com/office/drawing/2014/main" id="{B091B163-7D61-4891-ABCF-5C13D9C418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779911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Candara" panose="020E0502030303020204" pitchFamily="34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E341E2-6E2D-402F-931B-CF32B07690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2393" y="381935"/>
            <a:ext cx="4254260" cy="5974414"/>
          </a:xfrm>
        </p:spPr>
        <p:txBody>
          <a:bodyPr anchor="ctr">
            <a:normAutofit/>
          </a:bodyPr>
          <a:lstStyle/>
          <a:p>
            <a:r>
              <a:rPr lang="ru-RU" sz="6800" b="1" dirty="0">
                <a:solidFill>
                  <a:srgbClr val="FFFFFF"/>
                </a:solidFill>
                <a:latin typeface="Candara" panose="020E0502030303020204" pitchFamily="34" charset="0"/>
              </a:rPr>
              <a:t>Повторим изученное</a:t>
            </a:r>
            <a:endParaRPr lang="ru-BY" sz="6800" b="1" dirty="0">
              <a:solidFill>
                <a:srgbClr val="FFFFFF"/>
              </a:solidFill>
              <a:latin typeface="Candara" panose="020E0502030303020204" pitchFamily="34" charset="0"/>
            </a:endParaRPr>
          </a:p>
        </p:txBody>
      </p:sp>
      <p:grpSp>
        <p:nvGrpSpPr>
          <p:cNvPr id="41" name="Group 11">
            <a:extLst>
              <a:ext uri="{FF2B5EF4-FFF2-40B4-BE49-F238E27FC236}">
                <a16:creationId xmlns:a16="http://schemas.microsoft.com/office/drawing/2014/main" id="{0474DF76-993E-44DE-AFB0-C416182ACE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13892" y="554152"/>
            <a:ext cx="574177" cy="1075866"/>
            <a:chOff x="613892" y="554152"/>
            <a:chExt cx="574177" cy="1075866"/>
          </a:xfrm>
          <a:solidFill>
            <a:srgbClr val="FFFFFF"/>
          </a:solidFill>
        </p:grpSpPr>
        <p:sp>
          <p:nvSpPr>
            <p:cNvPr id="13" name="Graphic 11">
              <a:extLst>
                <a:ext uri="{FF2B5EF4-FFF2-40B4-BE49-F238E27FC236}">
                  <a16:creationId xmlns:a16="http://schemas.microsoft.com/office/drawing/2014/main" id="{6CB927A4-E432-4310-9CD5-E89FF50631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3061" y="554152"/>
              <a:ext cx="171515" cy="171515"/>
            </a:xfrm>
            <a:custGeom>
              <a:avLst/>
              <a:gdLst>
                <a:gd name="connsiteX0" fmla="*/ 159874 w 171515"/>
                <a:gd name="connsiteY0" fmla="*/ 74116 h 171515"/>
                <a:gd name="connsiteX1" fmla="*/ 97399 w 171515"/>
                <a:gd name="connsiteY1" fmla="*/ 74116 h 171515"/>
                <a:gd name="connsiteX2" fmla="*/ 97399 w 171515"/>
                <a:gd name="connsiteY2" fmla="*/ 11641 h 171515"/>
                <a:gd name="connsiteX3" fmla="*/ 85758 w 171515"/>
                <a:gd name="connsiteY3" fmla="*/ 0 h 171515"/>
                <a:gd name="connsiteX4" fmla="*/ 74116 w 171515"/>
                <a:gd name="connsiteY4" fmla="*/ 11641 h 171515"/>
                <a:gd name="connsiteX5" fmla="*/ 74116 w 171515"/>
                <a:gd name="connsiteY5" fmla="*/ 74116 h 171515"/>
                <a:gd name="connsiteX6" fmla="*/ 11641 w 171515"/>
                <a:gd name="connsiteY6" fmla="*/ 74116 h 171515"/>
                <a:gd name="connsiteX7" fmla="*/ 0 w 171515"/>
                <a:gd name="connsiteY7" fmla="*/ 85758 h 171515"/>
                <a:gd name="connsiteX8" fmla="*/ 11641 w 171515"/>
                <a:gd name="connsiteY8" fmla="*/ 97399 h 171515"/>
                <a:gd name="connsiteX9" fmla="*/ 74116 w 171515"/>
                <a:gd name="connsiteY9" fmla="*/ 97399 h 171515"/>
                <a:gd name="connsiteX10" fmla="*/ 74116 w 171515"/>
                <a:gd name="connsiteY10" fmla="*/ 159874 h 171515"/>
                <a:gd name="connsiteX11" fmla="*/ 85758 w 171515"/>
                <a:gd name="connsiteY11" fmla="*/ 171515 h 171515"/>
                <a:gd name="connsiteX12" fmla="*/ 97399 w 171515"/>
                <a:gd name="connsiteY12" fmla="*/ 159874 h 171515"/>
                <a:gd name="connsiteX13" fmla="*/ 97399 w 171515"/>
                <a:gd name="connsiteY13" fmla="*/ 97399 h 171515"/>
                <a:gd name="connsiteX14" fmla="*/ 159874 w 171515"/>
                <a:gd name="connsiteY14" fmla="*/ 97399 h 171515"/>
                <a:gd name="connsiteX15" fmla="*/ 171515 w 171515"/>
                <a:gd name="connsiteY15" fmla="*/ 85758 h 171515"/>
                <a:gd name="connsiteX16" fmla="*/ 159874 w 171515"/>
                <a:gd name="connsiteY16" fmla="*/ 74116 h 171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71515" h="171515">
                  <a:moveTo>
                    <a:pt x="159874" y="74116"/>
                  </a:moveTo>
                  <a:lnTo>
                    <a:pt x="97399" y="74116"/>
                  </a:lnTo>
                  <a:lnTo>
                    <a:pt x="97399" y="11641"/>
                  </a:lnTo>
                  <a:cubicBezTo>
                    <a:pt x="97399" y="5212"/>
                    <a:pt x="92187" y="0"/>
                    <a:pt x="85758" y="0"/>
                  </a:cubicBezTo>
                  <a:cubicBezTo>
                    <a:pt x="79328" y="0"/>
                    <a:pt x="74116" y="5212"/>
                    <a:pt x="74116" y="11641"/>
                  </a:cubicBezTo>
                  <a:lnTo>
                    <a:pt x="74116" y="74116"/>
                  </a:lnTo>
                  <a:lnTo>
                    <a:pt x="11641" y="74116"/>
                  </a:lnTo>
                  <a:cubicBezTo>
                    <a:pt x="5212" y="74116"/>
                    <a:pt x="0" y="79328"/>
                    <a:pt x="0" y="85758"/>
                  </a:cubicBezTo>
                  <a:cubicBezTo>
                    <a:pt x="0" y="92187"/>
                    <a:pt x="5212" y="97399"/>
                    <a:pt x="11641" y="97399"/>
                  </a:cubicBezTo>
                  <a:lnTo>
                    <a:pt x="74116" y="97399"/>
                  </a:lnTo>
                  <a:lnTo>
                    <a:pt x="74116" y="159874"/>
                  </a:lnTo>
                  <a:cubicBezTo>
                    <a:pt x="74116" y="166303"/>
                    <a:pt x="79328" y="171515"/>
                    <a:pt x="85758" y="171515"/>
                  </a:cubicBezTo>
                  <a:cubicBezTo>
                    <a:pt x="92187" y="171515"/>
                    <a:pt x="97399" y="166303"/>
                    <a:pt x="97399" y="159874"/>
                  </a:cubicBezTo>
                  <a:lnTo>
                    <a:pt x="97399" y="97399"/>
                  </a:lnTo>
                  <a:lnTo>
                    <a:pt x="159874" y="97399"/>
                  </a:lnTo>
                  <a:cubicBezTo>
                    <a:pt x="166303" y="97399"/>
                    <a:pt x="171515" y="92187"/>
                    <a:pt x="171515" y="85758"/>
                  </a:cubicBezTo>
                  <a:cubicBezTo>
                    <a:pt x="171515" y="79328"/>
                    <a:pt x="166303" y="74116"/>
                    <a:pt x="159874" y="74116"/>
                  </a:cubicBezTo>
                  <a:close/>
                </a:path>
              </a:pathLst>
            </a:custGeom>
            <a:grpFill/>
            <a:ln w="7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Candara" panose="020E0502030303020204" pitchFamily="34" charset="0"/>
              </a:endParaRPr>
            </a:p>
          </p:txBody>
        </p:sp>
        <p:sp>
          <p:nvSpPr>
            <p:cNvPr id="42" name="Graphic 10">
              <a:extLst>
                <a:ext uri="{FF2B5EF4-FFF2-40B4-BE49-F238E27FC236}">
                  <a16:creationId xmlns:a16="http://schemas.microsoft.com/office/drawing/2014/main" id="{E3020543-B24B-4EC4-8FFC-8DD88EEA91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75643" y="837005"/>
              <a:ext cx="112426" cy="112426"/>
            </a:xfrm>
            <a:custGeom>
              <a:avLst/>
              <a:gdLst>
                <a:gd name="connsiteX0" fmla="*/ 112426 w 112426"/>
                <a:gd name="connsiteY0" fmla="*/ 56213 h 112426"/>
                <a:gd name="connsiteX1" fmla="*/ 56213 w 112426"/>
                <a:gd name="connsiteY1" fmla="*/ 112426 h 112426"/>
                <a:gd name="connsiteX2" fmla="*/ 0 w 112426"/>
                <a:gd name="connsiteY2" fmla="*/ 56213 h 112426"/>
                <a:gd name="connsiteX3" fmla="*/ 56213 w 112426"/>
                <a:gd name="connsiteY3" fmla="*/ 0 h 112426"/>
                <a:gd name="connsiteX4" fmla="*/ 112426 w 112426"/>
                <a:gd name="connsiteY4" fmla="*/ 56213 h 112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426" h="112426">
                  <a:moveTo>
                    <a:pt x="112426" y="56213"/>
                  </a:moveTo>
                  <a:cubicBezTo>
                    <a:pt x="112426" y="87259"/>
                    <a:pt x="87259" y="112426"/>
                    <a:pt x="56213" y="112426"/>
                  </a:cubicBezTo>
                  <a:cubicBezTo>
                    <a:pt x="25167" y="112426"/>
                    <a:pt x="0" y="87259"/>
                    <a:pt x="0" y="56213"/>
                  </a:cubicBezTo>
                  <a:cubicBezTo>
                    <a:pt x="0" y="25167"/>
                    <a:pt x="25167" y="0"/>
                    <a:pt x="56213" y="0"/>
                  </a:cubicBezTo>
                  <a:cubicBezTo>
                    <a:pt x="87259" y="0"/>
                    <a:pt x="112426" y="25167"/>
                    <a:pt x="112426" y="56213"/>
                  </a:cubicBezTo>
                  <a:close/>
                </a:path>
              </a:pathLst>
            </a:custGeom>
            <a:grpFill/>
            <a:ln w="5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Candara" panose="020E0502030303020204" pitchFamily="34" charset="0"/>
              </a:endParaRPr>
            </a:p>
          </p:txBody>
        </p:sp>
        <p:sp>
          <p:nvSpPr>
            <p:cNvPr id="15" name="Graphic 12">
              <a:extLst>
                <a:ext uri="{FF2B5EF4-FFF2-40B4-BE49-F238E27FC236}">
                  <a16:creationId xmlns:a16="http://schemas.microsoft.com/office/drawing/2014/main" id="{1453BF6C-B012-48B7-B4E8-6D7AC7C27D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3892" y="1472473"/>
              <a:ext cx="157545" cy="157545"/>
            </a:xfrm>
            <a:custGeom>
              <a:avLst/>
              <a:gdLst>
                <a:gd name="connsiteX0" fmla="*/ 78773 w 157545"/>
                <a:gd name="connsiteY0" fmla="*/ 23283 h 157545"/>
                <a:gd name="connsiteX1" fmla="*/ 134262 w 157545"/>
                <a:gd name="connsiteY1" fmla="*/ 78773 h 157545"/>
                <a:gd name="connsiteX2" fmla="*/ 78773 w 157545"/>
                <a:gd name="connsiteY2" fmla="*/ 134262 h 157545"/>
                <a:gd name="connsiteX3" fmla="*/ 23283 w 157545"/>
                <a:gd name="connsiteY3" fmla="*/ 78773 h 157545"/>
                <a:gd name="connsiteX4" fmla="*/ 78773 w 157545"/>
                <a:gd name="connsiteY4" fmla="*/ 23283 h 157545"/>
                <a:gd name="connsiteX5" fmla="*/ 78773 w 157545"/>
                <a:gd name="connsiteY5" fmla="*/ 0 h 157545"/>
                <a:gd name="connsiteX6" fmla="*/ 0 w 157545"/>
                <a:gd name="connsiteY6" fmla="*/ 78773 h 157545"/>
                <a:gd name="connsiteX7" fmla="*/ 78773 w 157545"/>
                <a:gd name="connsiteY7" fmla="*/ 157545 h 157545"/>
                <a:gd name="connsiteX8" fmla="*/ 157545 w 157545"/>
                <a:gd name="connsiteY8" fmla="*/ 78773 h 157545"/>
                <a:gd name="connsiteX9" fmla="*/ 78773 w 157545"/>
                <a:gd name="connsiteY9" fmla="*/ 0 h 157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7545" h="157545">
                  <a:moveTo>
                    <a:pt x="78773" y="23283"/>
                  </a:moveTo>
                  <a:cubicBezTo>
                    <a:pt x="109419" y="23283"/>
                    <a:pt x="134262" y="48126"/>
                    <a:pt x="134262" y="78773"/>
                  </a:cubicBezTo>
                  <a:cubicBezTo>
                    <a:pt x="134262" y="109419"/>
                    <a:pt x="109419" y="134262"/>
                    <a:pt x="78773" y="134262"/>
                  </a:cubicBezTo>
                  <a:cubicBezTo>
                    <a:pt x="48126" y="134262"/>
                    <a:pt x="23283" y="109419"/>
                    <a:pt x="23283" y="78773"/>
                  </a:cubicBezTo>
                  <a:cubicBezTo>
                    <a:pt x="23312" y="48139"/>
                    <a:pt x="48139" y="23312"/>
                    <a:pt x="78773" y="23283"/>
                  </a:cubicBezTo>
                  <a:moveTo>
                    <a:pt x="78773" y="0"/>
                  </a:moveTo>
                  <a:cubicBezTo>
                    <a:pt x="35268" y="0"/>
                    <a:pt x="0" y="35268"/>
                    <a:pt x="0" y="78773"/>
                  </a:cubicBezTo>
                  <a:cubicBezTo>
                    <a:pt x="0" y="122277"/>
                    <a:pt x="35268" y="157545"/>
                    <a:pt x="78773" y="157545"/>
                  </a:cubicBezTo>
                  <a:cubicBezTo>
                    <a:pt x="122277" y="157545"/>
                    <a:pt x="157545" y="122277"/>
                    <a:pt x="157545" y="78773"/>
                  </a:cubicBezTo>
                  <a:cubicBezTo>
                    <a:pt x="157545" y="35268"/>
                    <a:pt x="122277" y="0"/>
                    <a:pt x="78773" y="0"/>
                  </a:cubicBezTo>
                  <a:close/>
                </a:path>
              </a:pathLst>
            </a:custGeom>
            <a:grpFill/>
            <a:ln w="75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Candara" panose="020E0502030303020204" pitchFamily="34" charset="0"/>
              </a:endParaRPr>
            </a:p>
          </p:txBody>
        </p:sp>
      </p:grpSp>
      <p:sp>
        <p:nvSpPr>
          <p:cNvPr id="3" name="Объект 2">
            <a:extLst>
              <a:ext uri="{FF2B5EF4-FFF2-40B4-BE49-F238E27FC236}">
                <a16:creationId xmlns:a16="http://schemas.microsoft.com/office/drawing/2014/main" id="{00A6EC44-4376-48F7-A13D-CE000F6D87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97233" y="518400"/>
            <a:ext cx="4771607" cy="5837949"/>
          </a:xfrm>
        </p:spPr>
        <p:txBody>
          <a:bodyPr anchor="ctr">
            <a:normAutofit lnSpcReduction="10000"/>
          </a:bodyPr>
          <a:lstStyle/>
          <a:p>
            <a:r>
              <a:rPr lang="ru-RU" sz="3200" dirty="0">
                <a:solidFill>
                  <a:schemeClr val="tx1">
                    <a:alpha val="80000"/>
                  </a:schemeClr>
                </a:solidFill>
                <a:latin typeface="Candara" panose="020E0502030303020204" pitchFamily="34" charset="0"/>
              </a:rPr>
              <a:t>Что такое гражданская война?</a:t>
            </a:r>
          </a:p>
          <a:p>
            <a:r>
              <a:rPr lang="ru-RU" sz="3200" dirty="0">
                <a:solidFill>
                  <a:schemeClr val="tx1">
                    <a:alpha val="80000"/>
                  </a:schemeClr>
                </a:solidFill>
                <a:latin typeface="Candara" panose="020E0502030303020204" pitchFamily="34" charset="0"/>
              </a:rPr>
              <a:t>В чём заключается причина начала гражданской войны в Древнем Риме?</a:t>
            </a:r>
          </a:p>
          <a:p>
            <a:r>
              <a:rPr lang="ru-RU" sz="3200" dirty="0">
                <a:solidFill>
                  <a:schemeClr val="tx1">
                    <a:alpha val="80000"/>
                  </a:schemeClr>
                </a:solidFill>
                <a:latin typeface="Candara" panose="020E0502030303020204" pitchFamily="34" charset="0"/>
              </a:rPr>
              <a:t>Кто такой Юлий Цезарь?</a:t>
            </a:r>
          </a:p>
          <a:p>
            <a:r>
              <a:rPr lang="ru-RU" sz="3200" dirty="0">
                <a:solidFill>
                  <a:schemeClr val="tx1">
                    <a:alpha val="80000"/>
                  </a:schemeClr>
                </a:solidFill>
                <a:latin typeface="Candara" panose="020E0502030303020204" pitchFamily="34" charset="0"/>
              </a:rPr>
              <a:t>Почему ему удалось победить?</a:t>
            </a:r>
          </a:p>
          <a:p>
            <a:r>
              <a:rPr lang="ru-RU" sz="3200" dirty="0">
                <a:solidFill>
                  <a:schemeClr val="tx1">
                    <a:alpha val="80000"/>
                  </a:schemeClr>
                </a:solidFill>
                <a:latin typeface="Candara" panose="020E0502030303020204" pitchFamily="34" charset="0"/>
              </a:rPr>
              <a:t>Что значат выражения «жребий брошен» и «перейти Рубикон»?</a:t>
            </a:r>
            <a:endParaRPr lang="ru-BY" sz="3200" dirty="0">
              <a:solidFill>
                <a:schemeClr val="tx1">
                  <a:alpha val="80000"/>
                </a:schemeClr>
              </a:solidFill>
              <a:latin typeface="Candara" panose="020E0502030303020204" pitchFamily="34" charset="0"/>
            </a:endParaRPr>
          </a:p>
        </p:txBody>
      </p:sp>
      <p:cxnSp>
        <p:nvCxnSpPr>
          <p:cNvPr id="43" name="Straight Connector 16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0394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0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8989956"/>
      </p:ext>
    </p:extLst>
  </p:cSld>
  <p:clrMapOvr>
    <a:masterClrMapping/>
  </p:clrMapOvr>
  <p:transition>
    <p:split orient="vert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4" name="Rectangle 9">
            <a:extLst>
              <a:ext uri="{FF2B5EF4-FFF2-40B4-BE49-F238E27FC236}">
                <a16:creationId xmlns:a16="http://schemas.microsoft.com/office/drawing/2014/main" id="{E5A49435-E075-4822-9D18-0D1331C9FB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ndara" panose="020E0502030303020204" pitchFamily="34" charset="0"/>
            </a:endParaRPr>
          </a:p>
        </p:txBody>
      </p:sp>
      <p:sp>
        <p:nvSpPr>
          <p:cNvPr id="65" name="Rectangle 11">
            <a:extLst>
              <a:ext uri="{FF2B5EF4-FFF2-40B4-BE49-F238E27FC236}">
                <a16:creationId xmlns:a16="http://schemas.microsoft.com/office/drawing/2014/main" id="{3CD1EA40-7116-4FCB-9369-70F29FAA91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7883" y="1"/>
            <a:ext cx="12199883" cy="323398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ndara" panose="020E0502030303020204" pitchFamily="34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F578C5-1AE8-45CA-82F9-FD2D831EE1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6648" y="721805"/>
            <a:ext cx="6596421" cy="2147520"/>
          </a:xfrm>
        </p:spPr>
        <p:txBody>
          <a:bodyPr>
            <a:normAutofit/>
          </a:bodyPr>
          <a:lstStyle/>
          <a:p>
            <a:r>
              <a:rPr lang="ru-RU" sz="4800" b="1" dirty="0">
                <a:latin typeface="Candara" panose="020E0502030303020204" pitchFamily="34" charset="0"/>
              </a:rPr>
              <a:t>Правление Цезаря в Риме (49-44 гг. до н. э.)</a:t>
            </a:r>
            <a:endParaRPr lang="ru-BY" sz="4800" b="1" dirty="0">
              <a:latin typeface="Candara" panose="020E0502030303020204" pitchFamily="34" charset="0"/>
            </a:endParaRPr>
          </a:p>
        </p:txBody>
      </p:sp>
      <p:sp>
        <p:nvSpPr>
          <p:cNvPr id="66" name="Rectangle 13">
            <a:extLst>
              <a:ext uri="{FF2B5EF4-FFF2-40B4-BE49-F238E27FC236}">
                <a16:creationId xmlns:a16="http://schemas.microsoft.com/office/drawing/2014/main" id="{A5271697-90F1-4A23-8EF2-0179F2EAFA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"/>
            <a:ext cx="606972" cy="323398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ndara" panose="020E0502030303020204" pitchFamily="34" charset="0"/>
            </a:endParaRPr>
          </a:p>
        </p:txBody>
      </p:sp>
      <p:grpSp>
        <p:nvGrpSpPr>
          <p:cNvPr id="67" name="Group 15">
            <a:extLst>
              <a:ext uri="{FF2B5EF4-FFF2-40B4-BE49-F238E27FC236}">
                <a16:creationId xmlns:a16="http://schemas.microsoft.com/office/drawing/2014/main" id="{23AE24FC-E697-4150-A4E9-7038F72322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88720" y="73152"/>
            <a:ext cx="1178966" cy="232963"/>
            <a:chOff x="7763256" y="73152"/>
            <a:chExt cx="1178966" cy="232963"/>
          </a:xfrm>
        </p:grpSpPr>
        <p:sp>
          <p:nvSpPr>
            <p:cNvPr id="17" name="Rectangle 64">
              <a:extLst>
                <a:ext uri="{FF2B5EF4-FFF2-40B4-BE49-F238E27FC236}">
                  <a16:creationId xmlns:a16="http://schemas.microsoft.com/office/drawing/2014/main" id="{B6E6A6DC-8190-4538-9EAF-6D2DA32F22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ndara" panose="020E0502030303020204" pitchFamily="34" charset="0"/>
              </a:endParaRPr>
            </a:p>
          </p:txBody>
        </p:sp>
        <p:sp>
          <p:nvSpPr>
            <p:cNvPr id="68" name="Rectangle 66">
              <a:extLst>
                <a:ext uri="{FF2B5EF4-FFF2-40B4-BE49-F238E27FC236}">
                  <a16:creationId xmlns:a16="http://schemas.microsoft.com/office/drawing/2014/main" id="{6A0F9E64-E4D5-4F5D-8DC8-4D718FB4E3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ndara" panose="020E0502030303020204" pitchFamily="34" charset="0"/>
              </a:endParaRPr>
            </a:p>
          </p:txBody>
        </p:sp>
        <p:sp>
          <p:nvSpPr>
            <p:cNvPr id="69" name="Rectangle 64">
              <a:extLst>
                <a:ext uri="{FF2B5EF4-FFF2-40B4-BE49-F238E27FC236}">
                  <a16:creationId xmlns:a16="http://schemas.microsoft.com/office/drawing/2014/main" id="{8B14D11E-46EC-4472-B641-2B229466BC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ndara" panose="020E0502030303020204" pitchFamily="34" charset="0"/>
              </a:endParaRPr>
            </a:p>
          </p:txBody>
        </p:sp>
        <p:sp>
          <p:nvSpPr>
            <p:cNvPr id="70" name="Rectangle 66">
              <a:extLst>
                <a:ext uri="{FF2B5EF4-FFF2-40B4-BE49-F238E27FC236}">
                  <a16:creationId xmlns:a16="http://schemas.microsoft.com/office/drawing/2014/main" id="{CBCC03E8-EFA8-4481-85F5-6D67FD43BF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ndara" panose="020E0502030303020204" pitchFamily="34" charset="0"/>
              </a:endParaRPr>
            </a:p>
          </p:txBody>
        </p:sp>
        <p:sp>
          <p:nvSpPr>
            <p:cNvPr id="71" name="Rectangle 64">
              <a:extLst>
                <a:ext uri="{FF2B5EF4-FFF2-40B4-BE49-F238E27FC236}">
                  <a16:creationId xmlns:a16="http://schemas.microsoft.com/office/drawing/2014/main" id="{0AEDB5B1-8ED2-479D-B390-1663134454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ndara" panose="020E0502030303020204" pitchFamily="34" charset="0"/>
              </a:endParaRPr>
            </a:p>
          </p:txBody>
        </p:sp>
        <p:sp>
          <p:nvSpPr>
            <p:cNvPr id="72" name="Rectangle 66">
              <a:extLst>
                <a:ext uri="{FF2B5EF4-FFF2-40B4-BE49-F238E27FC236}">
                  <a16:creationId xmlns:a16="http://schemas.microsoft.com/office/drawing/2014/main" id="{32736CD4-ACBB-4E31-A595-77721EE5F1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ndara" panose="020E0502030303020204" pitchFamily="34" charset="0"/>
              </a:endParaRPr>
            </a:p>
          </p:txBody>
        </p:sp>
        <p:sp>
          <p:nvSpPr>
            <p:cNvPr id="73" name="Rectangle 64">
              <a:extLst>
                <a:ext uri="{FF2B5EF4-FFF2-40B4-BE49-F238E27FC236}">
                  <a16:creationId xmlns:a16="http://schemas.microsoft.com/office/drawing/2014/main" id="{840EDB8A-0A05-4A4D-9131-B0C9913AD8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ndara" panose="020E0502030303020204" pitchFamily="34" charset="0"/>
              </a:endParaRPr>
            </a:p>
          </p:txBody>
        </p:sp>
        <p:sp>
          <p:nvSpPr>
            <p:cNvPr id="74" name="Rectangle 66">
              <a:extLst>
                <a:ext uri="{FF2B5EF4-FFF2-40B4-BE49-F238E27FC236}">
                  <a16:creationId xmlns:a16="http://schemas.microsoft.com/office/drawing/2014/main" id="{97852E7D-B6DA-4315-9AB0-F38BDF42CF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ndara" panose="020E0502030303020204" pitchFamily="34" charset="0"/>
              </a:endParaRPr>
            </a:p>
          </p:txBody>
        </p:sp>
        <p:sp>
          <p:nvSpPr>
            <p:cNvPr id="75" name="Rectangle 64">
              <a:extLst>
                <a:ext uri="{FF2B5EF4-FFF2-40B4-BE49-F238E27FC236}">
                  <a16:creationId xmlns:a16="http://schemas.microsoft.com/office/drawing/2014/main" id="{042626BE-3A9A-4473-9CDB-891652CF96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ndara" panose="020E0502030303020204" pitchFamily="34" charset="0"/>
              </a:endParaRPr>
            </a:p>
          </p:txBody>
        </p:sp>
        <p:sp>
          <p:nvSpPr>
            <p:cNvPr id="26" name="Rectangle 66">
              <a:extLst>
                <a:ext uri="{FF2B5EF4-FFF2-40B4-BE49-F238E27FC236}">
                  <a16:creationId xmlns:a16="http://schemas.microsoft.com/office/drawing/2014/main" id="{26990F26-ADA3-4903-BD10-FB3F028C45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ndara" panose="020E0502030303020204" pitchFamily="34" charset="0"/>
              </a:endParaRPr>
            </a:p>
          </p:txBody>
        </p:sp>
        <p:sp>
          <p:nvSpPr>
            <p:cNvPr id="27" name="Rectangle 64">
              <a:extLst>
                <a:ext uri="{FF2B5EF4-FFF2-40B4-BE49-F238E27FC236}">
                  <a16:creationId xmlns:a16="http://schemas.microsoft.com/office/drawing/2014/main" id="{14323D42-A322-4207-857F-82B98209CC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ndara" panose="020E0502030303020204" pitchFamily="34" charset="0"/>
              </a:endParaRPr>
            </a:p>
          </p:txBody>
        </p:sp>
        <p:sp>
          <p:nvSpPr>
            <p:cNvPr id="28" name="Rectangle 66">
              <a:extLst>
                <a:ext uri="{FF2B5EF4-FFF2-40B4-BE49-F238E27FC236}">
                  <a16:creationId xmlns:a16="http://schemas.microsoft.com/office/drawing/2014/main" id="{F9D23351-DEBD-4512-90A7-4603F9CA63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ndara" panose="020E0502030303020204" pitchFamily="34" charset="0"/>
              </a:endParaRPr>
            </a:p>
          </p:txBody>
        </p:sp>
        <p:sp>
          <p:nvSpPr>
            <p:cNvPr id="29" name="Rectangle 64">
              <a:extLst>
                <a:ext uri="{FF2B5EF4-FFF2-40B4-BE49-F238E27FC236}">
                  <a16:creationId xmlns:a16="http://schemas.microsoft.com/office/drawing/2014/main" id="{53C35052-0CBF-4794-B3FE-7CF81F06A6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ndara" panose="020E0502030303020204" pitchFamily="34" charset="0"/>
              </a:endParaRPr>
            </a:p>
          </p:txBody>
        </p:sp>
        <p:sp>
          <p:nvSpPr>
            <p:cNvPr id="30" name="Rectangle 66">
              <a:extLst>
                <a:ext uri="{FF2B5EF4-FFF2-40B4-BE49-F238E27FC236}">
                  <a16:creationId xmlns:a16="http://schemas.microsoft.com/office/drawing/2014/main" id="{DE00348F-61C1-4BAF-A2DE-51D1FA9DC7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ndara" panose="020E0502030303020204" pitchFamily="34" charset="0"/>
              </a:endParaRPr>
            </a:p>
          </p:txBody>
        </p:sp>
        <p:sp>
          <p:nvSpPr>
            <p:cNvPr id="31" name="Rectangle 64">
              <a:extLst>
                <a:ext uri="{FF2B5EF4-FFF2-40B4-BE49-F238E27FC236}">
                  <a16:creationId xmlns:a16="http://schemas.microsoft.com/office/drawing/2014/main" id="{740C38A9-2B2E-4547-9000-43FE77D147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ndara" panose="020E0502030303020204" pitchFamily="34" charset="0"/>
              </a:endParaRPr>
            </a:p>
          </p:txBody>
        </p:sp>
        <p:sp>
          <p:nvSpPr>
            <p:cNvPr id="32" name="Rectangle 66">
              <a:extLst>
                <a:ext uri="{FF2B5EF4-FFF2-40B4-BE49-F238E27FC236}">
                  <a16:creationId xmlns:a16="http://schemas.microsoft.com/office/drawing/2014/main" id="{8170394A-2958-4790-9EFB-6DA2EC1311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ndara" panose="020E0502030303020204" pitchFamily="34" charset="0"/>
              </a:endParaRPr>
            </a:p>
          </p:txBody>
        </p:sp>
        <p:sp>
          <p:nvSpPr>
            <p:cNvPr id="33" name="Rectangle 64">
              <a:extLst>
                <a:ext uri="{FF2B5EF4-FFF2-40B4-BE49-F238E27FC236}">
                  <a16:creationId xmlns:a16="http://schemas.microsoft.com/office/drawing/2014/main" id="{A0D08350-9D6D-4252-8A04-D0422792BB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ndara" panose="020E0502030303020204" pitchFamily="34" charset="0"/>
              </a:endParaRPr>
            </a:p>
          </p:txBody>
        </p:sp>
        <p:sp>
          <p:nvSpPr>
            <p:cNvPr id="34" name="Rectangle 66">
              <a:extLst>
                <a:ext uri="{FF2B5EF4-FFF2-40B4-BE49-F238E27FC236}">
                  <a16:creationId xmlns:a16="http://schemas.microsoft.com/office/drawing/2014/main" id="{854E4015-5352-4DFB-A8D1-2F380D3992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ndara" panose="020E0502030303020204" pitchFamily="34" charset="0"/>
              </a:endParaRPr>
            </a:p>
          </p:txBody>
        </p:sp>
        <p:sp>
          <p:nvSpPr>
            <p:cNvPr id="35" name="Rectangle 64">
              <a:extLst>
                <a:ext uri="{FF2B5EF4-FFF2-40B4-BE49-F238E27FC236}">
                  <a16:creationId xmlns:a16="http://schemas.microsoft.com/office/drawing/2014/main" id="{835C5FE1-6BD5-4F30-AF61-12736BBAD8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ndara" panose="020E0502030303020204" pitchFamily="34" charset="0"/>
              </a:endParaRPr>
            </a:p>
          </p:txBody>
        </p:sp>
        <p:sp>
          <p:nvSpPr>
            <p:cNvPr id="36" name="Rectangle 66">
              <a:extLst>
                <a:ext uri="{FF2B5EF4-FFF2-40B4-BE49-F238E27FC236}">
                  <a16:creationId xmlns:a16="http://schemas.microsoft.com/office/drawing/2014/main" id="{DDBBD31D-9CD8-4380-A5C6-A03D916CDE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ndara" panose="020E0502030303020204" pitchFamily="34" charset="0"/>
              </a:endParaRPr>
            </a:p>
          </p:txBody>
        </p:sp>
      </p:grpSp>
      <p:sp>
        <p:nvSpPr>
          <p:cNvPr id="38" name="Rectangle 37">
            <a:extLst>
              <a:ext uri="{FF2B5EF4-FFF2-40B4-BE49-F238E27FC236}">
                <a16:creationId xmlns:a16="http://schemas.microsoft.com/office/drawing/2014/main" id="{D9F5512A-48E1-4C07-B75E-3CCC517B6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3233984"/>
            <a:ext cx="606972" cy="36240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ndara" panose="020E0502030303020204" pitchFamily="34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5534389-E256-4393-A8B6-646D9A4D4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7747" y="3531476"/>
            <a:ext cx="6895322" cy="3034862"/>
          </a:xfrm>
        </p:spPr>
        <p:txBody>
          <a:bodyPr anchor="ctr">
            <a:noAutofit/>
          </a:bodyPr>
          <a:lstStyle/>
          <a:p>
            <a:r>
              <a:rPr lang="ru-RU" dirty="0">
                <a:latin typeface="Candara" panose="020E0502030303020204" pitchFamily="34" charset="0"/>
              </a:rPr>
              <a:t>Объявил себя пожизненный диктатором</a:t>
            </a:r>
          </a:p>
          <a:p>
            <a:r>
              <a:rPr lang="ru-RU" dirty="0">
                <a:latin typeface="Candara" panose="020E0502030303020204" pitchFamily="34" charset="0"/>
              </a:rPr>
              <a:t>Подчинил всех сенаторов и консулов</a:t>
            </a:r>
          </a:p>
          <a:p>
            <a:r>
              <a:rPr lang="ru-RU" dirty="0">
                <a:latin typeface="Candara" panose="020E0502030303020204" pitchFamily="34" charset="0"/>
              </a:rPr>
              <a:t>Остановил кровопролитие</a:t>
            </a:r>
          </a:p>
          <a:p>
            <a:r>
              <a:rPr lang="ru-RU" dirty="0">
                <a:latin typeface="Candara" panose="020E0502030303020204" pitchFamily="34" charset="0"/>
              </a:rPr>
              <a:t>Щедро одарил своих солдат</a:t>
            </a:r>
          </a:p>
          <a:p>
            <a:r>
              <a:rPr lang="ru-RU" dirty="0">
                <a:latin typeface="Candara" panose="020E0502030303020204" pitchFamily="34" charset="0"/>
              </a:rPr>
              <a:t>Дал гражданство поддерживавших его людям</a:t>
            </a:r>
            <a:endParaRPr lang="ru-BY" dirty="0">
              <a:latin typeface="Candara" panose="020E0502030303020204" pitchFamily="34" charset="0"/>
            </a:endParaRPr>
          </a:p>
        </p:txBody>
      </p:sp>
      <p:pic>
        <p:nvPicPr>
          <p:cNvPr id="5" name="Рисунок 4" descr="Изображение выглядит как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E14F978A-FC4A-4E7C-BA88-663AFDF9AE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39"/>
          <a:stretch/>
        </p:blipFill>
        <p:spPr>
          <a:xfrm>
            <a:off x="7856771" y="730949"/>
            <a:ext cx="2214723" cy="5496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175244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038248A-211C-4EEC-8401-C761B929FB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ndara" panose="020E0502030303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30A849F-66D9-40C8-BEC8-35AFF8F456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>
              <a:latin typeface="Candara" panose="020E0502030303020204" pitchFamily="34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300702-3F0A-4B5E-BC96-834B9BC44D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226" y="933061"/>
            <a:ext cx="9833548" cy="1673181"/>
          </a:xfrm>
        </p:spPr>
        <p:txBody>
          <a:bodyPr anchor="b">
            <a:normAutofit/>
          </a:bodyPr>
          <a:lstStyle/>
          <a:p>
            <a:pPr algn="ctr"/>
            <a:r>
              <a:rPr lang="ru-RU" sz="4800" b="1" dirty="0">
                <a:solidFill>
                  <a:schemeClr val="tx2"/>
                </a:solidFill>
                <a:latin typeface="Candara" panose="020E0502030303020204" pitchFamily="34" charset="0"/>
              </a:rPr>
              <a:t>2. Выберите один источник рабства в Древнем Риме</a:t>
            </a:r>
            <a:endParaRPr lang="ru-BY" sz="4800" b="1" dirty="0">
              <a:solidFill>
                <a:schemeClr val="tx2"/>
              </a:solidFill>
              <a:latin typeface="Candara" panose="020E0502030303020204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4542298-A2B1-480F-A11C-A40EDD19B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289890" y="0"/>
            <a:ext cx="3902110" cy="2382977"/>
            <a:chOff x="6867015" y="-1"/>
            <a:chExt cx="5324985" cy="3251912"/>
          </a:xfrm>
          <a:solidFill>
            <a:schemeClr val="accent5">
              <a:alpha val="10000"/>
            </a:schemeClr>
          </a:solidFill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74AEB45E-B965-46A0-8557-C646B5011B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ndara" panose="020E0502030303020204" pitchFamily="34" charset="0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921A22C7-11AD-44B0-9BF7-6E3A458215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ndara" panose="020E0502030303020204" pitchFamily="34" charset="0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87049D82-B7F3-4192-8337-4BDB16955E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ndara" panose="020E0502030303020204" pitchFamily="34" charset="0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24A7FAD9-577C-4D2E-A3B5-C6D0A39D47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ndara" panose="020E0502030303020204" pitchFamily="34" charset="0"/>
              </a:endParaRPr>
            </a:p>
          </p:txBody>
        </p:sp>
      </p:grpSp>
      <p:sp>
        <p:nvSpPr>
          <p:cNvPr id="3" name="Объект 2">
            <a:extLst>
              <a:ext uri="{FF2B5EF4-FFF2-40B4-BE49-F238E27FC236}">
                <a16:creationId xmlns:a16="http://schemas.microsoft.com/office/drawing/2014/main" id="{35FA4FEE-EF41-43AE-BD49-49F85779F8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9226" y="2890979"/>
            <a:ext cx="9833548" cy="3155258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ru-RU" sz="4000" dirty="0">
                <a:solidFill>
                  <a:schemeClr val="tx2"/>
                </a:solidFill>
                <a:latin typeface="Candara" panose="020E0502030303020204" pitchFamily="34" charset="0"/>
              </a:rPr>
              <a:t>А. Рождение в семье патриция</a:t>
            </a:r>
          </a:p>
          <a:p>
            <a:pPr marL="0" indent="0">
              <a:buNone/>
            </a:pPr>
            <a:r>
              <a:rPr lang="ru-RU" sz="4000" dirty="0">
                <a:solidFill>
                  <a:schemeClr val="tx2"/>
                </a:solidFill>
                <a:latin typeface="Candara" panose="020E0502030303020204" pitchFamily="34" charset="0"/>
              </a:rPr>
              <a:t>Б. Увольнение с консульской должности</a:t>
            </a:r>
          </a:p>
          <a:p>
            <a:pPr marL="0" indent="0">
              <a:buNone/>
            </a:pPr>
            <a:r>
              <a:rPr lang="ru-RU" sz="4000" dirty="0">
                <a:solidFill>
                  <a:schemeClr val="tx2"/>
                </a:solidFill>
                <a:latin typeface="Candara" panose="020E0502030303020204" pitchFamily="34" charset="0"/>
              </a:rPr>
              <a:t>В. Работорговля</a:t>
            </a:r>
          </a:p>
          <a:p>
            <a:pPr marL="0" indent="0">
              <a:buNone/>
            </a:pPr>
            <a:r>
              <a:rPr lang="ru-RU" sz="4000" dirty="0">
                <a:solidFill>
                  <a:schemeClr val="tx2"/>
                </a:solidFill>
                <a:latin typeface="Candara" panose="020E0502030303020204" pitchFamily="34" charset="0"/>
              </a:rPr>
              <a:t>Г. Воинская служба</a:t>
            </a:r>
            <a:endParaRPr lang="ru-BY" sz="4000" dirty="0">
              <a:solidFill>
                <a:schemeClr val="tx2"/>
              </a:solidFill>
              <a:latin typeface="Candara" panose="020E0502030303020204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A5C9C35-2375-49EB-B99C-17C87D42FE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 flipH="1">
            <a:off x="0" y="4682671"/>
            <a:ext cx="2898948" cy="2175328"/>
            <a:chOff x="-305" y="-1"/>
            <a:chExt cx="3832880" cy="2876136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7BE7B8C5-3FC9-47E9-B555-AFCB849A41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3815424" cy="2653659"/>
            </a:xfrm>
            <a:custGeom>
              <a:avLst/>
              <a:gdLst>
                <a:gd name="connsiteX0" fmla="*/ 3203055 w 3815424"/>
                <a:gd name="connsiteY0" fmla="*/ 0 h 2653659"/>
                <a:gd name="connsiteX1" fmla="*/ 3815424 w 3815424"/>
                <a:gd name="connsiteY1" fmla="*/ 0 h 2653659"/>
                <a:gd name="connsiteX2" fmla="*/ 3801025 w 3815424"/>
                <a:gd name="connsiteY2" fmla="*/ 214243 h 2653659"/>
                <a:gd name="connsiteX3" fmla="*/ 587142 w 3815424"/>
                <a:gd name="connsiteY3" fmla="*/ 2653659 h 2653659"/>
                <a:gd name="connsiteX4" fmla="*/ 53389 w 3815424"/>
                <a:gd name="connsiteY4" fmla="*/ 2605041 h 2653659"/>
                <a:gd name="connsiteX5" fmla="*/ 0 w 3815424"/>
                <a:gd name="connsiteY5" fmla="*/ 2593136 h 2653659"/>
                <a:gd name="connsiteX6" fmla="*/ 0 w 3815424"/>
                <a:gd name="connsiteY6" fmla="*/ 1994836 h 2653659"/>
                <a:gd name="connsiteX7" fmla="*/ 159710 w 3815424"/>
                <a:gd name="connsiteY7" fmla="*/ 2035054 h 2653659"/>
                <a:gd name="connsiteX8" fmla="*/ 587142 w 3815424"/>
                <a:gd name="connsiteY8" fmla="*/ 2075152 h 2653659"/>
                <a:gd name="connsiteX9" fmla="*/ 1549283 w 3815424"/>
                <a:gd name="connsiteY9" fmla="*/ 1900153 h 2653659"/>
                <a:gd name="connsiteX10" fmla="*/ 2406698 w 3815424"/>
                <a:gd name="connsiteY10" fmla="*/ 1418450 h 2653659"/>
                <a:gd name="connsiteX11" fmla="*/ 2996069 w 3815424"/>
                <a:gd name="connsiteY11" fmla="*/ 728678 h 2653659"/>
                <a:gd name="connsiteX12" fmla="*/ 3193967 w 3815424"/>
                <a:gd name="connsiteY12" fmla="*/ 137719 h 2653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59">
                  <a:moveTo>
                    <a:pt x="3203055" y="0"/>
                  </a:moveTo>
                  <a:lnTo>
                    <a:pt x="3815424" y="0"/>
                  </a:lnTo>
                  <a:lnTo>
                    <a:pt x="3801025" y="214243"/>
                  </a:lnTo>
                  <a:cubicBezTo>
                    <a:pt x="3616317" y="1584467"/>
                    <a:pt x="2091637" y="2653659"/>
                    <a:pt x="587142" y="2653659"/>
                  </a:cubicBezTo>
                  <a:cubicBezTo>
                    <a:pt x="400192" y="2653659"/>
                    <a:pt x="222112" y="2636953"/>
                    <a:pt x="53389" y="2605041"/>
                  </a:cubicBezTo>
                  <a:lnTo>
                    <a:pt x="0" y="2593136"/>
                  </a:lnTo>
                  <a:lnTo>
                    <a:pt x="0" y="1994836"/>
                  </a:lnTo>
                  <a:lnTo>
                    <a:pt x="159710" y="2035054"/>
                  </a:lnTo>
                  <a:cubicBezTo>
                    <a:pt x="295467" y="2061726"/>
                    <a:pt x="438268" y="2075152"/>
                    <a:pt x="587142" y="2075152"/>
                  </a:cubicBezTo>
                  <a:cubicBezTo>
                    <a:pt x="901731" y="2075152"/>
                    <a:pt x="1234490" y="2014697"/>
                    <a:pt x="1549283" y="1900153"/>
                  </a:cubicBezTo>
                  <a:cubicBezTo>
                    <a:pt x="1860709" y="1786959"/>
                    <a:pt x="2157231" y="1620350"/>
                    <a:pt x="2406698" y="1418450"/>
                  </a:cubicBezTo>
                  <a:cubicBezTo>
                    <a:pt x="2655859" y="1216840"/>
                    <a:pt x="2859596" y="978302"/>
                    <a:pt x="2996069" y="728678"/>
                  </a:cubicBezTo>
                  <a:cubicBezTo>
                    <a:pt x="3101178" y="536396"/>
                    <a:pt x="3167417" y="338366"/>
                    <a:pt x="3193967" y="13771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ndara" panose="020E0502030303020204" pitchFamily="34" charset="0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615B6EFE-6DC2-4A72-AC12-BCCC3638A6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15424" cy="2653660"/>
            </a:xfrm>
            <a:custGeom>
              <a:avLst/>
              <a:gdLst>
                <a:gd name="connsiteX0" fmla="*/ 3305038 w 3815424"/>
                <a:gd name="connsiteY0" fmla="*/ 0 h 2653660"/>
                <a:gd name="connsiteX1" fmla="*/ 3815424 w 3815424"/>
                <a:gd name="connsiteY1" fmla="*/ 0 h 2653660"/>
                <a:gd name="connsiteX2" fmla="*/ 3801025 w 3815424"/>
                <a:gd name="connsiteY2" fmla="*/ 214244 h 2653660"/>
                <a:gd name="connsiteX3" fmla="*/ 587142 w 3815424"/>
                <a:gd name="connsiteY3" fmla="*/ 2653660 h 2653660"/>
                <a:gd name="connsiteX4" fmla="*/ 53389 w 3815424"/>
                <a:gd name="connsiteY4" fmla="*/ 2605042 h 2653660"/>
                <a:gd name="connsiteX5" fmla="*/ 0 w 3815424"/>
                <a:gd name="connsiteY5" fmla="*/ 2593137 h 2653660"/>
                <a:gd name="connsiteX6" fmla="*/ 0 w 3815424"/>
                <a:gd name="connsiteY6" fmla="*/ 2094444 h 2653660"/>
                <a:gd name="connsiteX7" fmla="*/ 137675 w 3815424"/>
                <a:gd name="connsiteY7" fmla="*/ 2129195 h 2653660"/>
                <a:gd name="connsiteX8" fmla="*/ 587142 w 3815424"/>
                <a:gd name="connsiteY8" fmla="*/ 2171571 h 2653660"/>
                <a:gd name="connsiteX9" fmla="*/ 1585826 w 3815424"/>
                <a:gd name="connsiteY9" fmla="*/ 1990112 h 2653660"/>
                <a:gd name="connsiteX10" fmla="*/ 2473046 w 3815424"/>
                <a:gd name="connsiteY10" fmla="*/ 1491633 h 2653660"/>
                <a:gd name="connsiteX11" fmla="*/ 3086710 w 3815424"/>
                <a:gd name="connsiteY11" fmla="*/ 772838 h 2653660"/>
                <a:gd name="connsiteX12" fmla="*/ 3295217 w 3815424"/>
                <a:gd name="connsiteY12" fmla="*/ 149229 h 26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60">
                  <a:moveTo>
                    <a:pt x="3305038" y="0"/>
                  </a:moveTo>
                  <a:lnTo>
                    <a:pt x="3815424" y="0"/>
                  </a:lnTo>
                  <a:lnTo>
                    <a:pt x="3801025" y="214244"/>
                  </a:lnTo>
                  <a:cubicBezTo>
                    <a:pt x="3616317" y="1584467"/>
                    <a:pt x="2091637" y="2653660"/>
                    <a:pt x="587142" y="2653660"/>
                  </a:cubicBezTo>
                  <a:cubicBezTo>
                    <a:pt x="400192" y="2653660"/>
                    <a:pt x="222112" y="2636954"/>
                    <a:pt x="53389" y="2605042"/>
                  </a:cubicBezTo>
                  <a:lnTo>
                    <a:pt x="0" y="2593137"/>
                  </a:lnTo>
                  <a:lnTo>
                    <a:pt x="0" y="2094444"/>
                  </a:lnTo>
                  <a:lnTo>
                    <a:pt x="137675" y="2129195"/>
                  </a:lnTo>
                  <a:cubicBezTo>
                    <a:pt x="280616" y="2157374"/>
                    <a:pt x="430766" y="2171571"/>
                    <a:pt x="587142" y="2171571"/>
                  </a:cubicBezTo>
                  <a:cubicBezTo>
                    <a:pt x="918879" y="2171571"/>
                    <a:pt x="1254904" y="2110634"/>
                    <a:pt x="1585826" y="1990112"/>
                  </a:cubicBezTo>
                  <a:cubicBezTo>
                    <a:pt x="1908071" y="1873061"/>
                    <a:pt x="2214800" y="1700666"/>
                    <a:pt x="2473046" y="1491633"/>
                  </a:cubicBezTo>
                  <a:cubicBezTo>
                    <a:pt x="2735782" y="1279031"/>
                    <a:pt x="2942276" y="1037118"/>
                    <a:pt x="3086710" y="772838"/>
                  </a:cubicBezTo>
                  <a:cubicBezTo>
                    <a:pt x="3197408" y="570216"/>
                    <a:pt x="3267226" y="361248"/>
                    <a:pt x="3295217" y="14922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ndara" panose="020E0502030303020204" pitchFamily="34" charset="0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AE8C1B65-6799-4DD1-B262-01901DA126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1"/>
              <a:ext cx="3815986" cy="2675935"/>
            </a:xfrm>
            <a:custGeom>
              <a:avLst/>
              <a:gdLst>
                <a:gd name="connsiteX0" fmla="*/ 3648768 w 3815986"/>
                <a:gd name="connsiteY0" fmla="*/ 0 h 2675935"/>
                <a:gd name="connsiteX1" fmla="*/ 3815986 w 3815986"/>
                <a:gd name="connsiteY1" fmla="*/ 0 h 2675935"/>
                <a:gd name="connsiteX2" fmla="*/ 3804695 w 3815986"/>
                <a:gd name="connsiteY2" fmla="*/ 200084 h 2675935"/>
                <a:gd name="connsiteX3" fmla="*/ 3762590 w 3815986"/>
                <a:gd name="connsiteY3" fmla="*/ 455543 h 2675935"/>
                <a:gd name="connsiteX4" fmla="*/ 3592332 w 3815986"/>
                <a:gd name="connsiteY4" fmla="*/ 947274 h 2675935"/>
                <a:gd name="connsiteX5" fmla="*/ 2953967 w 3815986"/>
                <a:gd name="connsiteY5" fmla="*/ 1782349 h 2675935"/>
                <a:gd name="connsiteX6" fmla="*/ 2530669 w 3815986"/>
                <a:gd name="connsiteY6" fmla="*/ 2109494 h 2675935"/>
                <a:gd name="connsiteX7" fmla="*/ 2057561 w 3815986"/>
                <a:gd name="connsiteY7" fmla="*/ 2369245 h 2675935"/>
                <a:gd name="connsiteX8" fmla="*/ 1007330 w 3815986"/>
                <a:gd name="connsiteY8" fmla="*/ 2655701 h 2675935"/>
                <a:gd name="connsiteX9" fmla="*/ 732765 w 3815986"/>
                <a:gd name="connsiteY9" fmla="*/ 2674696 h 2675935"/>
                <a:gd name="connsiteX10" fmla="*/ 457666 w 3815986"/>
                <a:gd name="connsiteY10" fmla="*/ 2670839 h 2675935"/>
                <a:gd name="connsiteX11" fmla="*/ 183574 w 3815986"/>
                <a:gd name="connsiteY11" fmla="*/ 2643312 h 2675935"/>
                <a:gd name="connsiteX12" fmla="*/ 0 w 3815986"/>
                <a:gd name="connsiteY12" fmla="*/ 2607798 h 2675935"/>
                <a:gd name="connsiteX13" fmla="*/ 0 w 3815986"/>
                <a:gd name="connsiteY13" fmla="*/ 2356652 h 2675935"/>
                <a:gd name="connsiteX14" fmla="*/ 222195 w 3815986"/>
                <a:gd name="connsiteY14" fmla="*/ 2396940 h 2675935"/>
                <a:gd name="connsiteX15" fmla="*/ 472364 w 3815986"/>
                <a:gd name="connsiteY15" fmla="*/ 2419092 h 2675935"/>
                <a:gd name="connsiteX16" fmla="*/ 974972 w 3815986"/>
                <a:gd name="connsiteY16" fmla="*/ 2402122 h 2675935"/>
                <a:gd name="connsiteX17" fmla="*/ 1468292 w 3815986"/>
                <a:gd name="connsiteY17" fmla="*/ 2304162 h 2675935"/>
                <a:gd name="connsiteX18" fmla="*/ 1940176 w 3815986"/>
                <a:gd name="connsiteY18" fmla="*/ 2133695 h 2675935"/>
                <a:gd name="connsiteX19" fmla="*/ 2783403 w 3815986"/>
                <a:gd name="connsiteY19" fmla="*/ 1609954 h 2675935"/>
                <a:gd name="connsiteX20" fmla="*/ 3128104 w 3815986"/>
                <a:gd name="connsiteY20" fmla="*/ 1260439 h 2675935"/>
                <a:gd name="connsiteX21" fmla="*/ 3400639 w 3815986"/>
                <a:gd name="connsiteY21" fmla="*/ 859052 h 2675935"/>
                <a:gd name="connsiteX22" fmla="*/ 3585595 w 3815986"/>
                <a:gd name="connsiteY22" fmla="*/ 415336 h 2675935"/>
                <a:gd name="connsiteX23" fmla="*/ 3635918 w 3815986"/>
                <a:gd name="connsiteY23" fmla="*/ 181137 h 2675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815986" h="2675935">
                  <a:moveTo>
                    <a:pt x="3648768" y="0"/>
                  </a:moveTo>
                  <a:lnTo>
                    <a:pt x="3815986" y="0"/>
                  </a:lnTo>
                  <a:lnTo>
                    <a:pt x="3804695" y="200084"/>
                  </a:lnTo>
                  <a:cubicBezTo>
                    <a:pt x="3795228" y="285751"/>
                    <a:pt x="3781167" y="371032"/>
                    <a:pt x="3762590" y="455543"/>
                  </a:cubicBezTo>
                  <a:cubicBezTo>
                    <a:pt x="3725537" y="624467"/>
                    <a:pt x="3668784" y="790112"/>
                    <a:pt x="3592332" y="947274"/>
                  </a:cubicBezTo>
                  <a:cubicBezTo>
                    <a:pt x="3438712" y="1261596"/>
                    <a:pt x="3216091" y="1542847"/>
                    <a:pt x="2953967" y="1782349"/>
                  </a:cubicBezTo>
                  <a:cubicBezTo>
                    <a:pt x="2822599" y="1902099"/>
                    <a:pt x="2680615" y="2011341"/>
                    <a:pt x="2530669" y="2109494"/>
                  </a:cubicBezTo>
                  <a:cubicBezTo>
                    <a:pt x="2380520" y="2207551"/>
                    <a:pt x="2222510" y="2294906"/>
                    <a:pt x="2057561" y="2369245"/>
                  </a:cubicBezTo>
                  <a:cubicBezTo>
                    <a:pt x="1727252" y="2516859"/>
                    <a:pt x="1371629" y="2614434"/>
                    <a:pt x="1007330" y="2655701"/>
                  </a:cubicBezTo>
                  <a:cubicBezTo>
                    <a:pt x="916281" y="2665873"/>
                    <a:pt x="824568" y="2672188"/>
                    <a:pt x="732765" y="2674696"/>
                  </a:cubicBezTo>
                  <a:cubicBezTo>
                    <a:pt x="640963" y="2677203"/>
                    <a:pt x="549072" y="2675901"/>
                    <a:pt x="457666" y="2670839"/>
                  </a:cubicBezTo>
                  <a:cubicBezTo>
                    <a:pt x="366106" y="2665584"/>
                    <a:pt x="274572" y="2656521"/>
                    <a:pt x="183574" y="2643312"/>
                  </a:cubicBezTo>
                  <a:lnTo>
                    <a:pt x="0" y="2607798"/>
                  </a:lnTo>
                  <a:lnTo>
                    <a:pt x="0" y="2356652"/>
                  </a:lnTo>
                  <a:lnTo>
                    <a:pt x="222195" y="2396940"/>
                  </a:lnTo>
                  <a:cubicBezTo>
                    <a:pt x="304990" y="2407980"/>
                    <a:pt x="388511" y="2415283"/>
                    <a:pt x="472364" y="2419092"/>
                  </a:cubicBezTo>
                  <a:cubicBezTo>
                    <a:pt x="640376" y="2427095"/>
                    <a:pt x="808184" y="2421791"/>
                    <a:pt x="974972" y="2402122"/>
                  </a:cubicBezTo>
                  <a:cubicBezTo>
                    <a:pt x="1141658" y="2382358"/>
                    <a:pt x="1306812" y="2349286"/>
                    <a:pt x="1468292" y="2304162"/>
                  </a:cubicBezTo>
                  <a:cubicBezTo>
                    <a:pt x="1629874" y="2259231"/>
                    <a:pt x="1787475" y="2201091"/>
                    <a:pt x="1940176" y="2133695"/>
                  </a:cubicBezTo>
                  <a:cubicBezTo>
                    <a:pt x="2246498" y="2000349"/>
                    <a:pt x="2532507" y="1823520"/>
                    <a:pt x="2783403" y="1609954"/>
                  </a:cubicBezTo>
                  <a:cubicBezTo>
                    <a:pt x="2908442" y="1502833"/>
                    <a:pt x="3024295" y="1385975"/>
                    <a:pt x="3128104" y="1260439"/>
                  </a:cubicBezTo>
                  <a:cubicBezTo>
                    <a:pt x="3232116" y="1135096"/>
                    <a:pt x="3323881" y="1000689"/>
                    <a:pt x="3400639" y="859052"/>
                  </a:cubicBezTo>
                  <a:cubicBezTo>
                    <a:pt x="3477399" y="717510"/>
                    <a:pt x="3541296" y="569316"/>
                    <a:pt x="3585595" y="415336"/>
                  </a:cubicBezTo>
                  <a:cubicBezTo>
                    <a:pt x="3607796" y="338540"/>
                    <a:pt x="3624638" y="260224"/>
                    <a:pt x="3635918" y="18113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ndara" panose="020E0502030303020204" pitchFamily="34" charset="0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03829674-8FAF-4E90-9FB7-C6CE17839B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32270" cy="2876136"/>
            </a:xfrm>
            <a:custGeom>
              <a:avLst/>
              <a:gdLst>
                <a:gd name="connsiteX0" fmla="*/ 3800718 w 3832270"/>
                <a:gd name="connsiteY0" fmla="*/ 0 h 2876136"/>
                <a:gd name="connsiteX1" fmla="*/ 3832270 w 3832270"/>
                <a:gd name="connsiteY1" fmla="*/ 0 h 2876136"/>
                <a:gd name="connsiteX2" fmla="*/ 3824562 w 3832270"/>
                <a:gd name="connsiteY2" fmla="*/ 143769 h 2876136"/>
                <a:gd name="connsiteX3" fmla="*/ 3628155 w 3832270"/>
                <a:gd name="connsiteY3" fmla="*/ 922055 h 2876136"/>
                <a:gd name="connsiteX4" fmla="*/ 3514853 w 3832270"/>
                <a:gd name="connsiteY4" fmla="*/ 1169078 h 2876136"/>
                <a:gd name="connsiteX5" fmla="*/ 3379198 w 3832270"/>
                <a:gd name="connsiteY5" fmla="*/ 1407037 h 2876136"/>
                <a:gd name="connsiteX6" fmla="*/ 3043787 w 3832270"/>
                <a:gd name="connsiteY6" fmla="*/ 1848342 h 2876136"/>
                <a:gd name="connsiteX7" fmla="*/ 2845661 w 3832270"/>
                <a:gd name="connsiteY7" fmla="*/ 2047444 h 2876136"/>
                <a:gd name="connsiteX8" fmla="*/ 2793197 w 3832270"/>
                <a:gd name="connsiteY8" fmla="*/ 2094689 h 2876136"/>
                <a:gd name="connsiteX9" fmla="*/ 2739710 w 3832270"/>
                <a:gd name="connsiteY9" fmla="*/ 2140969 h 2876136"/>
                <a:gd name="connsiteX10" fmla="*/ 2629166 w 3832270"/>
                <a:gd name="connsiteY10" fmla="*/ 2229867 h 2876136"/>
                <a:gd name="connsiteX11" fmla="*/ 2145952 w 3832270"/>
                <a:gd name="connsiteY11" fmla="*/ 2535994 h 2876136"/>
                <a:gd name="connsiteX12" fmla="*/ 1034987 w 3832270"/>
                <a:gd name="connsiteY12" fmla="*/ 2863910 h 2876136"/>
                <a:gd name="connsiteX13" fmla="*/ 741909 w 3832270"/>
                <a:gd name="connsiteY13" fmla="*/ 2875939 h 2876136"/>
                <a:gd name="connsiteX14" fmla="*/ 450208 w 3832270"/>
                <a:gd name="connsiteY14" fmla="*/ 2857451 h 2876136"/>
                <a:gd name="connsiteX15" fmla="*/ 22215 w 3832270"/>
                <a:gd name="connsiteY15" fmla="*/ 2775923 h 2876136"/>
                <a:gd name="connsiteX16" fmla="*/ 0 w 3832270"/>
                <a:gd name="connsiteY16" fmla="*/ 2769256 h 2876136"/>
                <a:gd name="connsiteX17" fmla="*/ 0 w 3832270"/>
                <a:gd name="connsiteY17" fmla="*/ 2590612 h 2876136"/>
                <a:gd name="connsiteX18" fmla="*/ 199046 w 3832270"/>
                <a:gd name="connsiteY18" fmla="*/ 2627410 h 2876136"/>
                <a:gd name="connsiteX19" fmla="*/ 468174 w 3832270"/>
                <a:gd name="connsiteY19" fmla="*/ 2649670 h 2876136"/>
                <a:gd name="connsiteX20" fmla="*/ 1003650 w 3832270"/>
                <a:gd name="connsiteY20" fmla="*/ 2622480 h 2876136"/>
                <a:gd name="connsiteX21" fmla="*/ 1266489 w 3832270"/>
                <a:gd name="connsiteY21" fmla="*/ 2573982 h 2876136"/>
                <a:gd name="connsiteX22" fmla="*/ 1524223 w 3832270"/>
                <a:gd name="connsiteY22" fmla="*/ 2504657 h 2876136"/>
                <a:gd name="connsiteX23" fmla="*/ 1775731 w 3832270"/>
                <a:gd name="connsiteY23" fmla="*/ 2416243 h 2876136"/>
                <a:gd name="connsiteX24" fmla="*/ 2019789 w 3832270"/>
                <a:gd name="connsiteY24" fmla="*/ 2309412 h 2876136"/>
                <a:gd name="connsiteX25" fmla="*/ 2482486 w 3832270"/>
                <a:gd name="connsiteY25" fmla="*/ 2046962 h 2876136"/>
                <a:gd name="connsiteX26" fmla="*/ 2591908 w 3832270"/>
                <a:gd name="connsiteY26" fmla="*/ 1971371 h 2876136"/>
                <a:gd name="connsiteX27" fmla="*/ 2645702 w 3832270"/>
                <a:gd name="connsiteY27" fmla="*/ 1932321 h 2876136"/>
                <a:gd name="connsiteX28" fmla="*/ 2698779 w 3832270"/>
                <a:gd name="connsiteY28" fmla="*/ 1892309 h 2876136"/>
                <a:gd name="connsiteX29" fmla="*/ 2903537 w 3832270"/>
                <a:gd name="connsiteY29" fmla="*/ 1722516 h 2876136"/>
                <a:gd name="connsiteX30" fmla="*/ 3269061 w 3832270"/>
                <a:gd name="connsiteY30" fmla="*/ 1337327 h 2876136"/>
                <a:gd name="connsiteX31" fmla="*/ 3424928 w 3832270"/>
                <a:gd name="connsiteY31" fmla="*/ 1122508 h 2876136"/>
                <a:gd name="connsiteX32" fmla="*/ 3557622 w 3832270"/>
                <a:gd name="connsiteY32" fmla="*/ 893226 h 2876136"/>
                <a:gd name="connsiteX33" fmla="*/ 3587019 w 3832270"/>
                <a:gd name="connsiteY33" fmla="*/ 833929 h 2876136"/>
                <a:gd name="connsiteX34" fmla="*/ 3601310 w 3832270"/>
                <a:gd name="connsiteY34" fmla="*/ 804040 h 2876136"/>
                <a:gd name="connsiteX35" fmla="*/ 3614885 w 3832270"/>
                <a:gd name="connsiteY35" fmla="*/ 773861 h 2876136"/>
                <a:gd name="connsiteX36" fmla="*/ 3640812 w 3832270"/>
                <a:gd name="connsiteY36" fmla="*/ 713022 h 2876136"/>
                <a:gd name="connsiteX37" fmla="*/ 3665105 w 3832270"/>
                <a:gd name="connsiteY37" fmla="*/ 651506 h 2876136"/>
                <a:gd name="connsiteX38" fmla="*/ 3744110 w 3832270"/>
                <a:gd name="connsiteY38" fmla="*/ 399567 h 2876136"/>
                <a:gd name="connsiteX39" fmla="*/ 3792123 w 3832270"/>
                <a:gd name="connsiteY39" fmla="*/ 140444 h 287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832270" h="2876136">
                  <a:moveTo>
                    <a:pt x="3800718" y="0"/>
                  </a:moveTo>
                  <a:lnTo>
                    <a:pt x="3832270" y="0"/>
                  </a:lnTo>
                  <a:lnTo>
                    <a:pt x="3824562" y="143769"/>
                  </a:lnTo>
                  <a:cubicBezTo>
                    <a:pt x="3797131" y="409191"/>
                    <a:pt x="3730585" y="671345"/>
                    <a:pt x="3628155" y="922055"/>
                  </a:cubicBezTo>
                  <a:cubicBezTo>
                    <a:pt x="3593858" y="1005553"/>
                    <a:pt x="3556704" y="1088280"/>
                    <a:pt x="3514853" y="1169078"/>
                  </a:cubicBezTo>
                  <a:cubicBezTo>
                    <a:pt x="3473616" y="1250166"/>
                    <a:pt x="3428194" y="1329517"/>
                    <a:pt x="3379198" y="1407037"/>
                  </a:cubicBezTo>
                  <a:cubicBezTo>
                    <a:pt x="3281106" y="1561980"/>
                    <a:pt x="3169132" y="1710174"/>
                    <a:pt x="3043787" y="1848342"/>
                  </a:cubicBezTo>
                  <a:cubicBezTo>
                    <a:pt x="2980806" y="1917184"/>
                    <a:pt x="2915071" y="1984001"/>
                    <a:pt x="2845661" y="2047444"/>
                  </a:cubicBezTo>
                  <a:cubicBezTo>
                    <a:pt x="2828411" y="2063450"/>
                    <a:pt x="2811060" y="2079263"/>
                    <a:pt x="2793197" y="2094689"/>
                  </a:cubicBezTo>
                  <a:cubicBezTo>
                    <a:pt x="2775436" y="2110213"/>
                    <a:pt x="2757982" y="2126025"/>
                    <a:pt x="2739710" y="2140969"/>
                  </a:cubicBezTo>
                  <a:cubicBezTo>
                    <a:pt x="2703576" y="2171341"/>
                    <a:pt x="2666524" y="2200749"/>
                    <a:pt x="2629166" y="2229867"/>
                  </a:cubicBezTo>
                  <a:cubicBezTo>
                    <a:pt x="2479015" y="2345569"/>
                    <a:pt x="2316821" y="2448061"/>
                    <a:pt x="2145952" y="2535994"/>
                  </a:cubicBezTo>
                  <a:cubicBezTo>
                    <a:pt x="1804312" y="2711957"/>
                    <a:pt x="1424600" y="2826982"/>
                    <a:pt x="1034987" y="2863910"/>
                  </a:cubicBezTo>
                  <a:cubicBezTo>
                    <a:pt x="937762" y="2873167"/>
                    <a:pt x="839720" y="2877096"/>
                    <a:pt x="741909" y="2875939"/>
                  </a:cubicBezTo>
                  <a:cubicBezTo>
                    <a:pt x="644097" y="2874782"/>
                    <a:pt x="546515" y="2868539"/>
                    <a:pt x="450208" y="2857451"/>
                  </a:cubicBezTo>
                  <a:cubicBezTo>
                    <a:pt x="305520" y="2840674"/>
                    <a:pt x="162095" y="2813810"/>
                    <a:pt x="22215" y="2775923"/>
                  </a:cubicBezTo>
                  <a:lnTo>
                    <a:pt x="0" y="2769256"/>
                  </a:lnTo>
                  <a:lnTo>
                    <a:pt x="0" y="2590612"/>
                  </a:lnTo>
                  <a:lnTo>
                    <a:pt x="199046" y="2627410"/>
                  </a:lnTo>
                  <a:cubicBezTo>
                    <a:pt x="288321" y="2639209"/>
                    <a:pt x="378197" y="2646537"/>
                    <a:pt x="468174" y="2649670"/>
                  </a:cubicBezTo>
                  <a:cubicBezTo>
                    <a:pt x="648333" y="2656805"/>
                    <a:pt x="826655" y="2647163"/>
                    <a:pt x="1003650" y="2622480"/>
                  </a:cubicBezTo>
                  <a:cubicBezTo>
                    <a:pt x="1091943" y="2609658"/>
                    <a:pt x="1179725" y="2593747"/>
                    <a:pt x="1266489" y="2573982"/>
                  </a:cubicBezTo>
                  <a:cubicBezTo>
                    <a:pt x="1353250" y="2553927"/>
                    <a:pt x="1439298" y="2531076"/>
                    <a:pt x="1524223" y="2504657"/>
                  </a:cubicBezTo>
                  <a:cubicBezTo>
                    <a:pt x="1609149" y="2478336"/>
                    <a:pt x="1693052" y="2448833"/>
                    <a:pt x="1775731" y="2416243"/>
                  </a:cubicBezTo>
                  <a:cubicBezTo>
                    <a:pt x="1858309" y="2383557"/>
                    <a:pt x="1939764" y="2347882"/>
                    <a:pt x="2019789" y="2309412"/>
                  </a:cubicBezTo>
                  <a:cubicBezTo>
                    <a:pt x="2179839" y="2232567"/>
                    <a:pt x="2334583" y="2144923"/>
                    <a:pt x="2482486" y="2046962"/>
                  </a:cubicBezTo>
                  <a:cubicBezTo>
                    <a:pt x="2519334" y="2022376"/>
                    <a:pt x="2556081" y="1997403"/>
                    <a:pt x="2591908" y="1971371"/>
                  </a:cubicBezTo>
                  <a:cubicBezTo>
                    <a:pt x="2610077" y="1958644"/>
                    <a:pt x="2627838" y="1945434"/>
                    <a:pt x="2645702" y="1932321"/>
                  </a:cubicBezTo>
                  <a:cubicBezTo>
                    <a:pt x="2663666" y="1919305"/>
                    <a:pt x="2681325" y="1905903"/>
                    <a:pt x="2698779" y="1892309"/>
                  </a:cubicBezTo>
                  <a:cubicBezTo>
                    <a:pt x="2768903" y="1838025"/>
                    <a:pt x="2837496" y="1781717"/>
                    <a:pt x="2903537" y="1722516"/>
                  </a:cubicBezTo>
                  <a:cubicBezTo>
                    <a:pt x="3035926" y="1604501"/>
                    <a:pt x="3158720" y="1475784"/>
                    <a:pt x="3269061" y="1337327"/>
                  </a:cubicBezTo>
                  <a:cubicBezTo>
                    <a:pt x="3324182" y="1268099"/>
                    <a:pt x="3376341" y="1196461"/>
                    <a:pt x="3424928" y="1122508"/>
                  </a:cubicBezTo>
                  <a:cubicBezTo>
                    <a:pt x="3472697" y="1048170"/>
                    <a:pt x="3517814" y="972000"/>
                    <a:pt x="3557622" y="893226"/>
                  </a:cubicBezTo>
                  <a:cubicBezTo>
                    <a:pt x="3567931" y="873654"/>
                    <a:pt x="3577526" y="853791"/>
                    <a:pt x="3587019" y="833929"/>
                  </a:cubicBezTo>
                  <a:lnTo>
                    <a:pt x="3601310" y="804040"/>
                  </a:lnTo>
                  <a:lnTo>
                    <a:pt x="3614885" y="773861"/>
                  </a:lnTo>
                  <a:cubicBezTo>
                    <a:pt x="3623766" y="753709"/>
                    <a:pt x="3632748" y="733559"/>
                    <a:pt x="3640812" y="713022"/>
                  </a:cubicBezTo>
                  <a:cubicBezTo>
                    <a:pt x="3648876" y="692485"/>
                    <a:pt x="3657756" y="672236"/>
                    <a:pt x="3665105" y="651506"/>
                  </a:cubicBezTo>
                  <a:cubicBezTo>
                    <a:pt x="3696544" y="569166"/>
                    <a:pt x="3723185" y="485089"/>
                    <a:pt x="3744110" y="399567"/>
                  </a:cubicBezTo>
                  <a:cubicBezTo>
                    <a:pt x="3765341" y="314238"/>
                    <a:pt x="3781392" y="227654"/>
                    <a:pt x="3792123" y="14044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ndara" panose="020E0502030303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69690567"/>
      </p:ext>
    </p:extLst>
  </p:cSld>
  <p:clrMapOvr>
    <a:masterClrMapping/>
  </p:clrMapOvr>
  <p:transition>
    <p:split orient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6">
            <a:extLst>
              <a:ext uri="{FF2B5EF4-FFF2-40B4-BE49-F238E27FC236}">
                <a16:creationId xmlns:a16="http://schemas.microsoft.com/office/drawing/2014/main" id="{9A3F5928-D955-456A-97B5-AA390B8CE9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189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Candara" panose="020E0502030303020204" pitchFamily="34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C9539E-9AE9-4425-8601-D4DEFC24E4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6275" y="1065327"/>
            <a:ext cx="10231430" cy="544200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800" kern="1200" dirty="0" err="1">
                <a:solidFill>
                  <a:srgbClr val="FFFFFF"/>
                </a:solidFill>
                <a:latin typeface="Candara" panose="020E0502030303020204" pitchFamily="34" charset="0"/>
              </a:rPr>
              <a:t>Как</a:t>
            </a:r>
            <a:r>
              <a:rPr lang="en-US" sz="4800" kern="1200" dirty="0">
                <a:solidFill>
                  <a:srgbClr val="FFFFFF"/>
                </a:solidFill>
                <a:latin typeface="Candara" panose="020E0502030303020204" pitchFamily="34" charset="0"/>
              </a:rPr>
              <a:t> </a:t>
            </a:r>
            <a:r>
              <a:rPr lang="en-US" sz="4800" kern="1200" dirty="0" err="1">
                <a:solidFill>
                  <a:srgbClr val="FFFFFF"/>
                </a:solidFill>
                <a:latin typeface="Candara" panose="020E0502030303020204" pitchFamily="34" charset="0"/>
              </a:rPr>
              <a:t>вы</a:t>
            </a:r>
            <a:r>
              <a:rPr lang="en-US" sz="4800" kern="1200" dirty="0">
                <a:solidFill>
                  <a:srgbClr val="FFFFFF"/>
                </a:solidFill>
                <a:latin typeface="Candara" panose="020E0502030303020204" pitchFamily="34" charset="0"/>
              </a:rPr>
              <a:t> </a:t>
            </a:r>
            <a:r>
              <a:rPr lang="en-US" sz="4800" kern="1200" dirty="0" err="1">
                <a:solidFill>
                  <a:srgbClr val="FFFFFF"/>
                </a:solidFill>
                <a:latin typeface="Candara" panose="020E0502030303020204" pitchFamily="34" charset="0"/>
              </a:rPr>
              <a:t>считаете</a:t>
            </a:r>
            <a:r>
              <a:rPr lang="en-US" sz="4800" kern="1200" dirty="0">
                <a:solidFill>
                  <a:srgbClr val="FFFFFF"/>
                </a:solidFill>
                <a:latin typeface="Candara" panose="020E0502030303020204" pitchFamily="34" charset="0"/>
              </a:rPr>
              <a:t>, с </a:t>
            </a:r>
            <a:r>
              <a:rPr lang="en-US" sz="4800" kern="1200" dirty="0" err="1">
                <a:solidFill>
                  <a:srgbClr val="FFFFFF"/>
                </a:solidFill>
                <a:latin typeface="Candara" panose="020E0502030303020204" pitchFamily="34" charset="0"/>
              </a:rPr>
              <a:t>какими</a:t>
            </a:r>
            <a:r>
              <a:rPr lang="en-US" sz="4800" kern="1200" dirty="0">
                <a:solidFill>
                  <a:srgbClr val="FFFFFF"/>
                </a:solidFill>
                <a:latin typeface="Candara" panose="020E0502030303020204" pitchFamily="34" charset="0"/>
              </a:rPr>
              <a:t> </a:t>
            </a:r>
            <a:r>
              <a:rPr lang="en-US" sz="4800" kern="1200" dirty="0" err="1">
                <a:solidFill>
                  <a:srgbClr val="FFFFFF"/>
                </a:solidFill>
                <a:latin typeface="Candara" panose="020E0502030303020204" pitchFamily="34" charset="0"/>
              </a:rPr>
              <a:t>проблемами</a:t>
            </a:r>
            <a:r>
              <a:rPr lang="en-US" sz="4800" kern="1200" dirty="0">
                <a:solidFill>
                  <a:srgbClr val="FFFFFF"/>
                </a:solidFill>
                <a:latin typeface="Candara" panose="020E0502030303020204" pitchFamily="34" charset="0"/>
              </a:rPr>
              <a:t> </a:t>
            </a:r>
            <a:r>
              <a:rPr lang="en-US" sz="4800" kern="1200" dirty="0" err="1">
                <a:solidFill>
                  <a:srgbClr val="FFFFFF"/>
                </a:solidFill>
                <a:latin typeface="Candara" panose="020E0502030303020204" pitchFamily="34" charset="0"/>
              </a:rPr>
              <a:t>может</a:t>
            </a:r>
            <a:r>
              <a:rPr lang="en-US" sz="4800" kern="1200" dirty="0">
                <a:solidFill>
                  <a:srgbClr val="FFFFFF"/>
                </a:solidFill>
                <a:latin typeface="Candara" panose="020E0502030303020204" pitchFamily="34" charset="0"/>
              </a:rPr>
              <a:t> </a:t>
            </a:r>
            <a:r>
              <a:rPr lang="en-US" sz="4800" kern="1200" dirty="0" err="1">
                <a:solidFill>
                  <a:srgbClr val="FFFFFF"/>
                </a:solidFill>
                <a:latin typeface="Candara" panose="020E0502030303020204" pitchFamily="34" charset="0"/>
              </a:rPr>
              <a:t>столкнуться</a:t>
            </a:r>
            <a:r>
              <a:rPr lang="en-US" sz="4800" kern="1200" dirty="0">
                <a:solidFill>
                  <a:srgbClr val="FFFFFF"/>
                </a:solidFill>
                <a:latin typeface="Candara" panose="020E0502030303020204" pitchFamily="34" charset="0"/>
              </a:rPr>
              <a:t> </a:t>
            </a:r>
            <a:r>
              <a:rPr lang="en-US" sz="4800" kern="1200" dirty="0" err="1">
                <a:solidFill>
                  <a:srgbClr val="FFFFFF"/>
                </a:solidFill>
                <a:latin typeface="Candara" panose="020E0502030303020204" pitchFamily="34" charset="0"/>
              </a:rPr>
              <a:t>страна</a:t>
            </a:r>
            <a:r>
              <a:rPr lang="en-US" sz="4800" kern="1200" dirty="0">
                <a:solidFill>
                  <a:srgbClr val="FFFFFF"/>
                </a:solidFill>
                <a:latin typeface="Candara" panose="020E0502030303020204" pitchFamily="34" charset="0"/>
              </a:rPr>
              <a:t>, </a:t>
            </a:r>
            <a:r>
              <a:rPr lang="en-US" sz="4800" kern="1200" dirty="0" err="1">
                <a:solidFill>
                  <a:srgbClr val="FFFFFF"/>
                </a:solidFill>
                <a:latin typeface="Candara" panose="020E0502030303020204" pitchFamily="34" charset="0"/>
              </a:rPr>
              <a:t>которая</a:t>
            </a:r>
            <a:r>
              <a:rPr lang="en-US" sz="4800" kern="1200" dirty="0">
                <a:solidFill>
                  <a:srgbClr val="FFFFFF"/>
                </a:solidFill>
                <a:latin typeface="Candara" panose="020E0502030303020204" pitchFamily="34" charset="0"/>
              </a:rPr>
              <a:t> </a:t>
            </a:r>
            <a:r>
              <a:rPr lang="en-US" sz="4800" kern="1200" dirty="0" err="1">
                <a:solidFill>
                  <a:srgbClr val="FFFFFF"/>
                </a:solidFill>
                <a:latin typeface="Candara" panose="020E0502030303020204" pitchFamily="34" charset="0"/>
              </a:rPr>
              <a:t>долгое</a:t>
            </a:r>
            <a:r>
              <a:rPr lang="en-US" sz="4800" kern="1200" dirty="0">
                <a:solidFill>
                  <a:srgbClr val="FFFFFF"/>
                </a:solidFill>
                <a:latin typeface="Candara" panose="020E0502030303020204" pitchFamily="34" charset="0"/>
              </a:rPr>
              <a:t> </a:t>
            </a:r>
            <a:r>
              <a:rPr lang="en-US" sz="4800" kern="1200" dirty="0" err="1">
                <a:solidFill>
                  <a:srgbClr val="FFFFFF"/>
                </a:solidFill>
                <a:latin typeface="Candara" panose="020E0502030303020204" pitchFamily="34" charset="0"/>
              </a:rPr>
              <a:t>время</a:t>
            </a:r>
            <a:r>
              <a:rPr lang="en-US" sz="4800" kern="1200" dirty="0">
                <a:solidFill>
                  <a:srgbClr val="FFFFFF"/>
                </a:solidFill>
                <a:latin typeface="Candara" panose="020E0502030303020204" pitchFamily="34" charset="0"/>
              </a:rPr>
              <a:t> </a:t>
            </a:r>
            <a:r>
              <a:rPr lang="en-US" sz="4800" kern="1200" dirty="0" err="1">
                <a:solidFill>
                  <a:srgbClr val="FFFFFF"/>
                </a:solidFill>
                <a:latin typeface="Candara" panose="020E0502030303020204" pitchFamily="34" charset="0"/>
              </a:rPr>
              <a:t>развивалась</a:t>
            </a:r>
            <a:r>
              <a:rPr lang="en-US" sz="4800" kern="1200" dirty="0">
                <a:solidFill>
                  <a:srgbClr val="FFFFFF"/>
                </a:solidFill>
                <a:latin typeface="Candara" panose="020E0502030303020204" pitchFamily="34" charset="0"/>
              </a:rPr>
              <a:t> </a:t>
            </a:r>
            <a:r>
              <a:rPr lang="en-US" sz="4800" kern="1200" dirty="0" err="1">
                <a:solidFill>
                  <a:srgbClr val="FFFFFF"/>
                </a:solidFill>
                <a:latin typeface="Candara" panose="020E0502030303020204" pitchFamily="34" charset="0"/>
              </a:rPr>
              <a:t>как</a:t>
            </a:r>
            <a:r>
              <a:rPr lang="en-US" sz="4800" kern="1200" dirty="0">
                <a:solidFill>
                  <a:srgbClr val="FFFFFF"/>
                </a:solidFill>
                <a:latin typeface="Candara" panose="020E0502030303020204" pitchFamily="34" charset="0"/>
              </a:rPr>
              <a:t> </a:t>
            </a:r>
            <a:r>
              <a:rPr lang="en-US" sz="4800" kern="1200" dirty="0" err="1">
                <a:solidFill>
                  <a:srgbClr val="FFFFFF"/>
                </a:solidFill>
                <a:latin typeface="Candara" panose="020E0502030303020204" pitchFamily="34" charset="0"/>
              </a:rPr>
              <a:t>республика</a:t>
            </a:r>
            <a:r>
              <a:rPr lang="en-US" sz="4800" kern="1200" dirty="0">
                <a:solidFill>
                  <a:srgbClr val="FFFFFF"/>
                </a:solidFill>
                <a:latin typeface="Candara" panose="020E0502030303020204" pitchFamily="34" charset="0"/>
              </a:rPr>
              <a:t>, </a:t>
            </a:r>
            <a:r>
              <a:rPr lang="en-US" sz="4800" kern="1200" dirty="0" err="1">
                <a:solidFill>
                  <a:srgbClr val="FFFFFF"/>
                </a:solidFill>
                <a:latin typeface="Candara" panose="020E0502030303020204" pitchFamily="34" charset="0"/>
              </a:rPr>
              <a:t>однако</a:t>
            </a:r>
            <a:r>
              <a:rPr lang="en-US" sz="4800" kern="1200" dirty="0">
                <a:solidFill>
                  <a:srgbClr val="FFFFFF"/>
                </a:solidFill>
                <a:latin typeface="Candara" panose="020E0502030303020204" pitchFamily="34" charset="0"/>
              </a:rPr>
              <a:t> в </a:t>
            </a:r>
            <a:r>
              <a:rPr lang="en-US" sz="4800" kern="1200" dirty="0" err="1">
                <a:solidFill>
                  <a:srgbClr val="FFFFFF"/>
                </a:solidFill>
                <a:latin typeface="Candara" panose="020E0502030303020204" pitchFamily="34" charset="0"/>
              </a:rPr>
              <a:t>одночасье</a:t>
            </a:r>
            <a:r>
              <a:rPr lang="en-US" sz="4800" kern="1200" dirty="0">
                <a:solidFill>
                  <a:srgbClr val="FFFFFF"/>
                </a:solidFill>
                <a:latin typeface="Candara" panose="020E0502030303020204" pitchFamily="34" charset="0"/>
              </a:rPr>
              <a:t> </a:t>
            </a:r>
            <a:r>
              <a:rPr lang="en-US" sz="4800" kern="1200" dirty="0" err="1">
                <a:solidFill>
                  <a:srgbClr val="FFFFFF"/>
                </a:solidFill>
                <a:latin typeface="Candara" panose="020E0502030303020204" pitchFamily="34" charset="0"/>
              </a:rPr>
              <a:t>республиканское</a:t>
            </a:r>
            <a:r>
              <a:rPr lang="en-US" sz="4800" kern="1200" dirty="0">
                <a:solidFill>
                  <a:srgbClr val="FFFFFF"/>
                </a:solidFill>
                <a:latin typeface="Candara" panose="020E0502030303020204" pitchFamily="34" charset="0"/>
              </a:rPr>
              <a:t> </a:t>
            </a:r>
            <a:r>
              <a:rPr lang="en-US" sz="4800" kern="1200" dirty="0" err="1">
                <a:solidFill>
                  <a:srgbClr val="FFFFFF"/>
                </a:solidFill>
                <a:latin typeface="Candara" panose="020E0502030303020204" pitchFamily="34" charset="0"/>
              </a:rPr>
              <a:t>правление</a:t>
            </a:r>
            <a:r>
              <a:rPr lang="en-US" sz="4800" kern="1200" dirty="0">
                <a:solidFill>
                  <a:srgbClr val="FFFFFF"/>
                </a:solidFill>
                <a:latin typeface="Candara" panose="020E0502030303020204" pitchFamily="34" charset="0"/>
              </a:rPr>
              <a:t> </a:t>
            </a:r>
            <a:r>
              <a:rPr lang="en-US" sz="4800" kern="1200" dirty="0" err="1">
                <a:solidFill>
                  <a:srgbClr val="FFFFFF"/>
                </a:solidFill>
                <a:latin typeface="Candara" panose="020E0502030303020204" pitchFamily="34" charset="0"/>
              </a:rPr>
              <a:t>было</a:t>
            </a:r>
            <a:r>
              <a:rPr lang="en-US" sz="4800" kern="1200" dirty="0">
                <a:solidFill>
                  <a:srgbClr val="FFFFFF"/>
                </a:solidFill>
                <a:latin typeface="Candara" panose="020E0502030303020204" pitchFamily="34" charset="0"/>
              </a:rPr>
              <a:t> </a:t>
            </a:r>
            <a:r>
              <a:rPr lang="en-US" sz="4800" kern="1200" dirty="0" err="1">
                <a:solidFill>
                  <a:srgbClr val="FFFFFF"/>
                </a:solidFill>
                <a:latin typeface="Candara" panose="020E0502030303020204" pitchFamily="34" charset="0"/>
              </a:rPr>
              <a:t>уничтожено</a:t>
            </a:r>
            <a:r>
              <a:rPr lang="en-US" sz="4800" kern="1200" dirty="0">
                <a:solidFill>
                  <a:srgbClr val="FFFFFF"/>
                </a:solidFill>
                <a:latin typeface="Candara" panose="020E0502030303020204" pitchFamily="34" charset="0"/>
              </a:rPr>
              <a:t> и </a:t>
            </a:r>
            <a:r>
              <a:rPr lang="en-US" sz="4800" kern="1200" dirty="0" err="1">
                <a:solidFill>
                  <a:srgbClr val="FFFFFF"/>
                </a:solidFill>
                <a:latin typeface="Candara" panose="020E0502030303020204" pitchFamily="34" charset="0"/>
              </a:rPr>
              <a:t>установлена</a:t>
            </a:r>
            <a:r>
              <a:rPr lang="en-US" sz="4800" kern="1200" dirty="0">
                <a:solidFill>
                  <a:srgbClr val="FFFFFF"/>
                </a:solidFill>
                <a:latin typeface="Candara" panose="020E0502030303020204" pitchFamily="34" charset="0"/>
              </a:rPr>
              <a:t> </a:t>
            </a:r>
            <a:r>
              <a:rPr lang="en-US" sz="4800" kern="1200" dirty="0" err="1">
                <a:solidFill>
                  <a:srgbClr val="FFFFFF"/>
                </a:solidFill>
                <a:latin typeface="Candara" panose="020E0502030303020204" pitchFamily="34" charset="0"/>
              </a:rPr>
              <a:t>диктатура</a:t>
            </a:r>
            <a:r>
              <a:rPr lang="en-US" sz="4800" kern="1200" dirty="0">
                <a:solidFill>
                  <a:srgbClr val="FFFFFF"/>
                </a:solidFill>
                <a:latin typeface="Candara" panose="020E0502030303020204" pitchFamily="34" charset="0"/>
              </a:rPr>
              <a:t>?</a:t>
            </a:r>
          </a:p>
        </p:txBody>
      </p:sp>
      <p:cxnSp>
        <p:nvCxnSpPr>
          <p:cNvPr id="38" name="Straight Connector 8">
            <a:extLst>
              <a:ext uri="{FF2B5EF4-FFF2-40B4-BE49-F238E27FC236}">
                <a16:creationId xmlns:a16="http://schemas.microsoft.com/office/drawing/2014/main" id="{56020367-4FD5-4596-8E10-C5F095CD8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878" y="806470"/>
            <a:ext cx="8453437" cy="0"/>
          </a:xfrm>
          <a:prstGeom prst="line">
            <a:avLst/>
          </a:prstGeom>
          <a:ln w="25400" cap="sq">
            <a:solidFill>
              <a:srgbClr val="FFFFFF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Graphic 13">
            <a:extLst>
              <a:ext uri="{FF2B5EF4-FFF2-40B4-BE49-F238E27FC236}">
                <a16:creationId xmlns:a16="http://schemas.microsoft.com/office/drawing/2014/main" id="{C5CB530E-515E-412C-9DF1-5F8FFBD6F3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4954" y="2875093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rgbClr val="FFFFFF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  <a:latin typeface="Candara" panose="020E0502030303020204" pitchFamily="34" charset="0"/>
            </a:endParaRPr>
          </a:p>
        </p:txBody>
      </p:sp>
      <p:sp>
        <p:nvSpPr>
          <p:cNvPr id="40" name="Graphic 12">
            <a:extLst>
              <a:ext uri="{FF2B5EF4-FFF2-40B4-BE49-F238E27FC236}">
                <a16:creationId xmlns:a16="http://schemas.microsoft.com/office/drawing/2014/main" id="{712D4376-A578-4FF1-94FC-245E7A6A48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03734" y="3104388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rgbClr val="FFFFFF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  <a:latin typeface="Candara" panose="020E0502030303020204" pitchFamily="34" charset="0"/>
            </a:endParaRPr>
          </a:p>
        </p:txBody>
      </p:sp>
      <p:sp>
        <p:nvSpPr>
          <p:cNvPr id="41" name="Graphic 15">
            <a:extLst>
              <a:ext uri="{FF2B5EF4-FFF2-40B4-BE49-F238E27FC236}">
                <a16:creationId xmlns:a16="http://schemas.microsoft.com/office/drawing/2014/main" id="{AEA7509D-F04F-40CB-A0B3-EEF16499CC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414" y="3619532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rgbClr val="FFFFFF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FFFFFF"/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3468771"/>
      </p:ext>
    </p:extLst>
  </p:cSld>
  <p:clrMapOvr>
    <a:masterClrMapping/>
  </p:clrMapOvr>
  <p:transition>
    <p:split orient="vert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301881-71A9-4B33-9BF4-58058B446B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BY"/>
          </a:p>
        </p:txBody>
      </p:sp>
      <p:pic>
        <p:nvPicPr>
          <p:cNvPr id="4" name="Великий заговор против Юлия Цезаря [TED-Ed]">
            <a:hlinkClick r:id="" action="ppaction://media"/>
            <a:extLst>
              <a:ext uri="{FF2B5EF4-FFF2-40B4-BE49-F238E27FC236}">
                <a16:creationId xmlns:a16="http://schemas.microsoft.com/office/drawing/2014/main" id="{FE2C2664-D3A2-4184-9BC2-11AE47129CBC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192000" cy="6857845"/>
          </a:xfrm>
        </p:spPr>
      </p:pic>
    </p:spTree>
    <p:extLst>
      <p:ext uri="{BB962C8B-B14F-4D97-AF65-F5344CB8AC3E}">
        <p14:creationId xmlns:p14="http://schemas.microsoft.com/office/powerpoint/2010/main" val="1447210989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14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42285737-90EE-47DC-AC80-8AE156B119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-1" y="-1"/>
            <a:ext cx="4403709" cy="6858001"/>
          </a:xfrm>
          <a:custGeom>
            <a:avLst/>
            <a:gdLst>
              <a:gd name="connsiteX0" fmla="*/ 3223890 w 4403709"/>
              <a:gd name="connsiteY0" fmla="*/ 6858001 h 6858001"/>
              <a:gd name="connsiteX1" fmla="*/ 4101908 w 4403709"/>
              <a:gd name="connsiteY1" fmla="*/ 6858001 h 6858001"/>
              <a:gd name="connsiteX2" fmla="*/ 3254950 w 4403709"/>
              <a:gd name="connsiteY2" fmla="*/ 1599356 h 6858001"/>
              <a:gd name="connsiteX3" fmla="*/ 3254950 w 4403709"/>
              <a:gd name="connsiteY3" fmla="*/ 1594062 h 6858001"/>
              <a:gd name="connsiteX4" fmla="*/ 4403709 w 4403709"/>
              <a:gd name="connsiteY4" fmla="*/ 0 h 6858001"/>
              <a:gd name="connsiteX5" fmla="*/ 3254950 w 4403709"/>
              <a:gd name="connsiteY5" fmla="*/ 0 h 6858001"/>
              <a:gd name="connsiteX6" fmla="*/ 2903520 w 4403709"/>
              <a:gd name="connsiteY6" fmla="*/ 0 h 6858001"/>
              <a:gd name="connsiteX7" fmla="*/ 0 w 4403709"/>
              <a:gd name="connsiteY7" fmla="*/ 0 h 6858001"/>
              <a:gd name="connsiteX8" fmla="*/ 0 w 4403709"/>
              <a:gd name="connsiteY8" fmla="*/ 6858000 h 6858001"/>
              <a:gd name="connsiteX9" fmla="*/ 3223890 w 4403709"/>
              <a:gd name="connsiteY9" fmla="*/ 685800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403709" h="6858001">
                <a:moveTo>
                  <a:pt x="3223890" y="6858001"/>
                </a:moveTo>
                <a:lnTo>
                  <a:pt x="4101908" y="6858001"/>
                </a:lnTo>
                <a:lnTo>
                  <a:pt x="3254950" y="1599356"/>
                </a:lnTo>
                <a:lnTo>
                  <a:pt x="3254950" y="1594062"/>
                </a:lnTo>
                <a:lnTo>
                  <a:pt x="4403709" y="0"/>
                </a:lnTo>
                <a:lnTo>
                  <a:pt x="3254950" y="0"/>
                </a:lnTo>
                <a:lnTo>
                  <a:pt x="2903520" y="0"/>
                </a:lnTo>
                <a:lnTo>
                  <a:pt x="0" y="0"/>
                </a:lnTo>
                <a:lnTo>
                  <a:pt x="0" y="6858000"/>
                </a:lnTo>
                <a:lnTo>
                  <a:pt x="322389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panose="020E0502030303020204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57BDC17-F1B3-455F-BBF1-680AA1F25C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315292" y="0"/>
            <a:ext cx="2436813" cy="6858001"/>
            <a:chOff x="1320800" y="0"/>
            <a:chExt cx="2436813" cy="6858001"/>
          </a:xfrm>
        </p:grpSpPr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64E2FA9A-FEF7-4501-B0EB-5E45EDD217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id="{BC38192B-B4CB-47D4-A3B1-10010247F1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</p:sp>
        <p:sp>
          <p:nvSpPr>
            <p:cNvPr id="17" name="Freeform 8">
              <a:extLst>
                <a:ext uri="{FF2B5EF4-FFF2-40B4-BE49-F238E27FC236}">
                  <a16:creationId xmlns:a16="http://schemas.microsoft.com/office/drawing/2014/main" id="{96330E33-E171-4B0F-82B5-AF7230399B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</p:spPr>
        </p:sp>
        <p:sp>
          <p:nvSpPr>
            <p:cNvPr id="18" name="Freeform 9">
              <a:extLst>
                <a:ext uri="{FF2B5EF4-FFF2-40B4-BE49-F238E27FC236}">
                  <a16:creationId xmlns:a16="http://schemas.microsoft.com/office/drawing/2014/main" id="{332B1723-69BF-42D7-B757-0FA059E152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F115D62D-1E96-48D1-A78D-D370A0BFB9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0" name="Freeform 11">
              <a:extLst>
                <a:ext uri="{FF2B5EF4-FFF2-40B4-BE49-F238E27FC236}">
                  <a16:creationId xmlns:a16="http://schemas.microsoft.com/office/drawing/2014/main" id="{91C2876A-169D-4822-A766-C00578C88B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</p:spPr>
        </p:sp>
      </p:grpSp>
      <p:pic>
        <p:nvPicPr>
          <p:cNvPr id="7" name="Рисунок 6" descr="Изображение выглядит как человек, группа, люди, танцор&#10;&#10;Автоматически созданное описание">
            <a:extLst>
              <a:ext uri="{FF2B5EF4-FFF2-40B4-BE49-F238E27FC236}">
                <a16:creationId xmlns:a16="http://schemas.microsoft.com/office/drawing/2014/main" id="{DBE6C033-D6E0-4A48-9348-A1F804B56E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6988" y="685800"/>
            <a:ext cx="6297613" cy="376872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7A009BC-5DDB-479E-9B82-CA210B07CB8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077" t="64898" r="30663" b="20408"/>
          <a:stretch/>
        </p:blipFill>
        <p:spPr>
          <a:xfrm>
            <a:off x="5106988" y="4516438"/>
            <a:ext cx="6297613" cy="1273175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39E84F-40DE-4E39-917C-3D43BCF62F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020" y="685800"/>
            <a:ext cx="2780271" cy="5105400"/>
          </a:xfrm>
        </p:spPr>
        <p:txBody>
          <a:bodyPr>
            <a:normAutofit/>
          </a:bodyPr>
          <a:lstStyle/>
          <a:p>
            <a:r>
              <a:rPr lang="ru-RU" sz="7200" b="1">
                <a:solidFill>
                  <a:srgbClr val="FFFFFF"/>
                </a:solidFill>
                <a:latin typeface="Candara" panose="020E0502030303020204" pitchFamily="34" charset="0"/>
              </a:rPr>
              <a:t>с. 100</a:t>
            </a:r>
            <a:endParaRPr lang="ru-BY" sz="7200" b="1">
              <a:solidFill>
                <a:srgbClr val="FFFFFF"/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4411087"/>
      </p:ext>
    </p:extLst>
  </p:cSld>
  <p:clrMapOvr>
    <a:masterClrMapping/>
  </p:clrMapOvr>
  <p:transition>
    <p:split orient="vert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7">
            <a:extLst>
              <a:ext uri="{FF2B5EF4-FFF2-40B4-BE49-F238E27FC236}">
                <a16:creationId xmlns:a16="http://schemas.microsoft.com/office/drawing/2014/main" id="{A8DB9CD9-59B1-4D73-BC4C-98796A48EF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>
              <a:latin typeface="Candara" panose="020E0502030303020204" pitchFamily="34" charset="0"/>
            </a:endParaRPr>
          </a:p>
        </p:txBody>
      </p:sp>
      <p:sp>
        <p:nvSpPr>
          <p:cNvPr id="21" name="Rectangle 9">
            <a:extLst>
              <a:ext uri="{FF2B5EF4-FFF2-40B4-BE49-F238E27FC236}">
                <a16:creationId xmlns:a16="http://schemas.microsoft.com/office/drawing/2014/main" id="{8874A6A9-41FF-4E33-AFA8-F9F81436A5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gradFill flip="none" rotWithShape="1">
            <a:gsLst>
              <a:gs pos="16000">
                <a:schemeClr val="accent6">
                  <a:alpha val="20000"/>
                </a:schemeClr>
              </a:gs>
              <a:gs pos="85000">
                <a:schemeClr val="accent1">
                  <a:alpha val="40000"/>
                </a:schemeClr>
              </a:gs>
            </a:gsLst>
            <a:lin ang="12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>
              <a:latin typeface="Candara" panose="020E0502030303020204" pitchFamily="34" charset="0"/>
            </a:endParaRPr>
          </a:p>
        </p:txBody>
      </p:sp>
      <p:grpSp>
        <p:nvGrpSpPr>
          <p:cNvPr id="22" name="Group 11">
            <a:extLst>
              <a:ext uri="{FF2B5EF4-FFF2-40B4-BE49-F238E27FC236}">
                <a16:creationId xmlns:a16="http://schemas.microsoft.com/office/drawing/2014/main" id="{721D730E-1F97-4071-B143-B05E6D2599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303402" y="3985"/>
            <a:ext cx="9772765" cy="6858000"/>
            <a:chOff x="1303402" y="3985"/>
            <a:chExt cx="9772765" cy="6858000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B3849C6A-9EE5-4604-8EAE-DD4796B79D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60551" y="3985"/>
              <a:ext cx="9313016" cy="6858000"/>
            </a:xfrm>
            <a:custGeom>
              <a:avLst/>
              <a:gdLst>
                <a:gd name="connsiteX0" fmla="*/ 6993556 w 9313016"/>
                <a:gd name="connsiteY0" fmla="*/ 0 h 6858000"/>
                <a:gd name="connsiteX1" fmla="*/ 7358516 w 9313016"/>
                <a:gd name="connsiteY1" fmla="*/ 0 h 6858000"/>
                <a:gd name="connsiteX2" fmla="*/ 7475006 w 9313016"/>
                <a:gd name="connsiteY2" fmla="*/ 82722 h 6858000"/>
                <a:gd name="connsiteX3" fmla="*/ 7816357 w 9313016"/>
                <a:gd name="connsiteY3" fmla="*/ 358482 h 6858000"/>
                <a:gd name="connsiteX4" fmla="*/ 8421752 w 9313016"/>
                <a:gd name="connsiteY4" fmla="*/ 995405 h 6858000"/>
                <a:gd name="connsiteX5" fmla="*/ 8897059 w 9313016"/>
                <a:gd name="connsiteY5" fmla="*/ 1737211 h 6858000"/>
                <a:gd name="connsiteX6" fmla="*/ 9206633 w 9313016"/>
                <a:gd name="connsiteY6" fmla="*/ 2564460 h 6858000"/>
                <a:gd name="connsiteX7" fmla="*/ 9286787 w 9313016"/>
                <a:gd name="connsiteY7" fmla="*/ 3000164 h 6858000"/>
                <a:gd name="connsiteX8" fmla="*/ 9312914 w 9313016"/>
                <a:gd name="connsiteY8" fmla="*/ 3442493 h 6858000"/>
                <a:gd name="connsiteX9" fmla="*/ 9190562 w 9313016"/>
                <a:gd name="connsiteY9" fmla="*/ 4316686 h 6858000"/>
                <a:gd name="connsiteX10" fmla="*/ 9043416 w 9313016"/>
                <a:gd name="connsiteY10" fmla="*/ 4734917 h 6858000"/>
                <a:gd name="connsiteX11" fmla="*/ 8809657 w 9313016"/>
                <a:gd name="connsiteY11" fmla="*/ 5128718 h 6858000"/>
                <a:gd name="connsiteX12" fmla="*/ 8645997 w 9313016"/>
                <a:gd name="connsiteY12" fmla="*/ 5297441 h 6858000"/>
                <a:gd name="connsiteX13" fmla="*/ 8457787 w 9313016"/>
                <a:gd name="connsiteY13" fmla="*/ 5433763 h 6858000"/>
                <a:gd name="connsiteX14" fmla="*/ 8260803 w 9313016"/>
                <a:gd name="connsiteY14" fmla="*/ 5541237 h 6858000"/>
                <a:gd name="connsiteX15" fmla="*/ 8066136 w 9313016"/>
                <a:gd name="connsiteY15" fmla="*/ 5635704 h 6858000"/>
                <a:gd name="connsiteX16" fmla="*/ 7698638 w 9313016"/>
                <a:gd name="connsiteY16" fmla="*/ 5837163 h 6858000"/>
                <a:gd name="connsiteX17" fmla="*/ 7370135 w 9313016"/>
                <a:gd name="connsiteY17" fmla="*/ 6090081 h 6858000"/>
                <a:gd name="connsiteX18" fmla="*/ 7218897 w 9313016"/>
                <a:gd name="connsiteY18" fmla="*/ 6235860 h 6858000"/>
                <a:gd name="connsiteX19" fmla="*/ 7070665 w 9313016"/>
                <a:gd name="connsiteY19" fmla="*/ 6387205 h 6858000"/>
                <a:gd name="connsiteX20" fmla="*/ 6779035 w 9313016"/>
                <a:gd name="connsiteY20" fmla="*/ 6697100 h 6858000"/>
                <a:gd name="connsiteX21" fmla="*/ 6631837 w 9313016"/>
                <a:gd name="connsiteY21" fmla="*/ 6852239 h 6858000"/>
                <a:gd name="connsiteX22" fmla="*/ 6626221 w 9313016"/>
                <a:gd name="connsiteY22" fmla="*/ 6858000 h 6858000"/>
                <a:gd name="connsiteX23" fmla="*/ 6424725 w 9313016"/>
                <a:gd name="connsiteY23" fmla="*/ 6858000 h 6858000"/>
                <a:gd name="connsiteX24" fmla="*/ 6527382 w 9313016"/>
                <a:gd name="connsiteY24" fmla="*/ 6756333 h 6858000"/>
                <a:gd name="connsiteX25" fmla="*/ 6674233 w 9313016"/>
                <a:gd name="connsiteY25" fmla="*/ 6603450 h 6858000"/>
                <a:gd name="connsiteX26" fmla="*/ 6965813 w 9313016"/>
                <a:gd name="connsiteY26" fmla="*/ 6292932 h 6858000"/>
                <a:gd name="connsiteX27" fmla="*/ 7112961 w 9313016"/>
                <a:gd name="connsiteY27" fmla="*/ 6137505 h 6858000"/>
                <a:gd name="connsiteX28" fmla="*/ 7264790 w 9313016"/>
                <a:gd name="connsiteY28" fmla="*/ 5983710 h 6858000"/>
                <a:gd name="connsiteX29" fmla="*/ 7974595 w 9313016"/>
                <a:gd name="connsiteY29" fmla="*/ 5470773 h 6858000"/>
                <a:gd name="connsiteX30" fmla="*/ 8331591 w 9313016"/>
                <a:gd name="connsiteY30" fmla="*/ 5254048 h 6858000"/>
                <a:gd name="connsiteX31" fmla="*/ 8599807 w 9313016"/>
                <a:gd name="connsiteY31" fmla="*/ 4980010 h 6858000"/>
                <a:gd name="connsiteX32" fmla="*/ 8766474 w 9313016"/>
                <a:gd name="connsiteY32" fmla="*/ 4631524 h 6858000"/>
                <a:gd name="connsiteX33" fmla="*/ 8865755 w 9313016"/>
                <a:gd name="connsiteY33" fmla="*/ 4244445 h 6858000"/>
                <a:gd name="connsiteX34" fmla="*/ 8882911 w 9313016"/>
                <a:gd name="connsiteY34" fmla="*/ 4145659 h 6858000"/>
                <a:gd name="connsiteX35" fmla="*/ 8897403 w 9313016"/>
                <a:gd name="connsiteY35" fmla="*/ 4046633 h 6858000"/>
                <a:gd name="connsiteX36" fmla="*/ 8908298 w 9313016"/>
                <a:gd name="connsiteY36" fmla="*/ 3947271 h 6858000"/>
                <a:gd name="connsiteX37" fmla="*/ 8916184 w 9313016"/>
                <a:gd name="connsiteY37" fmla="*/ 3847765 h 6858000"/>
                <a:gd name="connsiteX38" fmla="*/ 8920670 w 9313016"/>
                <a:gd name="connsiteY38" fmla="*/ 3449597 h 6858000"/>
                <a:gd name="connsiteX39" fmla="*/ 8914607 w 9313016"/>
                <a:gd name="connsiteY39" fmla="*/ 3350283 h 6858000"/>
                <a:gd name="connsiteX40" fmla="*/ 8905340 w 9313016"/>
                <a:gd name="connsiteY40" fmla="*/ 3251209 h 6858000"/>
                <a:gd name="connsiteX41" fmla="*/ 8893854 w 9313016"/>
                <a:gd name="connsiteY41" fmla="*/ 3152376 h 6858000"/>
                <a:gd name="connsiteX42" fmla="*/ 8879706 w 9313016"/>
                <a:gd name="connsiteY42" fmla="*/ 3053878 h 6858000"/>
                <a:gd name="connsiteX43" fmla="*/ 8797531 w 9313016"/>
                <a:gd name="connsiteY43" fmla="*/ 2663966 h 6858000"/>
                <a:gd name="connsiteX44" fmla="*/ 8520442 w 9313016"/>
                <a:gd name="connsiteY44" fmla="*/ 1911983 h 6858000"/>
                <a:gd name="connsiteX45" fmla="*/ 8332626 w 9313016"/>
                <a:gd name="connsiteY45" fmla="*/ 1553608 h 6858000"/>
                <a:gd name="connsiteX46" fmla="*/ 8116317 w 9313016"/>
                <a:gd name="connsiteY46" fmla="*/ 1208529 h 6858000"/>
                <a:gd name="connsiteX47" fmla="*/ 7873293 w 9313016"/>
                <a:gd name="connsiteY47" fmla="*/ 878284 h 6858000"/>
                <a:gd name="connsiteX48" fmla="*/ 7604337 w 9313016"/>
                <a:gd name="connsiteY48" fmla="*/ 565125 h 6858000"/>
                <a:gd name="connsiteX49" fmla="*/ 7311128 w 9313016"/>
                <a:gd name="connsiteY49" fmla="*/ 270591 h 6858000"/>
                <a:gd name="connsiteX50" fmla="*/ 1752019 w 9313016"/>
                <a:gd name="connsiteY50" fmla="*/ 0 h 6858000"/>
                <a:gd name="connsiteX51" fmla="*/ 2155804 w 9313016"/>
                <a:gd name="connsiteY51" fmla="*/ 0 h 6858000"/>
                <a:gd name="connsiteX52" fmla="*/ 2103975 w 9313016"/>
                <a:gd name="connsiteY52" fmla="*/ 40789 h 6858000"/>
                <a:gd name="connsiteX53" fmla="*/ 1656310 w 9313016"/>
                <a:gd name="connsiteY53" fmla="*/ 470035 h 6858000"/>
                <a:gd name="connsiteX54" fmla="*/ 806013 w 9313016"/>
                <a:gd name="connsiteY54" fmla="*/ 1841133 h 6858000"/>
                <a:gd name="connsiteX55" fmla="*/ 580685 w 9313016"/>
                <a:gd name="connsiteY55" fmla="*/ 2606364 h 6858000"/>
                <a:gd name="connsiteX56" fmla="*/ 503489 w 9313016"/>
                <a:gd name="connsiteY56" fmla="*/ 3397276 h 6858000"/>
                <a:gd name="connsiteX57" fmla="*/ 570135 w 9313016"/>
                <a:gd name="connsiteY57" fmla="*/ 4188235 h 6858000"/>
                <a:gd name="connsiteX58" fmla="*/ 783387 w 9313016"/>
                <a:gd name="connsiteY58" fmla="*/ 4953850 h 6858000"/>
                <a:gd name="connsiteX59" fmla="*/ 1628014 w 9313016"/>
                <a:gd name="connsiteY59" fmla="*/ 6308245 h 6858000"/>
                <a:gd name="connsiteX60" fmla="*/ 2235998 w 9313016"/>
                <a:gd name="connsiteY60" fmla="*/ 6844829 h 6858000"/>
                <a:gd name="connsiteX61" fmla="*/ 2255028 w 9313016"/>
                <a:gd name="connsiteY61" fmla="*/ 6858000 h 6858000"/>
                <a:gd name="connsiteX62" fmla="*/ 1578787 w 9313016"/>
                <a:gd name="connsiteY62" fmla="*/ 6858000 h 6858000"/>
                <a:gd name="connsiteX63" fmla="*/ 1465153 w 9313016"/>
                <a:gd name="connsiteY63" fmla="*/ 6759050 h 6858000"/>
                <a:gd name="connsiteX64" fmla="*/ 1303650 w 9313016"/>
                <a:gd name="connsiteY64" fmla="*/ 6604267 h 6858000"/>
                <a:gd name="connsiteX65" fmla="*/ 323708 w 9313016"/>
                <a:gd name="connsiteY65" fmla="*/ 5126365 h 6858000"/>
                <a:gd name="connsiteX66" fmla="*/ 872 w 9313016"/>
                <a:gd name="connsiteY66" fmla="*/ 3391228 h 6858000"/>
                <a:gd name="connsiteX67" fmla="*/ 105428 w 9313016"/>
                <a:gd name="connsiteY67" fmla="*/ 2511899 h 6858000"/>
                <a:gd name="connsiteX68" fmla="*/ 384933 w 9313016"/>
                <a:gd name="connsiteY68" fmla="*/ 1670971 h 6858000"/>
                <a:gd name="connsiteX69" fmla="*/ 1433593 w 9313016"/>
                <a:gd name="connsiteY69" fmla="*/ 256095 h 6858000"/>
                <a:gd name="connsiteX70" fmla="*/ 1602664 w 9313016"/>
                <a:gd name="connsiteY70" fmla="*/ 113704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9313016" h="6858000">
                  <a:moveTo>
                    <a:pt x="6993556" y="0"/>
                  </a:moveTo>
                  <a:lnTo>
                    <a:pt x="7358516" y="0"/>
                  </a:lnTo>
                  <a:lnTo>
                    <a:pt x="7475006" y="82722"/>
                  </a:lnTo>
                  <a:cubicBezTo>
                    <a:pt x="7592423" y="169778"/>
                    <a:pt x="7706366" y="261748"/>
                    <a:pt x="7816357" y="358482"/>
                  </a:cubicBezTo>
                  <a:cubicBezTo>
                    <a:pt x="8036559" y="551589"/>
                    <a:pt x="8239655" y="764905"/>
                    <a:pt x="8421752" y="995405"/>
                  </a:cubicBezTo>
                  <a:cubicBezTo>
                    <a:pt x="8604736" y="1225282"/>
                    <a:pt x="8763567" y="1474646"/>
                    <a:pt x="8897059" y="1737211"/>
                  </a:cubicBezTo>
                  <a:cubicBezTo>
                    <a:pt x="9029909" y="2000162"/>
                    <a:pt x="9134317" y="2277990"/>
                    <a:pt x="9206633" y="2564460"/>
                  </a:cubicBezTo>
                  <a:cubicBezTo>
                    <a:pt x="9242322" y="2707791"/>
                    <a:pt x="9269041" y="2853474"/>
                    <a:pt x="9286787" y="3000164"/>
                  </a:cubicBezTo>
                  <a:cubicBezTo>
                    <a:pt x="9304977" y="3146856"/>
                    <a:pt x="9314097" y="3294698"/>
                    <a:pt x="9312914" y="3442493"/>
                  </a:cubicBezTo>
                  <a:cubicBezTo>
                    <a:pt x="9309906" y="3737987"/>
                    <a:pt x="9270717" y="4033288"/>
                    <a:pt x="9190562" y="4316686"/>
                  </a:cubicBezTo>
                  <a:cubicBezTo>
                    <a:pt x="9150486" y="4458240"/>
                    <a:pt x="9103951" y="4597587"/>
                    <a:pt x="9043416" y="4734917"/>
                  </a:cubicBezTo>
                  <a:cubicBezTo>
                    <a:pt x="8982980" y="4871817"/>
                    <a:pt x="8908740" y="5007131"/>
                    <a:pt x="8809657" y="5128718"/>
                  </a:cubicBezTo>
                  <a:cubicBezTo>
                    <a:pt x="8760312" y="5189247"/>
                    <a:pt x="8706137" y="5246945"/>
                    <a:pt x="8645997" y="5297441"/>
                  </a:cubicBezTo>
                  <a:cubicBezTo>
                    <a:pt x="8586252" y="5348274"/>
                    <a:pt x="8522809" y="5393730"/>
                    <a:pt x="8457787" y="5433763"/>
                  </a:cubicBezTo>
                  <a:cubicBezTo>
                    <a:pt x="8392816" y="5474132"/>
                    <a:pt x="8326219" y="5508213"/>
                    <a:pt x="8260803" y="5541237"/>
                  </a:cubicBezTo>
                  <a:cubicBezTo>
                    <a:pt x="8195289" y="5574071"/>
                    <a:pt x="8130023" y="5604838"/>
                    <a:pt x="8066136" y="5635704"/>
                  </a:cubicBezTo>
                  <a:cubicBezTo>
                    <a:pt x="7938313" y="5697433"/>
                    <a:pt x="7815222" y="5762186"/>
                    <a:pt x="7698638" y="5837163"/>
                  </a:cubicBezTo>
                  <a:cubicBezTo>
                    <a:pt x="7582449" y="5912381"/>
                    <a:pt x="7471881" y="5996094"/>
                    <a:pt x="7370135" y="6090081"/>
                  </a:cubicBezTo>
                  <a:cubicBezTo>
                    <a:pt x="7319460" y="6136593"/>
                    <a:pt x="7268881" y="6186082"/>
                    <a:pt x="7218897" y="6235860"/>
                  </a:cubicBezTo>
                  <a:cubicBezTo>
                    <a:pt x="7168763" y="6285493"/>
                    <a:pt x="7119665" y="6336229"/>
                    <a:pt x="7070665" y="6387205"/>
                  </a:cubicBezTo>
                  <a:cubicBezTo>
                    <a:pt x="6972715" y="6489208"/>
                    <a:pt x="6876195" y="6593131"/>
                    <a:pt x="6779035" y="6697100"/>
                  </a:cubicBezTo>
                  <a:cubicBezTo>
                    <a:pt x="6730379" y="6748989"/>
                    <a:pt x="6681528" y="6800878"/>
                    <a:pt x="6631837" y="6852239"/>
                  </a:cubicBezTo>
                  <a:lnTo>
                    <a:pt x="6626221" y="6858000"/>
                  </a:lnTo>
                  <a:lnTo>
                    <a:pt x="6424725" y="6858000"/>
                  </a:lnTo>
                  <a:lnTo>
                    <a:pt x="6527382" y="6756333"/>
                  </a:lnTo>
                  <a:cubicBezTo>
                    <a:pt x="6576726" y="6705932"/>
                    <a:pt x="6625480" y="6654811"/>
                    <a:pt x="6674233" y="6603450"/>
                  </a:cubicBezTo>
                  <a:cubicBezTo>
                    <a:pt x="6771788" y="6500920"/>
                    <a:pt x="6868309" y="6396757"/>
                    <a:pt x="6965813" y="6292932"/>
                  </a:cubicBezTo>
                  <a:lnTo>
                    <a:pt x="7112961" y="6137505"/>
                  </a:lnTo>
                  <a:cubicBezTo>
                    <a:pt x="7162354" y="6085808"/>
                    <a:pt x="7211945" y="6034640"/>
                    <a:pt x="7264790" y="5983710"/>
                  </a:cubicBezTo>
                  <a:cubicBezTo>
                    <a:pt x="7472373" y="5779130"/>
                    <a:pt x="7721610" y="5610648"/>
                    <a:pt x="7974595" y="5470773"/>
                  </a:cubicBezTo>
                  <a:cubicBezTo>
                    <a:pt x="8099903" y="5399395"/>
                    <a:pt x="8224127" y="5332529"/>
                    <a:pt x="8331591" y="5254048"/>
                  </a:cubicBezTo>
                  <a:cubicBezTo>
                    <a:pt x="8439351" y="5176047"/>
                    <a:pt x="8529660" y="5085949"/>
                    <a:pt x="8599807" y="4980010"/>
                  </a:cubicBezTo>
                  <a:cubicBezTo>
                    <a:pt x="8671187" y="4875128"/>
                    <a:pt x="8723982" y="4756086"/>
                    <a:pt x="8766474" y="4631524"/>
                  </a:cubicBezTo>
                  <a:cubicBezTo>
                    <a:pt x="8808968" y="4507010"/>
                    <a:pt x="8840615" y="4375872"/>
                    <a:pt x="8865755" y="4244445"/>
                  </a:cubicBezTo>
                  <a:cubicBezTo>
                    <a:pt x="8871375" y="4211468"/>
                    <a:pt x="8878129" y="4178731"/>
                    <a:pt x="8882911" y="4145659"/>
                  </a:cubicBezTo>
                  <a:lnTo>
                    <a:pt x="8897403" y="4046633"/>
                  </a:lnTo>
                  <a:lnTo>
                    <a:pt x="8908298" y="3947271"/>
                  </a:lnTo>
                  <a:cubicBezTo>
                    <a:pt x="8912389" y="3914247"/>
                    <a:pt x="8913425" y="3880886"/>
                    <a:pt x="8916184" y="3847765"/>
                  </a:cubicBezTo>
                  <a:cubicBezTo>
                    <a:pt x="8925797" y="3715091"/>
                    <a:pt x="8925945" y="3582127"/>
                    <a:pt x="8920670" y="3449597"/>
                  </a:cubicBezTo>
                  <a:lnTo>
                    <a:pt x="8914607" y="3350283"/>
                  </a:lnTo>
                  <a:cubicBezTo>
                    <a:pt x="8911995" y="3317211"/>
                    <a:pt x="8908348" y="3284233"/>
                    <a:pt x="8905340" y="3251209"/>
                  </a:cubicBezTo>
                  <a:cubicBezTo>
                    <a:pt x="8902628" y="3218185"/>
                    <a:pt x="8897551" y="3185305"/>
                    <a:pt x="8893854" y="3152376"/>
                  </a:cubicBezTo>
                  <a:cubicBezTo>
                    <a:pt x="8890305" y="3119399"/>
                    <a:pt x="8884932" y="3086662"/>
                    <a:pt x="8879706" y="3053878"/>
                  </a:cubicBezTo>
                  <a:cubicBezTo>
                    <a:pt x="8858707" y="2922835"/>
                    <a:pt x="8831249" y="2792705"/>
                    <a:pt x="8797531" y="2663966"/>
                  </a:cubicBezTo>
                  <a:cubicBezTo>
                    <a:pt x="8728616" y="2406777"/>
                    <a:pt x="8635497" y="2155109"/>
                    <a:pt x="8520442" y="1911983"/>
                  </a:cubicBezTo>
                  <a:cubicBezTo>
                    <a:pt x="8462667" y="1790541"/>
                    <a:pt x="8400112" y="1670923"/>
                    <a:pt x="8332626" y="1553608"/>
                  </a:cubicBezTo>
                  <a:cubicBezTo>
                    <a:pt x="8265683" y="1436006"/>
                    <a:pt x="8192973" y="1321188"/>
                    <a:pt x="8116317" y="1208529"/>
                  </a:cubicBezTo>
                  <a:cubicBezTo>
                    <a:pt x="8039811" y="1095776"/>
                    <a:pt x="7958079" y="986094"/>
                    <a:pt x="7873293" y="878284"/>
                  </a:cubicBezTo>
                  <a:cubicBezTo>
                    <a:pt x="7787814" y="771002"/>
                    <a:pt x="7697999" y="666551"/>
                    <a:pt x="7604337" y="565125"/>
                  </a:cubicBezTo>
                  <a:cubicBezTo>
                    <a:pt x="7510479" y="463891"/>
                    <a:pt x="7413367" y="364818"/>
                    <a:pt x="7311128" y="270591"/>
                  </a:cubicBezTo>
                  <a:close/>
                  <a:moveTo>
                    <a:pt x="1752019" y="0"/>
                  </a:moveTo>
                  <a:lnTo>
                    <a:pt x="2155804" y="0"/>
                  </a:lnTo>
                  <a:lnTo>
                    <a:pt x="2103975" y="40789"/>
                  </a:lnTo>
                  <a:cubicBezTo>
                    <a:pt x="1943592" y="173585"/>
                    <a:pt x="1793955" y="317500"/>
                    <a:pt x="1656310" y="470035"/>
                  </a:cubicBezTo>
                  <a:cubicBezTo>
                    <a:pt x="1288172" y="876939"/>
                    <a:pt x="1002998" y="1344708"/>
                    <a:pt x="806013" y="1841133"/>
                  </a:cubicBezTo>
                  <a:cubicBezTo>
                    <a:pt x="707818" y="2089538"/>
                    <a:pt x="630868" y="2345480"/>
                    <a:pt x="580685" y="2606364"/>
                  </a:cubicBezTo>
                  <a:cubicBezTo>
                    <a:pt x="530749" y="2867250"/>
                    <a:pt x="504868" y="3132119"/>
                    <a:pt x="503489" y="3397276"/>
                  </a:cubicBezTo>
                  <a:cubicBezTo>
                    <a:pt x="501467" y="3662434"/>
                    <a:pt x="524093" y="3927351"/>
                    <a:pt x="570135" y="4188235"/>
                  </a:cubicBezTo>
                  <a:cubicBezTo>
                    <a:pt x="615734" y="4449264"/>
                    <a:pt x="688642" y="4705493"/>
                    <a:pt x="783387" y="4953850"/>
                  </a:cubicBezTo>
                  <a:cubicBezTo>
                    <a:pt x="974357" y="5449796"/>
                    <a:pt x="1259630" y="5913773"/>
                    <a:pt x="1628014" y="6308245"/>
                  </a:cubicBezTo>
                  <a:cubicBezTo>
                    <a:pt x="1812182" y="6505481"/>
                    <a:pt x="2016215" y="6685052"/>
                    <a:pt x="2235998" y="6844829"/>
                  </a:cubicBezTo>
                  <a:lnTo>
                    <a:pt x="2255028" y="6858000"/>
                  </a:lnTo>
                  <a:lnTo>
                    <a:pt x="1578787" y="6858000"/>
                  </a:lnTo>
                  <a:lnTo>
                    <a:pt x="1465153" y="6759050"/>
                  </a:lnTo>
                  <a:cubicBezTo>
                    <a:pt x="1410086" y="6708726"/>
                    <a:pt x="1356236" y="6657104"/>
                    <a:pt x="1303650" y="6604267"/>
                  </a:cubicBezTo>
                  <a:cubicBezTo>
                    <a:pt x="883506" y="6181043"/>
                    <a:pt x="548150" y="5676072"/>
                    <a:pt x="323708" y="5126365"/>
                  </a:cubicBezTo>
                  <a:cubicBezTo>
                    <a:pt x="97737" y="4577139"/>
                    <a:pt x="-10958" y="3981927"/>
                    <a:pt x="872" y="3391228"/>
                  </a:cubicBezTo>
                  <a:cubicBezTo>
                    <a:pt x="5951" y="3095783"/>
                    <a:pt x="40506" y="2800528"/>
                    <a:pt x="105428" y="2511899"/>
                  </a:cubicBezTo>
                  <a:cubicBezTo>
                    <a:pt x="170104" y="2223317"/>
                    <a:pt x="262089" y="1940399"/>
                    <a:pt x="384933" y="1670971"/>
                  </a:cubicBezTo>
                  <a:cubicBezTo>
                    <a:pt x="629092" y="1131344"/>
                    <a:pt x="991955" y="646919"/>
                    <a:pt x="1433593" y="256095"/>
                  </a:cubicBezTo>
                  <a:cubicBezTo>
                    <a:pt x="1488791" y="207206"/>
                    <a:pt x="1545179" y="159733"/>
                    <a:pt x="1602664" y="113704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4000" dirty="0">
                <a:latin typeface="Candara" panose="020E0502030303020204" pitchFamily="34" charset="0"/>
              </a:endParaRPr>
            </a:p>
          </p:txBody>
        </p:sp>
        <p:sp>
          <p:nvSpPr>
            <p:cNvPr id="23" name="Freeform: Shape 13">
              <a:extLst>
                <a:ext uri="{FF2B5EF4-FFF2-40B4-BE49-F238E27FC236}">
                  <a16:creationId xmlns:a16="http://schemas.microsoft.com/office/drawing/2014/main" id="{308677BE-069B-4A4D-8732-E26B6EF567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59468" y="3985"/>
              <a:ext cx="9065550" cy="6858000"/>
            </a:xfrm>
            <a:custGeom>
              <a:avLst/>
              <a:gdLst>
                <a:gd name="connsiteX0" fmla="*/ 1839951 w 9065550"/>
                <a:gd name="connsiteY0" fmla="*/ 0 h 6858000"/>
                <a:gd name="connsiteX1" fmla="*/ 6979427 w 9065550"/>
                <a:gd name="connsiteY1" fmla="*/ 0 h 6858000"/>
                <a:gd name="connsiteX2" fmla="*/ 6989586 w 9065550"/>
                <a:gd name="connsiteY2" fmla="*/ 6825 h 6858000"/>
                <a:gd name="connsiteX3" fmla="*/ 8932062 w 9065550"/>
                <a:gd name="connsiteY3" fmla="*/ 4580835 h 6858000"/>
                <a:gd name="connsiteX4" fmla="*/ 7166294 w 9065550"/>
                <a:gd name="connsiteY4" fmla="*/ 6259703 h 6858000"/>
                <a:gd name="connsiteX5" fmla="*/ 6868878 w 9065550"/>
                <a:gd name="connsiteY5" fmla="*/ 6564765 h 6858000"/>
                <a:gd name="connsiteX6" fmla="*/ 6591881 w 9065550"/>
                <a:gd name="connsiteY6" fmla="*/ 6858000 h 6858000"/>
                <a:gd name="connsiteX7" fmla="*/ 5184648 w 9065550"/>
                <a:gd name="connsiteY7" fmla="*/ 6858000 h 6858000"/>
                <a:gd name="connsiteX8" fmla="*/ 5244877 w 9065550"/>
                <a:gd name="connsiteY8" fmla="*/ 6817615 h 6858000"/>
                <a:gd name="connsiteX9" fmla="*/ 6033853 w 9065550"/>
                <a:gd name="connsiteY9" fmla="*/ 6069135 h 6858000"/>
                <a:gd name="connsiteX10" fmla="*/ 6480248 w 9065550"/>
                <a:gd name="connsiteY10" fmla="*/ 5607082 h 6858000"/>
                <a:gd name="connsiteX11" fmla="*/ 7551502 w 9065550"/>
                <a:gd name="connsiteY11" fmla="*/ 4859004 h 6858000"/>
                <a:gd name="connsiteX12" fmla="*/ 7844227 w 9065550"/>
                <a:gd name="connsiteY12" fmla="*/ 4683074 h 6858000"/>
                <a:gd name="connsiteX13" fmla="*/ 8005810 w 9065550"/>
                <a:gd name="connsiteY13" fmla="*/ 4330239 h 6858000"/>
                <a:gd name="connsiteX14" fmla="*/ 8016191 w 9065550"/>
                <a:gd name="connsiteY14" fmla="*/ 2956574 h 6858000"/>
                <a:gd name="connsiteX15" fmla="*/ 7346424 w 9065550"/>
                <a:gd name="connsiteY15" fmla="*/ 1636739 h 6858000"/>
                <a:gd name="connsiteX16" fmla="*/ 5995751 w 9065550"/>
                <a:gd name="connsiteY16" fmla="*/ 493319 h 6858000"/>
                <a:gd name="connsiteX17" fmla="*/ 4494836 w 9065550"/>
                <a:gd name="connsiteY17" fmla="*/ 75383 h 6858000"/>
                <a:gd name="connsiteX18" fmla="*/ 2002499 w 9065550"/>
                <a:gd name="connsiteY18" fmla="*/ 1094261 h 6858000"/>
                <a:gd name="connsiteX19" fmla="*/ 1241306 w 9065550"/>
                <a:gd name="connsiteY19" fmla="*/ 2206935 h 6858000"/>
                <a:gd name="connsiteX20" fmla="*/ 961736 w 9065550"/>
                <a:gd name="connsiteY20" fmla="*/ 3573719 h 6858000"/>
                <a:gd name="connsiteX21" fmla="*/ 1193878 w 9065550"/>
                <a:gd name="connsiteY21" fmla="*/ 4824208 h 6858000"/>
                <a:gd name="connsiteX22" fmla="*/ 1832096 w 9065550"/>
                <a:gd name="connsiteY22" fmla="*/ 5873050 h 6858000"/>
                <a:gd name="connsiteX23" fmla="*/ 3010752 w 9065550"/>
                <a:gd name="connsiteY23" fmla="*/ 6749475 h 6858000"/>
                <a:gd name="connsiteX24" fmla="*/ 3187037 w 9065550"/>
                <a:gd name="connsiteY24" fmla="*/ 6824756 h 6858000"/>
                <a:gd name="connsiteX25" fmla="*/ 3278211 w 9065550"/>
                <a:gd name="connsiteY25" fmla="*/ 6858000 h 6858000"/>
                <a:gd name="connsiteX26" fmla="*/ 1480830 w 9065550"/>
                <a:gd name="connsiteY26" fmla="*/ 6858000 h 6858000"/>
                <a:gd name="connsiteX27" fmla="*/ 1427607 w 9065550"/>
                <a:gd name="connsiteY27" fmla="*/ 6811515 h 6858000"/>
                <a:gd name="connsiteX28" fmla="*/ 1100739 w 9065550"/>
                <a:gd name="connsiteY28" fmla="*/ 6477651 h 6858000"/>
                <a:gd name="connsiteX29" fmla="*/ 0 w 9065550"/>
                <a:gd name="connsiteY29" fmla="*/ 3573620 h 6858000"/>
                <a:gd name="connsiteX30" fmla="*/ 1805513 w 9065550"/>
                <a:gd name="connsiteY30" fmla="*/ 2413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9065550" h="6858000">
                  <a:moveTo>
                    <a:pt x="1839951" y="0"/>
                  </a:moveTo>
                  <a:lnTo>
                    <a:pt x="6979427" y="0"/>
                  </a:lnTo>
                  <a:lnTo>
                    <a:pt x="6989586" y="6825"/>
                  </a:lnTo>
                  <a:cubicBezTo>
                    <a:pt x="8438828" y="1031353"/>
                    <a:pt x="9439169" y="2823601"/>
                    <a:pt x="8932062" y="4580835"/>
                  </a:cubicBezTo>
                  <a:cubicBezTo>
                    <a:pt x="8592517" y="5757293"/>
                    <a:pt x="7979652" y="5458140"/>
                    <a:pt x="7166294" y="6259703"/>
                  </a:cubicBezTo>
                  <a:cubicBezTo>
                    <a:pt x="7064618" y="6359905"/>
                    <a:pt x="6966014" y="6462297"/>
                    <a:pt x="6868878" y="6564765"/>
                  </a:cubicBezTo>
                  <a:lnTo>
                    <a:pt x="6591881" y="6858000"/>
                  </a:lnTo>
                  <a:lnTo>
                    <a:pt x="5184648" y="6858000"/>
                  </a:lnTo>
                  <a:lnTo>
                    <a:pt x="5244877" y="6817615"/>
                  </a:lnTo>
                  <a:cubicBezTo>
                    <a:pt x="5481027" y="6649287"/>
                    <a:pt x="5723665" y="6398593"/>
                    <a:pt x="6033853" y="6069135"/>
                  </a:cubicBezTo>
                  <a:cubicBezTo>
                    <a:pt x="6175680" y="5918484"/>
                    <a:pt x="6322395" y="5762660"/>
                    <a:pt x="6480248" y="5607082"/>
                  </a:cubicBezTo>
                  <a:cubicBezTo>
                    <a:pt x="6893276" y="5200077"/>
                    <a:pt x="7273697" y="5002920"/>
                    <a:pt x="7551502" y="4859004"/>
                  </a:cubicBezTo>
                  <a:cubicBezTo>
                    <a:pt x="7687884" y="4788339"/>
                    <a:pt x="7795540" y="4732559"/>
                    <a:pt x="7844227" y="4683074"/>
                  </a:cubicBezTo>
                  <a:cubicBezTo>
                    <a:pt x="7898759" y="4627636"/>
                    <a:pt x="7956165" y="4502313"/>
                    <a:pt x="8005810" y="4330239"/>
                  </a:cubicBezTo>
                  <a:cubicBezTo>
                    <a:pt x="8132968" y="3889611"/>
                    <a:pt x="8136446" y="3427460"/>
                    <a:pt x="8016191" y="2956574"/>
                  </a:cubicBezTo>
                  <a:cubicBezTo>
                    <a:pt x="7900876" y="2505064"/>
                    <a:pt x="7669287" y="2048671"/>
                    <a:pt x="7346424" y="1636739"/>
                  </a:cubicBezTo>
                  <a:cubicBezTo>
                    <a:pt x="6979764" y="1168830"/>
                    <a:pt x="6512706" y="773489"/>
                    <a:pt x="5995751" y="493319"/>
                  </a:cubicBezTo>
                  <a:cubicBezTo>
                    <a:pt x="5491195" y="219884"/>
                    <a:pt x="4972174" y="75383"/>
                    <a:pt x="4494836" y="75383"/>
                  </a:cubicBezTo>
                  <a:cubicBezTo>
                    <a:pt x="3554318" y="75383"/>
                    <a:pt x="2669191" y="437197"/>
                    <a:pt x="2002499" y="1094261"/>
                  </a:cubicBezTo>
                  <a:cubicBezTo>
                    <a:pt x="1676360" y="1415667"/>
                    <a:pt x="1420225" y="1790023"/>
                    <a:pt x="1241306" y="2206935"/>
                  </a:cubicBezTo>
                  <a:cubicBezTo>
                    <a:pt x="1055782" y="2639169"/>
                    <a:pt x="961736" y="3099027"/>
                    <a:pt x="961736" y="3573719"/>
                  </a:cubicBezTo>
                  <a:cubicBezTo>
                    <a:pt x="961736" y="4005124"/>
                    <a:pt x="1039805" y="4425841"/>
                    <a:pt x="1193878" y="4824208"/>
                  </a:cubicBezTo>
                  <a:cubicBezTo>
                    <a:pt x="1342457" y="5208423"/>
                    <a:pt x="1557214" y="5561306"/>
                    <a:pt x="1832096" y="5873050"/>
                  </a:cubicBezTo>
                  <a:cubicBezTo>
                    <a:pt x="2157126" y="6241599"/>
                    <a:pt x="2564661" y="6544656"/>
                    <a:pt x="3010752" y="6749475"/>
                  </a:cubicBezTo>
                  <a:cubicBezTo>
                    <a:pt x="3069003" y="6776219"/>
                    <a:pt x="3127773" y="6801314"/>
                    <a:pt x="3187037" y="6824756"/>
                  </a:cubicBezTo>
                  <a:lnTo>
                    <a:pt x="3278211" y="6858000"/>
                  </a:lnTo>
                  <a:lnTo>
                    <a:pt x="1480830" y="6858000"/>
                  </a:lnTo>
                  <a:lnTo>
                    <a:pt x="1427607" y="6811515"/>
                  </a:lnTo>
                  <a:cubicBezTo>
                    <a:pt x="1312870" y="6705919"/>
                    <a:pt x="1203751" y="6594470"/>
                    <a:pt x="1100739" y="6477651"/>
                  </a:cubicBezTo>
                  <a:cubicBezTo>
                    <a:pt x="415045" y="5700097"/>
                    <a:pt x="0" y="4684635"/>
                    <a:pt x="0" y="3573620"/>
                  </a:cubicBezTo>
                  <a:cubicBezTo>
                    <a:pt x="0" y="2121118"/>
                    <a:pt x="709459" y="831902"/>
                    <a:pt x="1805513" y="24133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4000" dirty="0">
                <a:latin typeface="Candara" panose="020E0502030303020204" pitchFamily="34" charset="0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9A9A575B-DD07-4388-963B-0AF3FDDCF3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48217" y="3985"/>
              <a:ext cx="9088051" cy="6858000"/>
            </a:xfrm>
            <a:custGeom>
              <a:avLst/>
              <a:gdLst>
                <a:gd name="connsiteX0" fmla="*/ 5158786 w 9088051"/>
                <a:gd name="connsiteY0" fmla="*/ 0 h 6858000"/>
                <a:gd name="connsiteX1" fmla="*/ 6996771 w 9088051"/>
                <a:gd name="connsiteY1" fmla="*/ 0 h 6858000"/>
                <a:gd name="connsiteX2" fmla="*/ 7006955 w 9088051"/>
                <a:gd name="connsiteY2" fmla="*/ 6825 h 6858000"/>
                <a:gd name="connsiteX3" fmla="*/ 8954230 w 9088051"/>
                <a:gd name="connsiteY3" fmla="*/ 4580835 h 6858000"/>
                <a:gd name="connsiteX4" fmla="*/ 7184080 w 9088051"/>
                <a:gd name="connsiteY4" fmla="*/ 6259703 h 6858000"/>
                <a:gd name="connsiteX5" fmla="*/ 6885926 w 9088051"/>
                <a:gd name="connsiteY5" fmla="*/ 6564765 h 6858000"/>
                <a:gd name="connsiteX6" fmla="*/ 6608241 w 9088051"/>
                <a:gd name="connsiteY6" fmla="*/ 6858000 h 6858000"/>
                <a:gd name="connsiteX7" fmla="*/ 5462870 w 9088051"/>
                <a:gd name="connsiteY7" fmla="*/ 6858000 h 6858000"/>
                <a:gd name="connsiteX8" fmla="*/ 5529056 w 9088051"/>
                <a:gd name="connsiteY8" fmla="*/ 6804645 h 6858000"/>
                <a:gd name="connsiteX9" fmla="*/ 6167613 w 9088051"/>
                <a:gd name="connsiteY9" fmla="*/ 6173667 h 6858000"/>
                <a:gd name="connsiteX10" fmla="*/ 6610973 w 9088051"/>
                <a:gd name="connsiteY10" fmla="*/ 5715860 h 6858000"/>
                <a:gd name="connsiteX11" fmla="*/ 7646083 w 9088051"/>
                <a:gd name="connsiteY11" fmla="*/ 4995842 h 6858000"/>
                <a:gd name="connsiteX12" fmla="*/ 7980054 w 9088051"/>
                <a:gd name="connsiteY12" fmla="*/ 4790095 h 6858000"/>
                <a:gd name="connsiteX13" fmla="*/ 8180437 w 9088051"/>
                <a:gd name="connsiteY13" fmla="*/ 4371964 h 6858000"/>
                <a:gd name="connsiteX14" fmla="*/ 8192058 w 9088051"/>
                <a:gd name="connsiteY14" fmla="*/ 2919242 h 6858000"/>
                <a:gd name="connsiteX15" fmla="*/ 7492638 w 9088051"/>
                <a:gd name="connsiteY15" fmla="*/ 1542845 h 6858000"/>
                <a:gd name="connsiteX16" fmla="*/ 6089097 w 9088051"/>
                <a:gd name="connsiteY16" fmla="*/ 357847 h 6858000"/>
                <a:gd name="connsiteX17" fmla="*/ 5288639 w 9088051"/>
                <a:gd name="connsiteY17" fmla="*/ 31627 h 6858000"/>
                <a:gd name="connsiteX18" fmla="*/ 1844517 w 9088051"/>
                <a:gd name="connsiteY18" fmla="*/ 0 h 6858000"/>
                <a:gd name="connsiteX19" fmla="*/ 3734467 w 9088051"/>
                <a:gd name="connsiteY19" fmla="*/ 0 h 6858000"/>
                <a:gd name="connsiteX20" fmla="*/ 3603618 w 9088051"/>
                <a:gd name="connsiteY20" fmla="*/ 28853 h 6858000"/>
                <a:gd name="connsiteX21" fmla="*/ 1892878 w 9088051"/>
                <a:gd name="connsiteY21" fmla="*/ 985434 h 6858000"/>
                <a:gd name="connsiteX22" fmla="*/ 1096045 w 9088051"/>
                <a:gd name="connsiteY22" fmla="*/ 2147349 h 6858000"/>
                <a:gd name="connsiteX23" fmla="*/ 803453 w 9088051"/>
                <a:gd name="connsiteY23" fmla="*/ 3573669 h 6858000"/>
                <a:gd name="connsiteX24" fmla="*/ 1046377 w 9088051"/>
                <a:gd name="connsiteY24" fmla="*/ 4878573 h 6858000"/>
                <a:gd name="connsiteX25" fmla="*/ 1714473 w 9088051"/>
                <a:gd name="connsiteY25" fmla="*/ 5973776 h 6858000"/>
                <a:gd name="connsiteX26" fmla="*/ 2776083 w 9088051"/>
                <a:gd name="connsiteY26" fmla="*/ 6804641 h 6858000"/>
                <a:gd name="connsiteX27" fmla="*/ 2884836 w 9088051"/>
                <a:gd name="connsiteY27" fmla="*/ 6858000 h 6858000"/>
                <a:gd name="connsiteX28" fmla="*/ 1484505 w 9088051"/>
                <a:gd name="connsiteY28" fmla="*/ 6858000 h 6858000"/>
                <a:gd name="connsiteX29" fmla="*/ 1431151 w 9088051"/>
                <a:gd name="connsiteY29" fmla="*/ 6811515 h 6858000"/>
                <a:gd name="connsiteX30" fmla="*/ 1103471 w 9088051"/>
                <a:gd name="connsiteY30" fmla="*/ 6477651 h 6858000"/>
                <a:gd name="connsiteX31" fmla="*/ 0 w 9088051"/>
                <a:gd name="connsiteY31" fmla="*/ 3573620 h 6858000"/>
                <a:gd name="connsiteX32" fmla="*/ 1809994 w 9088051"/>
                <a:gd name="connsiteY32" fmla="*/ 2413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9088051" h="6858000">
                  <a:moveTo>
                    <a:pt x="5158786" y="0"/>
                  </a:moveTo>
                  <a:lnTo>
                    <a:pt x="6996771" y="0"/>
                  </a:lnTo>
                  <a:lnTo>
                    <a:pt x="7006955" y="6825"/>
                  </a:lnTo>
                  <a:cubicBezTo>
                    <a:pt x="8459794" y="1031353"/>
                    <a:pt x="9462596" y="2823601"/>
                    <a:pt x="8954230" y="4580835"/>
                  </a:cubicBezTo>
                  <a:cubicBezTo>
                    <a:pt x="8613842" y="5757293"/>
                    <a:pt x="7999457" y="5458140"/>
                    <a:pt x="7184080" y="6259703"/>
                  </a:cubicBezTo>
                  <a:cubicBezTo>
                    <a:pt x="7082152" y="6359905"/>
                    <a:pt x="6983303" y="6462297"/>
                    <a:pt x="6885926" y="6564765"/>
                  </a:cubicBezTo>
                  <a:lnTo>
                    <a:pt x="6608241" y="6858000"/>
                  </a:lnTo>
                  <a:lnTo>
                    <a:pt x="5462870" y="6858000"/>
                  </a:lnTo>
                  <a:lnTo>
                    <a:pt x="5529056" y="6804645"/>
                  </a:lnTo>
                  <a:cubicBezTo>
                    <a:pt x="5740217" y="6626505"/>
                    <a:pt x="5949382" y="6404876"/>
                    <a:pt x="6167613" y="6173667"/>
                  </a:cubicBezTo>
                  <a:cubicBezTo>
                    <a:pt x="6308782" y="6024091"/>
                    <a:pt x="6454799" y="5869390"/>
                    <a:pt x="6610973" y="5715860"/>
                  </a:cubicBezTo>
                  <a:cubicBezTo>
                    <a:pt x="7007847" y="5325741"/>
                    <a:pt x="7376733" y="5135074"/>
                    <a:pt x="7646083" y="4995842"/>
                  </a:cubicBezTo>
                  <a:cubicBezTo>
                    <a:pt x="7816858" y="4907561"/>
                    <a:pt x="7916545" y="4854514"/>
                    <a:pt x="7980054" y="4790095"/>
                  </a:cubicBezTo>
                  <a:cubicBezTo>
                    <a:pt x="8054629" y="4714405"/>
                    <a:pt x="8122031" y="4573758"/>
                    <a:pt x="8180437" y="4371964"/>
                  </a:cubicBezTo>
                  <a:cubicBezTo>
                    <a:pt x="8315441" y="3905228"/>
                    <a:pt x="8319381" y="3416431"/>
                    <a:pt x="8192058" y="2919242"/>
                  </a:cubicBezTo>
                  <a:cubicBezTo>
                    <a:pt x="8071251" y="2447381"/>
                    <a:pt x="7829388" y="1971467"/>
                    <a:pt x="7492638" y="1542845"/>
                  </a:cubicBezTo>
                  <a:cubicBezTo>
                    <a:pt x="7111829" y="1058099"/>
                    <a:pt x="6626484" y="648361"/>
                    <a:pt x="6089097" y="357847"/>
                  </a:cubicBezTo>
                  <a:cubicBezTo>
                    <a:pt x="5824244" y="214687"/>
                    <a:pt x="5554957" y="105262"/>
                    <a:pt x="5288639" y="31627"/>
                  </a:cubicBezTo>
                  <a:close/>
                  <a:moveTo>
                    <a:pt x="1844517" y="0"/>
                  </a:moveTo>
                  <a:lnTo>
                    <a:pt x="3734467" y="0"/>
                  </a:lnTo>
                  <a:lnTo>
                    <a:pt x="3603618" y="28853"/>
                  </a:lnTo>
                  <a:cubicBezTo>
                    <a:pt x="2962049" y="186733"/>
                    <a:pt x="2373277" y="513136"/>
                    <a:pt x="1892878" y="985434"/>
                  </a:cubicBezTo>
                  <a:cubicBezTo>
                    <a:pt x="1551428" y="1321091"/>
                    <a:pt x="1283341" y="1711990"/>
                    <a:pt x="1096045" y="2147349"/>
                  </a:cubicBezTo>
                  <a:cubicBezTo>
                    <a:pt x="901876" y="2598519"/>
                    <a:pt x="803453" y="3078432"/>
                    <a:pt x="803453" y="3573669"/>
                  </a:cubicBezTo>
                  <a:cubicBezTo>
                    <a:pt x="803453" y="4023717"/>
                    <a:pt x="885151" y="4462735"/>
                    <a:pt x="1046377" y="4878573"/>
                  </a:cubicBezTo>
                  <a:cubicBezTo>
                    <a:pt x="1201945" y="5279770"/>
                    <a:pt x="1426681" y="5648221"/>
                    <a:pt x="1714473" y="5973776"/>
                  </a:cubicBezTo>
                  <a:cubicBezTo>
                    <a:pt x="2012357" y="6310732"/>
                    <a:pt x="2376505" y="6595304"/>
                    <a:pt x="2776083" y="6804641"/>
                  </a:cubicBezTo>
                  <a:lnTo>
                    <a:pt x="2884836" y="6858000"/>
                  </a:lnTo>
                  <a:lnTo>
                    <a:pt x="1484505" y="6858000"/>
                  </a:lnTo>
                  <a:lnTo>
                    <a:pt x="1431151" y="6811515"/>
                  </a:lnTo>
                  <a:cubicBezTo>
                    <a:pt x="1316128" y="6705919"/>
                    <a:pt x="1206738" y="6594470"/>
                    <a:pt x="1103471" y="6477651"/>
                  </a:cubicBezTo>
                  <a:cubicBezTo>
                    <a:pt x="416075" y="5700097"/>
                    <a:pt x="0" y="4684635"/>
                    <a:pt x="0" y="3573620"/>
                  </a:cubicBezTo>
                  <a:cubicBezTo>
                    <a:pt x="0" y="2121118"/>
                    <a:pt x="711220" y="831902"/>
                    <a:pt x="1809994" y="24133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4000" dirty="0">
                <a:latin typeface="Candara" panose="020E0502030303020204" pitchFamily="34" charset="0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D55285E4-21EB-4EC1-AB8E-36E881E899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29061" y="3985"/>
              <a:ext cx="9107210" cy="6858000"/>
            </a:xfrm>
            <a:custGeom>
              <a:avLst/>
              <a:gdLst>
                <a:gd name="connsiteX0" fmla="*/ 6184722 w 9107210"/>
                <a:gd name="connsiteY0" fmla="*/ 0 h 6858000"/>
                <a:gd name="connsiteX1" fmla="*/ 6985680 w 9107210"/>
                <a:gd name="connsiteY1" fmla="*/ 0 h 6858000"/>
                <a:gd name="connsiteX2" fmla="*/ 7324323 w 9107210"/>
                <a:gd name="connsiteY2" fmla="*/ 247136 h 6858000"/>
                <a:gd name="connsiteX3" fmla="*/ 7652712 w 9107210"/>
                <a:gd name="connsiteY3" fmla="*/ 528495 h 6858000"/>
                <a:gd name="connsiteX4" fmla="*/ 8236677 w 9107210"/>
                <a:gd name="connsiteY4" fmla="*/ 1166289 h 6858000"/>
                <a:gd name="connsiteX5" fmla="*/ 8704298 w 9107210"/>
                <a:gd name="connsiteY5" fmla="*/ 1897038 h 6858000"/>
                <a:gd name="connsiteX6" fmla="*/ 8885160 w 9107210"/>
                <a:gd name="connsiteY6" fmla="*/ 2294087 h 6858000"/>
                <a:gd name="connsiteX7" fmla="*/ 8924247 w 9107210"/>
                <a:gd name="connsiteY7" fmla="*/ 2396286 h 6858000"/>
                <a:gd name="connsiteX8" fmla="*/ 8960022 w 9107210"/>
                <a:gd name="connsiteY8" fmla="*/ 2499767 h 6858000"/>
                <a:gd name="connsiteX9" fmla="*/ 8991720 w 9107210"/>
                <a:gd name="connsiteY9" fmla="*/ 2604671 h 6858000"/>
                <a:gd name="connsiteX10" fmla="*/ 9019646 w 9107210"/>
                <a:gd name="connsiteY10" fmla="*/ 2710708 h 6858000"/>
                <a:gd name="connsiteX11" fmla="*/ 9105822 w 9107210"/>
                <a:gd name="connsiteY11" fmla="*/ 3582266 h 6858000"/>
                <a:gd name="connsiteX12" fmla="*/ 9057716 w 9107210"/>
                <a:gd name="connsiteY12" fmla="*/ 4017873 h 6858000"/>
                <a:gd name="connsiteX13" fmla="*/ 8945600 w 9107210"/>
                <a:gd name="connsiteY13" fmla="*/ 4439659 h 6858000"/>
                <a:gd name="connsiteX14" fmla="*/ 8796080 w 9107210"/>
                <a:gd name="connsiteY14" fmla="*/ 4847428 h 6858000"/>
                <a:gd name="connsiteX15" fmla="*/ 8702056 w 9107210"/>
                <a:gd name="connsiteY15" fmla="*/ 5050108 h 6858000"/>
                <a:gd name="connsiteX16" fmla="*/ 8581125 w 9107210"/>
                <a:gd name="connsiteY16" fmla="*/ 5247525 h 6858000"/>
                <a:gd name="connsiteX17" fmla="*/ 8426254 w 9107210"/>
                <a:gd name="connsiteY17" fmla="*/ 5429647 h 6858000"/>
                <a:gd name="connsiteX18" fmla="*/ 8337174 w 9107210"/>
                <a:gd name="connsiteY18" fmla="*/ 5510552 h 6858000"/>
                <a:gd name="connsiteX19" fmla="*/ 8243200 w 9107210"/>
                <a:gd name="connsiteY19" fmla="*/ 5582948 h 6858000"/>
                <a:gd name="connsiteX20" fmla="*/ 7868330 w 9107210"/>
                <a:gd name="connsiteY20" fmla="*/ 5811104 h 6858000"/>
                <a:gd name="connsiteX21" fmla="*/ 7538916 w 9107210"/>
                <a:gd name="connsiteY21" fmla="*/ 6018899 h 6858000"/>
                <a:gd name="connsiteX22" fmla="*/ 7391280 w 9107210"/>
                <a:gd name="connsiteY22" fmla="*/ 6134132 h 6858000"/>
                <a:gd name="connsiteX23" fmla="*/ 7252511 w 9107210"/>
                <a:gd name="connsiteY23" fmla="*/ 6259105 h 6858000"/>
                <a:gd name="connsiteX24" fmla="*/ 7185601 w 9107210"/>
                <a:gd name="connsiteY24" fmla="*/ 6325894 h 6858000"/>
                <a:gd name="connsiteX25" fmla="*/ 7116651 w 9107210"/>
                <a:gd name="connsiteY25" fmla="*/ 6397010 h 6858000"/>
                <a:gd name="connsiteX26" fmla="*/ 6978545 w 9107210"/>
                <a:gd name="connsiteY26" fmla="*/ 6541607 h 6858000"/>
                <a:gd name="connsiteX27" fmla="*/ 6693009 w 9107210"/>
                <a:gd name="connsiteY27" fmla="*/ 6832716 h 6858000"/>
                <a:gd name="connsiteX28" fmla="*/ 6667488 w 9107210"/>
                <a:gd name="connsiteY28" fmla="*/ 6858000 h 6858000"/>
                <a:gd name="connsiteX29" fmla="*/ 6056793 w 9107210"/>
                <a:gd name="connsiteY29" fmla="*/ 6858000 h 6858000"/>
                <a:gd name="connsiteX30" fmla="*/ 6077345 w 9107210"/>
                <a:gd name="connsiteY30" fmla="*/ 6835420 h 6858000"/>
                <a:gd name="connsiteX31" fmla="*/ 6208519 w 9107210"/>
                <a:gd name="connsiteY31" fmla="*/ 6683989 h 6858000"/>
                <a:gd name="connsiteX32" fmla="*/ 6340001 w 9107210"/>
                <a:gd name="connsiteY32" fmla="*/ 6529852 h 6858000"/>
                <a:gd name="connsiteX33" fmla="*/ 6611419 w 9107210"/>
                <a:gd name="connsiteY33" fmla="*/ 6219317 h 6858000"/>
                <a:gd name="connsiteX34" fmla="*/ 6757678 w 9107210"/>
                <a:gd name="connsiteY34" fmla="*/ 6068228 h 6858000"/>
                <a:gd name="connsiteX35" fmla="*/ 6833713 w 9107210"/>
                <a:gd name="connsiteY35" fmla="*/ 5994061 h 6858000"/>
                <a:gd name="connsiteX36" fmla="*/ 6915148 w 9107210"/>
                <a:gd name="connsiteY36" fmla="*/ 5918812 h 6858000"/>
                <a:gd name="connsiteX37" fmla="*/ 7276311 w 9107210"/>
                <a:gd name="connsiteY37" fmla="*/ 5650229 h 6858000"/>
                <a:gd name="connsiteX38" fmla="*/ 7664942 w 9107210"/>
                <a:gd name="connsiteY38" fmla="*/ 5445681 h 6858000"/>
                <a:gd name="connsiteX39" fmla="*/ 7848505 w 9107210"/>
                <a:gd name="connsiteY39" fmla="*/ 5358333 h 6858000"/>
                <a:gd name="connsiteX40" fmla="*/ 8011785 w 9107210"/>
                <a:gd name="connsiteY40" fmla="*/ 5267788 h 6858000"/>
                <a:gd name="connsiteX41" fmla="*/ 8260273 w 9107210"/>
                <a:gd name="connsiteY41" fmla="*/ 5034370 h 6858000"/>
                <a:gd name="connsiteX42" fmla="*/ 8417589 w 9107210"/>
                <a:gd name="connsiteY42" fmla="*/ 4714488 h 6858000"/>
                <a:gd name="connsiteX43" fmla="*/ 8495000 w 9107210"/>
                <a:gd name="connsiteY43" fmla="*/ 4346409 h 6858000"/>
                <a:gd name="connsiteX44" fmla="*/ 8508556 w 9107210"/>
                <a:gd name="connsiteY44" fmla="*/ 3971101 h 6858000"/>
                <a:gd name="connsiteX45" fmla="*/ 8483330 w 9107210"/>
                <a:gd name="connsiteY45" fmla="*/ 3600710 h 6858000"/>
                <a:gd name="connsiteX46" fmla="*/ 8425336 w 9107210"/>
                <a:gd name="connsiteY46" fmla="*/ 3236121 h 6858000"/>
                <a:gd name="connsiteX47" fmla="*/ 8334575 w 9107210"/>
                <a:gd name="connsiteY47" fmla="*/ 2877977 h 6858000"/>
                <a:gd name="connsiteX48" fmla="*/ 8087513 w 9107210"/>
                <a:gd name="connsiteY48" fmla="*/ 2174622 h 6858000"/>
                <a:gd name="connsiteX49" fmla="*/ 7723650 w 9107210"/>
                <a:gd name="connsiteY49" fmla="*/ 1507613 h 6858000"/>
                <a:gd name="connsiteX50" fmla="*/ 7501815 w 9107210"/>
                <a:gd name="connsiteY50" fmla="*/ 1192947 h 6858000"/>
                <a:gd name="connsiteX51" fmla="*/ 7254399 w 9107210"/>
                <a:gd name="connsiteY51" fmla="*/ 894361 h 6858000"/>
                <a:gd name="connsiteX52" fmla="*/ 6689339 w 9107210"/>
                <a:gd name="connsiteY52" fmla="*/ 354046 h 6858000"/>
                <a:gd name="connsiteX53" fmla="*/ 6206651 w 9107210"/>
                <a:gd name="connsiteY53" fmla="*/ 12626 h 6858000"/>
                <a:gd name="connsiteX54" fmla="*/ 1827105 w 9107210"/>
                <a:gd name="connsiteY54" fmla="*/ 0 h 6858000"/>
                <a:gd name="connsiteX55" fmla="*/ 2807607 w 9107210"/>
                <a:gd name="connsiteY55" fmla="*/ 0 h 6858000"/>
                <a:gd name="connsiteX56" fmla="*/ 2667958 w 9107210"/>
                <a:gd name="connsiteY56" fmla="*/ 88235 h 6858000"/>
                <a:gd name="connsiteX57" fmla="*/ 2354723 w 9107210"/>
                <a:gd name="connsiteY57" fmla="*/ 314947 h 6858000"/>
                <a:gd name="connsiteX58" fmla="*/ 2059963 w 9107210"/>
                <a:gd name="connsiteY58" fmla="*/ 561545 h 6858000"/>
                <a:gd name="connsiteX59" fmla="*/ 1780798 w 9107210"/>
                <a:gd name="connsiteY59" fmla="*/ 824425 h 6858000"/>
                <a:gd name="connsiteX60" fmla="*/ 954714 w 9107210"/>
                <a:gd name="connsiteY60" fmla="*/ 2094309 h 6858000"/>
                <a:gd name="connsiteX61" fmla="*/ 732676 w 9107210"/>
                <a:gd name="connsiteY61" fmla="*/ 2813646 h 6858000"/>
                <a:gd name="connsiteX62" fmla="*/ 673867 w 9107210"/>
                <a:gd name="connsiteY62" fmla="*/ 3183989 h 6858000"/>
                <a:gd name="connsiteX63" fmla="*/ 647621 w 9107210"/>
                <a:gd name="connsiteY63" fmla="*/ 3557281 h 6858000"/>
                <a:gd name="connsiteX64" fmla="*/ 653381 w 9107210"/>
                <a:gd name="connsiteY64" fmla="*/ 3931214 h 6858000"/>
                <a:gd name="connsiteX65" fmla="*/ 690428 w 9107210"/>
                <a:gd name="connsiteY65" fmla="*/ 4303719 h 6858000"/>
                <a:gd name="connsiteX66" fmla="*/ 871801 w 9107210"/>
                <a:gd name="connsiteY66" fmla="*/ 5033041 h 6858000"/>
                <a:gd name="connsiteX67" fmla="*/ 1197749 w 9107210"/>
                <a:gd name="connsiteY67" fmla="*/ 5718494 h 6858000"/>
                <a:gd name="connsiteX68" fmla="*/ 1411480 w 9107210"/>
                <a:gd name="connsiteY68" fmla="*/ 6036703 h 6858000"/>
                <a:gd name="connsiteX69" fmla="*/ 1530170 w 9107210"/>
                <a:gd name="connsiteY69" fmla="*/ 6188430 h 6858000"/>
                <a:gd name="connsiteX70" fmla="*/ 1657165 w 9107210"/>
                <a:gd name="connsiteY70" fmla="*/ 6335385 h 6858000"/>
                <a:gd name="connsiteX71" fmla="*/ 1931343 w 9107210"/>
                <a:gd name="connsiteY71" fmla="*/ 6612896 h 6858000"/>
                <a:gd name="connsiteX72" fmla="*/ 2220133 w 9107210"/>
                <a:gd name="connsiteY72" fmla="*/ 6858000 h 6858000"/>
                <a:gd name="connsiteX73" fmla="*/ 1539862 w 9107210"/>
                <a:gd name="connsiteY73" fmla="*/ 6858000 h 6858000"/>
                <a:gd name="connsiteX74" fmla="*/ 1307111 w 9107210"/>
                <a:gd name="connsiteY74" fmla="*/ 6648873 h 6858000"/>
                <a:gd name="connsiteX75" fmla="*/ 750258 w 9107210"/>
                <a:gd name="connsiteY75" fmla="*/ 5987570 h 6858000"/>
                <a:gd name="connsiteX76" fmla="*/ 335382 w 9107210"/>
                <a:gd name="connsiteY76" fmla="*/ 5229279 h 6858000"/>
                <a:gd name="connsiteX77" fmla="*/ 79351 w 9107210"/>
                <a:gd name="connsiteY77" fmla="*/ 4403854 h 6858000"/>
                <a:gd name="connsiteX78" fmla="*/ 16007 w 9107210"/>
                <a:gd name="connsiteY78" fmla="*/ 3975723 h 6858000"/>
                <a:gd name="connsiteX79" fmla="*/ 871 w 9107210"/>
                <a:gd name="connsiteY79" fmla="*/ 3543362 h 6858000"/>
                <a:gd name="connsiteX80" fmla="*/ 32519 w 9107210"/>
                <a:gd name="connsiteY80" fmla="*/ 3112085 h 6858000"/>
                <a:gd name="connsiteX81" fmla="*/ 108502 w 9107210"/>
                <a:gd name="connsiteY81" fmla="*/ 2686511 h 6858000"/>
                <a:gd name="connsiteX82" fmla="*/ 378239 w 9107210"/>
                <a:gd name="connsiteY82" fmla="*/ 1865955 h 6858000"/>
                <a:gd name="connsiteX83" fmla="*/ 1343701 w 9107210"/>
                <a:gd name="connsiteY83" fmla="*/ 431508 h 6858000"/>
                <a:gd name="connsiteX84" fmla="*/ 1661853 w 9107210"/>
                <a:gd name="connsiteY84" fmla="*/ 130268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9107210" h="6858000">
                  <a:moveTo>
                    <a:pt x="6184722" y="0"/>
                  </a:moveTo>
                  <a:lnTo>
                    <a:pt x="6985680" y="0"/>
                  </a:lnTo>
                  <a:lnTo>
                    <a:pt x="7324323" y="247136"/>
                  </a:lnTo>
                  <a:cubicBezTo>
                    <a:pt x="7437502" y="336500"/>
                    <a:pt x="7547171" y="430254"/>
                    <a:pt x="7652712" y="528495"/>
                  </a:cubicBezTo>
                  <a:cubicBezTo>
                    <a:pt x="7863743" y="724929"/>
                    <a:pt x="8060097" y="937593"/>
                    <a:pt x="8236677" y="1166289"/>
                  </a:cubicBezTo>
                  <a:cubicBezTo>
                    <a:pt x="8413818" y="1394594"/>
                    <a:pt x="8570168" y="1639471"/>
                    <a:pt x="8704298" y="1897038"/>
                  </a:cubicBezTo>
                  <a:cubicBezTo>
                    <a:pt x="8770803" y="2026141"/>
                    <a:pt x="8830836" y="2158786"/>
                    <a:pt x="8885160" y="2294087"/>
                  </a:cubicBezTo>
                  <a:cubicBezTo>
                    <a:pt x="8898360" y="2328071"/>
                    <a:pt x="8912169" y="2361810"/>
                    <a:pt x="8924247" y="2396286"/>
                  </a:cubicBezTo>
                  <a:lnTo>
                    <a:pt x="8960022" y="2499767"/>
                  </a:lnTo>
                  <a:lnTo>
                    <a:pt x="8991720" y="2604671"/>
                  </a:lnTo>
                  <a:cubicBezTo>
                    <a:pt x="9002116" y="2639690"/>
                    <a:pt x="9010474" y="2675346"/>
                    <a:pt x="9019646" y="2710708"/>
                  </a:cubicBezTo>
                  <a:cubicBezTo>
                    <a:pt x="9089055" y="2995079"/>
                    <a:pt x="9113620" y="3289927"/>
                    <a:pt x="9105822" y="3582266"/>
                  </a:cubicBezTo>
                  <a:cubicBezTo>
                    <a:pt x="9101796" y="3728484"/>
                    <a:pt x="9085744" y="3874458"/>
                    <a:pt x="9057716" y="4017873"/>
                  </a:cubicBezTo>
                  <a:cubicBezTo>
                    <a:pt x="9029534" y="4161336"/>
                    <a:pt x="8990497" y="4302046"/>
                    <a:pt x="8945600" y="4439659"/>
                  </a:cubicBezTo>
                  <a:cubicBezTo>
                    <a:pt x="8900857" y="4577566"/>
                    <a:pt x="8852901" y="4711784"/>
                    <a:pt x="8796080" y="4847428"/>
                  </a:cubicBezTo>
                  <a:cubicBezTo>
                    <a:pt x="8767695" y="4915152"/>
                    <a:pt x="8737016" y="4982926"/>
                    <a:pt x="8702056" y="5050108"/>
                  </a:cubicBezTo>
                  <a:cubicBezTo>
                    <a:pt x="8666485" y="5116997"/>
                    <a:pt x="8627347" y="5183687"/>
                    <a:pt x="8581125" y="5247525"/>
                  </a:cubicBezTo>
                  <a:cubicBezTo>
                    <a:pt x="8535565" y="5311660"/>
                    <a:pt x="8483534" y="5373185"/>
                    <a:pt x="8426254" y="5429647"/>
                  </a:cubicBezTo>
                  <a:cubicBezTo>
                    <a:pt x="8397512" y="5457779"/>
                    <a:pt x="8367801" y="5484879"/>
                    <a:pt x="8337174" y="5510552"/>
                  </a:cubicBezTo>
                  <a:cubicBezTo>
                    <a:pt x="8306444" y="5536077"/>
                    <a:pt x="8274899" y="5560029"/>
                    <a:pt x="8243200" y="5582948"/>
                  </a:cubicBezTo>
                  <a:cubicBezTo>
                    <a:pt x="8115543" y="5674574"/>
                    <a:pt x="7986203" y="5743233"/>
                    <a:pt x="7868330" y="5811104"/>
                  </a:cubicBezTo>
                  <a:cubicBezTo>
                    <a:pt x="7749844" y="5878385"/>
                    <a:pt x="7640685" y="5945126"/>
                    <a:pt x="7538916" y="6018899"/>
                  </a:cubicBezTo>
                  <a:cubicBezTo>
                    <a:pt x="7487749" y="6055392"/>
                    <a:pt x="7438777" y="6093950"/>
                    <a:pt x="7391280" y="6134132"/>
                  </a:cubicBezTo>
                  <a:cubicBezTo>
                    <a:pt x="7343427" y="6173921"/>
                    <a:pt x="7297511" y="6215922"/>
                    <a:pt x="7252511" y="6259105"/>
                  </a:cubicBezTo>
                  <a:cubicBezTo>
                    <a:pt x="7229784" y="6280990"/>
                    <a:pt x="7208635" y="6302433"/>
                    <a:pt x="7185601" y="6325894"/>
                  </a:cubicBezTo>
                  <a:lnTo>
                    <a:pt x="7116651" y="6397010"/>
                  </a:lnTo>
                  <a:lnTo>
                    <a:pt x="6978545" y="6541607"/>
                  </a:lnTo>
                  <a:cubicBezTo>
                    <a:pt x="6885693" y="6638397"/>
                    <a:pt x="6789885" y="6734943"/>
                    <a:pt x="6693009" y="6832716"/>
                  </a:cubicBezTo>
                  <a:lnTo>
                    <a:pt x="6667488" y="6858000"/>
                  </a:lnTo>
                  <a:lnTo>
                    <a:pt x="6056793" y="6858000"/>
                  </a:lnTo>
                  <a:lnTo>
                    <a:pt x="6077345" y="6835420"/>
                  </a:lnTo>
                  <a:cubicBezTo>
                    <a:pt x="6121427" y="6785747"/>
                    <a:pt x="6164948" y="6735090"/>
                    <a:pt x="6208519" y="6683989"/>
                  </a:cubicBezTo>
                  <a:lnTo>
                    <a:pt x="6340001" y="6529852"/>
                  </a:lnTo>
                  <a:cubicBezTo>
                    <a:pt x="6428315" y="6426667"/>
                    <a:pt x="6516733" y="6321417"/>
                    <a:pt x="6611419" y="6219317"/>
                  </a:cubicBezTo>
                  <a:cubicBezTo>
                    <a:pt x="6658864" y="6168363"/>
                    <a:pt x="6707584" y="6117950"/>
                    <a:pt x="6757678" y="6068228"/>
                  </a:cubicBezTo>
                  <a:lnTo>
                    <a:pt x="6833713" y="5994061"/>
                  </a:lnTo>
                  <a:cubicBezTo>
                    <a:pt x="6859346" y="5969422"/>
                    <a:pt x="6887579" y="5943404"/>
                    <a:pt x="6915148" y="5918812"/>
                  </a:cubicBezTo>
                  <a:cubicBezTo>
                    <a:pt x="7026295" y="5819219"/>
                    <a:pt x="7148602" y="5729117"/>
                    <a:pt x="7276311" y="5650229"/>
                  </a:cubicBezTo>
                  <a:cubicBezTo>
                    <a:pt x="7403918" y="5571046"/>
                    <a:pt x="7537794" y="5505190"/>
                    <a:pt x="7664942" y="5445681"/>
                  </a:cubicBezTo>
                  <a:cubicBezTo>
                    <a:pt x="7728491" y="5416024"/>
                    <a:pt x="7790410" y="5387449"/>
                    <a:pt x="7848505" y="5358333"/>
                  </a:cubicBezTo>
                  <a:cubicBezTo>
                    <a:pt x="7906805" y="5329315"/>
                    <a:pt x="7961843" y="5300101"/>
                    <a:pt x="8011785" y="5267788"/>
                  </a:cubicBezTo>
                  <a:cubicBezTo>
                    <a:pt x="8112281" y="5203950"/>
                    <a:pt x="8193615" y="5128111"/>
                    <a:pt x="8260273" y="5034370"/>
                  </a:cubicBezTo>
                  <a:cubicBezTo>
                    <a:pt x="8326370" y="4940776"/>
                    <a:pt x="8378657" y="4831640"/>
                    <a:pt x="8417589" y="4714488"/>
                  </a:cubicBezTo>
                  <a:cubicBezTo>
                    <a:pt x="8456372" y="4597485"/>
                    <a:pt x="8481140" y="4471332"/>
                    <a:pt x="8495000" y="4346409"/>
                  </a:cubicBezTo>
                  <a:cubicBezTo>
                    <a:pt x="8508404" y="4221044"/>
                    <a:pt x="8511359" y="4095482"/>
                    <a:pt x="8508556" y="3971101"/>
                  </a:cubicBezTo>
                  <a:cubicBezTo>
                    <a:pt x="8504530" y="3846571"/>
                    <a:pt x="8495663" y="3723222"/>
                    <a:pt x="8483330" y="3600710"/>
                  </a:cubicBezTo>
                  <a:cubicBezTo>
                    <a:pt x="8470793" y="3478148"/>
                    <a:pt x="8451888" y="3356421"/>
                    <a:pt x="8425336" y="3236121"/>
                  </a:cubicBezTo>
                  <a:cubicBezTo>
                    <a:pt x="8399091" y="3115774"/>
                    <a:pt x="8367801" y="2996655"/>
                    <a:pt x="8334575" y="2877977"/>
                  </a:cubicBezTo>
                  <a:cubicBezTo>
                    <a:pt x="8268222" y="2640772"/>
                    <a:pt x="8190100" y="2404057"/>
                    <a:pt x="8087513" y="2174622"/>
                  </a:cubicBezTo>
                  <a:cubicBezTo>
                    <a:pt x="7985081" y="1945237"/>
                    <a:pt x="7863233" y="1721900"/>
                    <a:pt x="7723650" y="1507613"/>
                  </a:cubicBezTo>
                  <a:cubicBezTo>
                    <a:pt x="7653527" y="1400692"/>
                    <a:pt x="7579684" y="1295589"/>
                    <a:pt x="7501815" y="1192947"/>
                  </a:cubicBezTo>
                  <a:cubicBezTo>
                    <a:pt x="7423844" y="1090353"/>
                    <a:pt x="7340778" y="991103"/>
                    <a:pt x="7254399" y="894361"/>
                  </a:cubicBezTo>
                  <a:cubicBezTo>
                    <a:pt x="7082047" y="700485"/>
                    <a:pt x="6893083" y="519052"/>
                    <a:pt x="6689339" y="354046"/>
                  </a:cubicBezTo>
                  <a:cubicBezTo>
                    <a:pt x="6536914" y="229775"/>
                    <a:pt x="6375602" y="115325"/>
                    <a:pt x="6206651" y="12626"/>
                  </a:cubicBezTo>
                  <a:close/>
                  <a:moveTo>
                    <a:pt x="1827105" y="0"/>
                  </a:moveTo>
                  <a:lnTo>
                    <a:pt x="2807607" y="0"/>
                  </a:lnTo>
                  <a:lnTo>
                    <a:pt x="2667958" y="88235"/>
                  </a:lnTo>
                  <a:cubicBezTo>
                    <a:pt x="2560098" y="159777"/>
                    <a:pt x="2455754" y="235690"/>
                    <a:pt x="2354723" y="314947"/>
                  </a:cubicBezTo>
                  <a:cubicBezTo>
                    <a:pt x="2253464" y="394030"/>
                    <a:pt x="2156943" y="478181"/>
                    <a:pt x="2059963" y="561545"/>
                  </a:cubicBezTo>
                  <a:cubicBezTo>
                    <a:pt x="1962831" y="644811"/>
                    <a:pt x="1868297" y="731322"/>
                    <a:pt x="1780798" y="824425"/>
                  </a:cubicBezTo>
                  <a:cubicBezTo>
                    <a:pt x="1429010" y="1195013"/>
                    <a:pt x="1148011" y="1628455"/>
                    <a:pt x="954714" y="2094309"/>
                  </a:cubicBezTo>
                  <a:cubicBezTo>
                    <a:pt x="857938" y="2327186"/>
                    <a:pt x="783229" y="2568326"/>
                    <a:pt x="732676" y="2813646"/>
                  </a:cubicBezTo>
                  <a:cubicBezTo>
                    <a:pt x="707552" y="2936307"/>
                    <a:pt x="688085" y="3059952"/>
                    <a:pt x="673867" y="3183989"/>
                  </a:cubicBezTo>
                  <a:cubicBezTo>
                    <a:pt x="660056" y="3308075"/>
                    <a:pt x="651341" y="3432605"/>
                    <a:pt x="647621" y="3557281"/>
                  </a:cubicBezTo>
                  <a:cubicBezTo>
                    <a:pt x="644411" y="3681958"/>
                    <a:pt x="645329" y="3806733"/>
                    <a:pt x="653381" y="3931214"/>
                  </a:cubicBezTo>
                  <a:cubicBezTo>
                    <a:pt x="659852" y="4055792"/>
                    <a:pt x="672949" y="4179977"/>
                    <a:pt x="690428" y="4303719"/>
                  </a:cubicBezTo>
                  <a:cubicBezTo>
                    <a:pt x="726408" y="4551057"/>
                    <a:pt x="786440" y="4795835"/>
                    <a:pt x="871801" y="5033041"/>
                  </a:cubicBezTo>
                  <a:cubicBezTo>
                    <a:pt x="957007" y="5270247"/>
                    <a:pt x="1065962" y="5500322"/>
                    <a:pt x="1197749" y="5718494"/>
                  </a:cubicBezTo>
                  <a:cubicBezTo>
                    <a:pt x="1263846" y="5827433"/>
                    <a:pt x="1334937" y="5933813"/>
                    <a:pt x="1411480" y="6036703"/>
                  </a:cubicBezTo>
                  <a:cubicBezTo>
                    <a:pt x="1449548" y="6088295"/>
                    <a:pt x="1489451" y="6138609"/>
                    <a:pt x="1530170" y="6188430"/>
                  </a:cubicBezTo>
                  <a:cubicBezTo>
                    <a:pt x="1571447" y="6238055"/>
                    <a:pt x="1613644" y="6287336"/>
                    <a:pt x="1657165" y="6335385"/>
                  </a:cubicBezTo>
                  <a:cubicBezTo>
                    <a:pt x="1744079" y="6431708"/>
                    <a:pt x="1835644" y="6524282"/>
                    <a:pt x="1931343" y="6612896"/>
                  </a:cubicBezTo>
                  <a:lnTo>
                    <a:pt x="2220133" y="6858000"/>
                  </a:lnTo>
                  <a:lnTo>
                    <a:pt x="1539862" y="6858000"/>
                  </a:lnTo>
                  <a:lnTo>
                    <a:pt x="1307111" y="6648873"/>
                  </a:lnTo>
                  <a:cubicBezTo>
                    <a:pt x="1101839" y="6448063"/>
                    <a:pt x="913180" y="6225465"/>
                    <a:pt x="750258" y="5987570"/>
                  </a:cubicBezTo>
                  <a:cubicBezTo>
                    <a:pt x="587232" y="5749281"/>
                    <a:pt x="448261" y="5494813"/>
                    <a:pt x="335382" y="5229279"/>
                  </a:cubicBezTo>
                  <a:cubicBezTo>
                    <a:pt x="222298" y="4963793"/>
                    <a:pt x="137040" y="4686652"/>
                    <a:pt x="79351" y="4403854"/>
                  </a:cubicBezTo>
                  <a:cubicBezTo>
                    <a:pt x="50150" y="4262456"/>
                    <a:pt x="29767" y="4119385"/>
                    <a:pt x="16007" y="3975723"/>
                  </a:cubicBezTo>
                  <a:cubicBezTo>
                    <a:pt x="3930" y="3831964"/>
                    <a:pt x="-2441" y="3687614"/>
                    <a:pt x="871" y="3543362"/>
                  </a:cubicBezTo>
                  <a:cubicBezTo>
                    <a:pt x="3522" y="3399160"/>
                    <a:pt x="14172" y="3255105"/>
                    <a:pt x="32519" y="3112085"/>
                  </a:cubicBezTo>
                  <a:cubicBezTo>
                    <a:pt x="50508" y="2969014"/>
                    <a:pt x="76090" y="2826925"/>
                    <a:pt x="108502" y="2686511"/>
                  </a:cubicBezTo>
                  <a:cubicBezTo>
                    <a:pt x="173019" y="2405533"/>
                    <a:pt x="263474" y="2130703"/>
                    <a:pt x="378239" y="1865955"/>
                  </a:cubicBezTo>
                  <a:cubicBezTo>
                    <a:pt x="607922" y="1336607"/>
                    <a:pt x="935706" y="848228"/>
                    <a:pt x="1343701" y="431508"/>
                  </a:cubicBezTo>
                  <a:cubicBezTo>
                    <a:pt x="1446133" y="327783"/>
                    <a:pt x="1550910" y="225926"/>
                    <a:pt x="1661853" y="130268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4000" dirty="0">
                <a:latin typeface="Candara" panose="020E0502030303020204" pitchFamily="34" charset="0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6A0C77B5-3FAA-4D4F-9555-89D7516088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03402" y="3985"/>
              <a:ext cx="9767847" cy="6858000"/>
            </a:xfrm>
            <a:custGeom>
              <a:avLst/>
              <a:gdLst>
                <a:gd name="connsiteX0" fmla="*/ 7145704 w 9767847"/>
                <a:gd name="connsiteY0" fmla="*/ 0 h 6858000"/>
                <a:gd name="connsiteX1" fmla="*/ 7875738 w 9767847"/>
                <a:gd name="connsiteY1" fmla="*/ 0 h 6858000"/>
                <a:gd name="connsiteX2" fmla="*/ 7990553 w 9767847"/>
                <a:gd name="connsiteY2" fmla="*/ 85415 h 6858000"/>
                <a:gd name="connsiteX3" fmla="*/ 9767847 w 9767847"/>
                <a:gd name="connsiteY3" fmla="*/ 3653129 h 6858000"/>
                <a:gd name="connsiteX4" fmla="*/ 8652597 w 9767847"/>
                <a:gd name="connsiteY4" fmla="*/ 6594103 h 6858000"/>
                <a:gd name="connsiteX5" fmla="*/ 8399240 w 9767847"/>
                <a:gd name="connsiteY5" fmla="*/ 6858000 h 6858000"/>
                <a:gd name="connsiteX6" fmla="*/ 6766926 w 9767847"/>
                <a:gd name="connsiteY6" fmla="*/ 6858000 h 6858000"/>
                <a:gd name="connsiteX7" fmla="*/ 6804586 w 9767847"/>
                <a:gd name="connsiteY7" fmla="*/ 6821201 h 6858000"/>
                <a:gd name="connsiteX8" fmla="*/ 6881735 w 9767847"/>
                <a:gd name="connsiteY8" fmla="*/ 6745295 h 6858000"/>
                <a:gd name="connsiteX9" fmla="*/ 6958883 w 9767847"/>
                <a:gd name="connsiteY9" fmla="*/ 6668920 h 6858000"/>
                <a:gd name="connsiteX10" fmla="*/ 7267925 w 9767847"/>
                <a:gd name="connsiteY10" fmla="*/ 6359792 h 6858000"/>
                <a:gd name="connsiteX11" fmla="*/ 7424360 w 9767847"/>
                <a:gd name="connsiteY11" fmla="*/ 6204783 h 6858000"/>
                <a:gd name="connsiteX12" fmla="*/ 7504938 w 9767847"/>
                <a:gd name="connsiteY12" fmla="*/ 6126806 h 6858000"/>
                <a:gd name="connsiteX13" fmla="*/ 7546396 w 9767847"/>
                <a:gd name="connsiteY13" fmla="*/ 6087795 h 6858000"/>
                <a:gd name="connsiteX14" fmla="*/ 7588002 w 9767847"/>
                <a:gd name="connsiteY14" fmla="*/ 6049630 h 6858000"/>
                <a:gd name="connsiteX15" fmla="*/ 7631000 w 9767847"/>
                <a:gd name="connsiteY15" fmla="*/ 6010807 h 6858000"/>
                <a:gd name="connsiteX16" fmla="*/ 7675440 w 9767847"/>
                <a:gd name="connsiteY16" fmla="*/ 5972407 h 6858000"/>
                <a:gd name="connsiteX17" fmla="*/ 7720626 w 9767847"/>
                <a:gd name="connsiteY17" fmla="*/ 5934949 h 6858000"/>
                <a:gd name="connsiteX18" fmla="*/ 7766458 w 9767847"/>
                <a:gd name="connsiteY18" fmla="*/ 5898432 h 6858000"/>
                <a:gd name="connsiteX19" fmla="*/ 7955254 w 9767847"/>
                <a:gd name="connsiteY19" fmla="*/ 5760926 h 6858000"/>
                <a:gd name="connsiteX20" fmla="*/ 8352678 w 9767847"/>
                <a:gd name="connsiteY20" fmla="*/ 5521728 h 6858000"/>
                <a:gd name="connsiteX21" fmla="*/ 8451350 w 9767847"/>
                <a:gd name="connsiteY21" fmla="*/ 5469352 h 6858000"/>
                <a:gd name="connsiteX22" fmla="*/ 8548532 w 9767847"/>
                <a:gd name="connsiteY22" fmla="*/ 5417493 h 6858000"/>
                <a:gd name="connsiteX23" fmla="*/ 8729473 w 9767847"/>
                <a:gd name="connsiteY23" fmla="*/ 5314059 h 6858000"/>
                <a:gd name="connsiteX24" fmla="*/ 8770781 w 9767847"/>
                <a:gd name="connsiteY24" fmla="*/ 5287330 h 6858000"/>
                <a:gd name="connsiteX25" fmla="*/ 8790964 w 9767847"/>
                <a:gd name="connsiteY25" fmla="*/ 5273590 h 6858000"/>
                <a:gd name="connsiteX26" fmla="*/ 8810499 w 9767847"/>
                <a:gd name="connsiteY26" fmla="*/ 5259801 h 6858000"/>
                <a:gd name="connsiteX27" fmla="*/ 8883571 w 9767847"/>
                <a:gd name="connsiteY27" fmla="*/ 5202577 h 6858000"/>
                <a:gd name="connsiteX28" fmla="*/ 9006651 w 9767847"/>
                <a:gd name="connsiteY28" fmla="*/ 5074625 h 6858000"/>
                <a:gd name="connsiteX29" fmla="*/ 9033494 w 9767847"/>
                <a:gd name="connsiteY29" fmla="*/ 5038203 h 6858000"/>
                <a:gd name="connsiteX30" fmla="*/ 9040305 w 9767847"/>
                <a:gd name="connsiteY30" fmla="*/ 5028649 h 6858000"/>
                <a:gd name="connsiteX31" fmla="*/ 9046568 w 9767847"/>
                <a:gd name="connsiteY31" fmla="*/ 5019379 h 6858000"/>
                <a:gd name="connsiteX32" fmla="*/ 9058846 w 9767847"/>
                <a:gd name="connsiteY32" fmla="*/ 5000743 h 6858000"/>
                <a:gd name="connsiteX33" fmla="*/ 9104529 w 9767847"/>
                <a:gd name="connsiteY33" fmla="*/ 4922203 h 6858000"/>
                <a:gd name="connsiteX34" fmla="*/ 9181081 w 9767847"/>
                <a:gd name="connsiteY34" fmla="*/ 4748792 h 6858000"/>
                <a:gd name="connsiteX35" fmla="*/ 9240731 w 9767847"/>
                <a:gd name="connsiteY35" fmla="*/ 4561970 h 6858000"/>
                <a:gd name="connsiteX36" fmla="*/ 9265388 w 9767847"/>
                <a:gd name="connsiteY36" fmla="*/ 4465171 h 6858000"/>
                <a:gd name="connsiteX37" fmla="*/ 9276571 w 9767847"/>
                <a:gd name="connsiteY37" fmla="*/ 4416041 h 6858000"/>
                <a:gd name="connsiteX38" fmla="*/ 9281841 w 9767847"/>
                <a:gd name="connsiteY38" fmla="*/ 4391477 h 6858000"/>
                <a:gd name="connsiteX39" fmla="*/ 9286513 w 9767847"/>
                <a:gd name="connsiteY39" fmla="*/ 4368936 h 6858000"/>
                <a:gd name="connsiteX40" fmla="*/ 9296754 w 9767847"/>
                <a:gd name="connsiteY40" fmla="*/ 4316136 h 6858000"/>
                <a:gd name="connsiteX41" fmla="*/ 9301029 w 9767847"/>
                <a:gd name="connsiteY41" fmla="*/ 4293172 h 6858000"/>
                <a:gd name="connsiteX42" fmla="*/ 9302818 w 9767847"/>
                <a:gd name="connsiteY42" fmla="*/ 4282679 h 6858000"/>
                <a:gd name="connsiteX43" fmla="*/ 9304658 w 9767847"/>
                <a:gd name="connsiteY43" fmla="*/ 4270914 h 6858000"/>
                <a:gd name="connsiteX44" fmla="*/ 9312810 w 9767847"/>
                <a:gd name="connsiteY44" fmla="*/ 4220043 h 6858000"/>
                <a:gd name="connsiteX45" fmla="*/ 9316887 w 9767847"/>
                <a:gd name="connsiteY45" fmla="*/ 4194584 h 6858000"/>
                <a:gd name="connsiteX46" fmla="*/ 9318923 w 9767847"/>
                <a:gd name="connsiteY46" fmla="*/ 4181878 h 6858000"/>
                <a:gd name="connsiteX47" fmla="*/ 9320515 w 9767847"/>
                <a:gd name="connsiteY47" fmla="*/ 4168984 h 6858000"/>
                <a:gd name="connsiteX48" fmla="*/ 9332445 w 9767847"/>
                <a:gd name="connsiteY48" fmla="*/ 4069079 h 6858000"/>
                <a:gd name="connsiteX49" fmla="*/ 9336173 w 9767847"/>
                <a:gd name="connsiteY49" fmla="*/ 4022774 h 6858000"/>
                <a:gd name="connsiteX50" fmla="*/ 9340199 w 9767847"/>
                <a:gd name="connsiteY50" fmla="*/ 3969269 h 6858000"/>
                <a:gd name="connsiteX51" fmla="*/ 9347557 w 9767847"/>
                <a:gd name="connsiteY51" fmla="*/ 3770070 h 6858000"/>
                <a:gd name="connsiteX52" fmla="*/ 9346364 w 9767847"/>
                <a:gd name="connsiteY52" fmla="*/ 3669036 h 6858000"/>
                <a:gd name="connsiteX53" fmla="*/ 9344921 w 9767847"/>
                <a:gd name="connsiteY53" fmla="*/ 3619341 h 6858000"/>
                <a:gd name="connsiteX54" fmla="*/ 9344524 w 9767847"/>
                <a:gd name="connsiteY54" fmla="*/ 3607624 h 6858000"/>
                <a:gd name="connsiteX55" fmla="*/ 9343728 w 9767847"/>
                <a:gd name="connsiteY55" fmla="*/ 3594872 h 6858000"/>
                <a:gd name="connsiteX56" fmla="*/ 9342188 w 9767847"/>
                <a:gd name="connsiteY56" fmla="*/ 3569366 h 6858000"/>
                <a:gd name="connsiteX57" fmla="*/ 9339056 w 9767847"/>
                <a:gd name="connsiteY57" fmla="*/ 3518354 h 6858000"/>
                <a:gd name="connsiteX58" fmla="*/ 9334334 w 9767847"/>
                <a:gd name="connsiteY58" fmla="*/ 3467155 h 6858000"/>
                <a:gd name="connsiteX59" fmla="*/ 9329363 w 9767847"/>
                <a:gd name="connsiteY59" fmla="*/ 3415908 h 6858000"/>
                <a:gd name="connsiteX60" fmla="*/ 9328319 w 9767847"/>
                <a:gd name="connsiteY60" fmla="*/ 3404755 h 6858000"/>
                <a:gd name="connsiteX61" fmla="*/ 9327177 w 9767847"/>
                <a:gd name="connsiteY61" fmla="*/ 3394214 h 6858000"/>
                <a:gd name="connsiteX62" fmla="*/ 9324293 w 9767847"/>
                <a:gd name="connsiteY62" fmla="*/ 3370872 h 6858000"/>
                <a:gd name="connsiteX63" fmla="*/ 9320763 w 9767847"/>
                <a:gd name="connsiteY63" fmla="*/ 3344427 h 6858000"/>
                <a:gd name="connsiteX64" fmla="*/ 9317184 w 9767847"/>
                <a:gd name="connsiteY64" fmla="*/ 3315343 h 6858000"/>
                <a:gd name="connsiteX65" fmla="*/ 9311021 w 9767847"/>
                <a:gd name="connsiteY65" fmla="*/ 3270309 h 6858000"/>
                <a:gd name="connsiteX66" fmla="*/ 9302719 w 9767847"/>
                <a:gd name="connsiteY66" fmla="*/ 3219815 h 6858000"/>
                <a:gd name="connsiteX67" fmla="*/ 9293970 w 9767847"/>
                <a:gd name="connsiteY67" fmla="*/ 3169887 h 6858000"/>
                <a:gd name="connsiteX68" fmla="*/ 9252065 w 9767847"/>
                <a:gd name="connsiteY68" fmla="*/ 2971205 h 6858000"/>
                <a:gd name="connsiteX69" fmla="*/ 9227211 w 9767847"/>
                <a:gd name="connsiteY69" fmla="*/ 2872571 h 6858000"/>
                <a:gd name="connsiteX70" fmla="*/ 9220699 w 9767847"/>
                <a:gd name="connsiteY70" fmla="*/ 2848524 h 6858000"/>
                <a:gd name="connsiteX71" fmla="*/ 9213740 w 9767847"/>
                <a:gd name="connsiteY71" fmla="*/ 2824289 h 6858000"/>
                <a:gd name="connsiteX72" fmla="*/ 9199374 w 9767847"/>
                <a:gd name="connsiteY72" fmla="*/ 2775536 h 6858000"/>
                <a:gd name="connsiteX73" fmla="*/ 9061829 w 9767847"/>
                <a:gd name="connsiteY73" fmla="*/ 2389515 h 6858000"/>
                <a:gd name="connsiteX74" fmla="*/ 8978865 w 9767847"/>
                <a:gd name="connsiteY74" fmla="*/ 2200953 h 6858000"/>
                <a:gd name="connsiteX75" fmla="*/ 8956694 w 9767847"/>
                <a:gd name="connsiteY75" fmla="*/ 2154317 h 6858000"/>
                <a:gd name="connsiteX76" fmla="*/ 8934176 w 9767847"/>
                <a:gd name="connsiteY76" fmla="*/ 2108012 h 6858000"/>
                <a:gd name="connsiteX77" fmla="*/ 8887151 w 9767847"/>
                <a:gd name="connsiteY77" fmla="*/ 2015448 h 6858000"/>
                <a:gd name="connsiteX78" fmla="*/ 8787533 w 9767847"/>
                <a:gd name="connsiteY78" fmla="*/ 1832625 h 6858000"/>
                <a:gd name="connsiteX79" fmla="*/ 8761485 w 9767847"/>
                <a:gd name="connsiteY79" fmla="*/ 1787496 h 6858000"/>
                <a:gd name="connsiteX80" fmla="*/ 8734791 w 9767847"/>
                <a:gd name="connsiteY80" fmla="*/ 1741991 h 6858000"/>
                <a:gd name="connsiteX81" fmla="*/ 8680808 w 9767847"/>
                <a:gd name="connsiteY81" fmla="*/ 1652910 h 6858000"/>
                <a:gd name="connsiteX82" fmla="*/ 8567024 w 9767847"/>
                <a:gd name="connsiteY82" fmla="*/ 1477004 h 6858000"/>
                <a:gd name="connsiteX83" fmla="*/ 8537446 w 9767847"/>
                <a:gd name="connsiteY83" fmla="*/ 1433428 h 6858000"/>
                <a:gd name="connsiteX84" fmla="*/ 8507423 w 9767847"/>
                <a:gd name="connsiteY84" fmla="*/ 1389994 h 6858000"/>
                <a:gd name="connsiteX85" fmla="*/ 8446529 w 9767847"/>
                <a:gd name="connsiteY85" fmla="*/ 1304393 h 6858000"/>
                <a:gd name="connsiteX86" fmla="*/ 8319224 w 9767847"/>
                <a:gd name="connsiteY86" fmla="*/ 1135124 h 6858000"/>
                <a:gd name="connsiteX87" fmla="*/ 8286366 w 9767847"/>
                <a:gd name="connsiteY87" fmla="*/ 1093148 h 6858000"/>
                <a:gd name="connsiteX88" fmla="*/ 8270161 w 9767847"/>
                <a:gd name="connsiteY88" fmla="*/ 1072538 h 6858000"/>
                <a:gd name="connsiteX89" fmla="*/ 8253856 w 9767847"/>
                <a:gd name="connsiteY89" fmla="*/ 1052254 h 6858000"/>
                <a:gd name="connsiteX90" fmla="*/ 8186352 w 9767847"/>
                <a:gd name="connsiteY90" fmla="*/ 970373 h 6858000"/>
                <a:gd name="connsiteX91" fmla="*/ 8046768 w 9767847"/>
                <a:gd name="connsiteY91" fmla="*/ 809527 h 6858000"/>
                <a:gd name="connsiteX92" fmla="*/ 8010927 w 9767847"/>
                <a:gd name="connsiteY92" fmla="*/ 769951 h 6858000"/>
                <a:gd name="connsiteX93" fmla="*/ 7974788 w 9767847"/>
                <a:gd name="connsiteY93" fmla="*/ 730751 h 6858000"/>
                <a:gd name="connsiteX94" fmla="*/ 7901070 w 9767847"/>
                <a:gd name="connsiteY94" fmla="*/ 652823 h 6858000"/>
                <a:gd name="connsiteX95" fmla="*/ 7750054 w 9767847"/>
                <a:gd name="connsiteY95" fmla="*/ 501106 h 6858000"/>
                <a:gd name="connsiteX96" fmla="*/ 7592277 w 9767847"/>
                <a:gd name="connsiteY96" fmla="*/ 355319 h 6858000"/>
                <a:gd name="connsiteX97" fmla="*/ 7257734 w 9767847"/>
                <a:gd name="connsiteY97" fmla="*/ 81062 h 6858000"/>
                <a:gd name="connsiteX98" fmla="*/ 1892109 w 9767847"/>
                <a:gd name="connsiteY98" fmla="*/ 0 h 6858000"/>
                <a:gd name="connsiteX99" fmla="*/ 2298402 w 9767847"/>
                <a:gd name="connsiteY99" fmla="*/ 0 h 6858000"/>
                <a:gd name="connsiteX100" fmla="*/ 2135542 w 9767847"/>
                <a:gd name="connsiteY100" fmla="*/ 121879 h 6858000"/>
                <a:gd name="connsiteX101" fmla="*/ 1969576 w 9767847"/>
                <a:gd name="connsiteY101" fmla="*/ 259084 h 6858000"/>
                <a:gd name="connsiteX102" fmla="*/ 1659938 w 9767847"/>
                <a:gd name="connsiteY102" fmla="*/ 553953 h 6858000"/>
                <a:gd name="connsiteX103" fmla="*/ 729383 w 9767847"/>
                <a:gd name="connsiteY103" fmla="*/ 1940578 h 6858000"/>
                <a:gd name="connsiteX104" fmla="*/ 578465 w 9767847"/>
                <a:gd name="connsiteY104" fmla="*/ 2324905 h 6858000"/>
                <a:gd name="connsiteX105" fmla="*/ 465080 w 9767847"/>
                <a:gd name="connsiteY105" fmla="*/ 2718973 h 6858000"/>
                <a:gd name="connsiteX106" fmla="*/ 423820 w 9767847"/>
                <a:gd name="connsiteY106" fmla="*/ 2919535 h 6858000"/>
                <a:gd name="connsiteX107" fmla="*/ 392355 w 9767847"/>
                <a:gd name="connsiteY107" fmla="*/ 3122169 h 6858000"/>
                <a:gd name="connsiteX108" fmla="*/ 358801 w 9767847"/>
                <a:gd name="connsiteY108" fmla="*/ 3531013 h 6858000"/>
                <a:gd name="connsiteX109" fmla="*/ 410350 w 9767847"/>
                <a:gd name="connsiteY109" fmla="*/ 4352324 h 6858000"/>
                <a:gd name="connsiteX110" fmla="*/ 449022 w 9767847"/>
                <a:gd name="connsiteY110" fmla="*/ 4555147 h 6858000"/>
                <a:gd name="connsiteX111" fmla="*/ 498882 w 9767847"/>
                <a:gd name="connsiteY111" fmla="*/ 4756463 h 6858000"/>
                <a:gd name="connsiteX112" fmla="*/ 559775 w 9767847"/>
                <a:gd name="connsiteY112" fmla="*/ 4955755 h 6858000"/>
                <a:gd name="connsiteX113" fmla="*/ 631406 w 9767847"/>
                <a:gd name="connsiteY113" fmla="*/ 5152084 h 6858000"/>
                <a:gd name="connsiteX114" fmla="*/ 1023461 w 9767847"/>
                <a:gd name="connsiteY114" fmla="*/ 5898055 h 6858000"/>
                <a:gd name="connsiteX115" fmla="*/ 1575880 w 9767847"/>
                <a:gd name="connsiteY115" fmla="*/ 6551744 h 6858000"/>
                <a:gd name="connsiteX116" fmla="*/ 1905228 w 9767847"/>
                <a:gd name="connsiteY116" fmla="*/ 6833566 h 6858000"/>
                <a:gd name="connsiteX117" fmla="*/ 1938629 w 9767847"/>
                <a:gd name="connsiteY117" fmla="*/ 6858000 h 6858000"/>
                <a:gd name="connsiteX118" fmla="*/ 1368607 w 9767847"/>
                <a:gd name="connsiteY118" fmla="*/ 6858000 h 6858000"/>
                <a:gd name="connsiteX119" fmla="*/ 1115251 w 9767847"/>
                <a:gd name="connsiteY119" fmla="*/ 6594103 h 6858000"/>
                <a:gd name="connsiteX120" fmla="*/ 0 w 9767847"/>
                <a:gd name="connsiteY120" fmla="*/ 3653129 h 6858000"/>
                <a:gd name="connsiteX121" fmla="*/ 1777294 w 9767847"/>
                <a:gd name="connsiteY121" fmla="*/ 85415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</a:cxnLst>
              <a:rect l="l" t="t" r="r" b="b"/>
              <a:pathLst>
                <a:path w="9767847" h="6858000">
                  <a:moveTo>
                    <a:pt x="7145704" y="0"/>
                  </a:moveTo>
                  <a:lnTo>
                    <a:pt x="7875738" y="0"/>
                  </a:lnTo>
                  <a:lnTo>
                    <a:pt x="7990553" y="85415"/>
                  </a:lnTo>
                  <a:cubicBezTo>
                    <a:pt x="9075991" y="933432"/>
                    <a:pt x="9767847" y="2216793"/>
                    <a:pt x="9767847" y="3653129"/>
                  </a:cubicBezTo>
                  <a:cubicBezTo>
                    <a:pt x="9767847" y="4770280"/>
                    <a:pt x="9349317" y="5794890"/>
                    <a:pt x="8652597" y="6594103"/>
                  </a:cubicBezTo>
                  <a:lnTo>
                    <a:pt x="8399240" y="6858000"/>
                  </a:lnTo>
                  <a:lnTo>
                    <a:pt x="6766926" y="6858000"/>
                  </a:lnTo>
                  <a:lnTo>
                    <a:pt x="6804586" y="6821201"/>
                  </a:lnTo>
                  <a:lnTo>
                    <a:pt x="6881735" y="6745295"/>
                  </a:lnTo>
                  <a:cubicBezTo>
                    <a:pt x="6907435" y="6719979"/>
                    <a:pt x="6933134" y="6694896"/>
                    <a:pt x="6958883" y="6668920"/>
                  </a:cubicBezTo>
                  <a:lnTo>
                    <a:pt x="7267925" y="6359792"/>
                  </a:lnTo>
                  <a:lnTo>
                    <a:pt x="7424360" y="6204783"/>
                  </a:lnTo>
                  <a:cubicBezTo>
                    <a:pt x="7450754" y="6178900"/>
                    <a:pt x="7477598" y="6152829"/>
                    <a:pt x="7504938" y="6126806"/>
                  </a:cubicBezTo>
                  <a:lnTo>
                    <a:pt x="7546396" y="6087795"/>
                  </a:lnTo>
                  <a:cubicBezTo>
                    <a:pt x="7560264" y="6074901"/>
                    <a:pt x="7574780" y="6061630"/>
                    <a:pt x="7588002" y="6049630"/>
                  </a:cubicBezTo>
                  <a:lnTo>
                    <a:pt x="7631000" y="6010807"/>
                  </a:lnTo>
                  <a:lnTo>
                    <a:pt x="7675440" y="5972407"/>
                  </a:lnTo>
                  <a:cubicBezTo>
                    <a:pt x="7690404" y="5959796"/>
                    <a:pt x="7705564" y="5947419"/>
                    <a:pt x="7720626" y="5934949"/>
                  </a:cubicBezTo>
                  <a:cubicBezTo>
                    <a:pt x="7735738" y="5922525"/>
                    <a:pt x="7751197" y="5910619"/>
                    <a:pt x="7766458" y="5898432"/>
                  </a:cubicBezTo>
                  <a:cubicBezTo>
                    <a:pt x="7827949" y="5850290"/>
                    <a:pt x="7890979" y="5804597"/>
                    <a:pt x="7955254" y="5760926"/>
                  </a:cubicBezTo>
                  <a:cubicBezTo>
                    <a:pt x="8083800" y="5673632"/>
                    <a:pt x="8216872" y="5594434"/>
                    <a:pt x="8352678" y="5521728"/>
                  </a:cubicBezTo>
                  <a:lnTo>
                    <a:pt x="8451350" y="5469352"/>
                  </a:lnTo>
                  <a:lnTo>
                    <a:pt x="8548532" y="5417493"/>
                  </a:lnTo>
                  <a:cubicBezTo>
                    <a:pt x="8612110" y="5383188"/>
                    <a:pt x="8673251" y="5349306"/>
                    <a:pt x="8729473" y="5314059"/>
                  </a:cubicBezTo>
                  <a:cubicBezTo>
                    <a:pt x="8743591" y="5305213"/>
                    <a:pt x="8757161" y="5296459"/>
                    <a:pt x="8770781" y="5287330"/>
                  </a:cubicBezTo>
                  <a:cubicBezTo>
                    <a:pt x="8777591" y="5282765"/>
                    <a:pt x="8784451" y="5278201"/>
                    <a:pt x="8790964" y="5273590"/>
                  </a:cubicBezTo>
                  <a:cubicBezTo>
                    <a:pt x="8797574" y="5268977"/>
                    <a:pt x="8804235" y="5264412"/>
                    <a:pt x="8810499" y="5259801"/>
                  </a:cubicBezTo>
                  <a:cubicBezTo>
                    <a:pt x="8835999" y="5241401"/>
                    <a:pt x="8860407" y="5222389"/>
                    <a:pt x="8883571" y="5202577"/>
                  </a:cubicBezTo>
                  <a:cubicBezTo>
                    <a:pt x="8929900" y="5162954"/>
                    <a:pt x="8971258" y="5120413"/>
                    <a:pt x="9006651" y="5074625"/>
                  </a:cubicBezTo>
                  <a:cubicBezTo>
                    <a:pt x="9015351" y="5063426"/>
                    <a:pt x="9024398" y="5050955"/>
                    <a:pt x="9033494" y="5038203"/>
                  </a:cubicBezTo>
                  <a:lnTo>
                    <a:pt x="9040305" y="5028649"/>
                  </a:lnTo>
                  <a:lnTo>
                    <a:pt x="9046568" y="5019379"/>
                  </a:lnTo>
                  <a:cubicBezTo>
                    <a:pt x="9050743" y="5013261"/>
                    <a:pt x="9054819" y="5007050"/>
                    <a:pt x="9058846" y="5000743"/>
                  </a:cubicBezTo>
                  <a:cubicBezTo>
                    <a:pt x="9075002" y="4975615"/>
                    <a:pt x="9090212" y="4949403"/>
                    <a:pt x="9104529" y="4922203"/>
                  </a:cubicBezTo>
                  <a:cubicBezTo>
                    <a:pt x="9133211" y="4867850"/>
                    <a:pt x="9158313" y="4809545"/>
                    <a:pt x="9181081" y="4748792"/>
                  </a:cubicBezTo>
                  <a:cubicBezTo>
                    <a:pt x="9203748" y="4688276"/>
                    <a:pt x="9223383" y="4625876"/>
                    <a:pt x="9240731" y="4561970"/>
                  </a:cubicBezTo>
                  <a:cubicBezTo>
                    <a:pt x="9249481" y="4530064"/>
                    <a:pt x="9257682" y="4497782"/>
                    <a:pt x="9265388" y="4465171"/>
                  </a:cubicBezTo>
                  <a:cubicBezTo>
                    <a:pt x="9269215" y="4448842"/>
                    <a:pt x="9272943" y="4432465"/>
                    <a:pt x="9276571" y="4416041"/>
                  </a:cubicBezTo>
                  <a:lnTo>
                    <a:pt x="9281841" y="4391477"/>
                  </a:lnTo>
                  <a:lnTo>
                    <a:pt x="9286513" y="4368936"/>
                  </a:lnTo>
                  <a:lnTo>
                    <a:pt x="9296754" y="4316136"/>
                  </a:lnTo>
                  <a:lnTo>
                    <a:pt x="9301029" y="4293172"/>
                  </a:lnTo>
                  <a:lnTo>
                    <a:pt x="9302818" y="4282679"/>
                  </a:lnTo>
                  <a:lnTo>
                    <a:pt x="9304658" y="4270914"/>
                  </a:lnTo>
                  <a:lnTo>
                    <a:pt x="9312810" y="4220043"/>
                  </a:lnTo>
                  <a:lnTo>
                    <a:pt x="9316887" y="4194584"/>
                  </a:lnTo>
                  <a:lnTo>
                    <a:pt x="9318923" y="4181878"/>
                  </a:lnTo>
                  <a:cubicBezTo>
                    <a:pt x="9319570" y="4177644"/>
                    <a:pt x="9319969" y="4173267"/>
                    <a:pt x="9320515" y="4168984"/>
                  </a:cubicBezTo>
                  <a:lnTo>
                    <a:pt x="9332445" y="4069079"/>
                  </a:lnTo>
                  <a:cubicBezTo>
                    <a:pt x="9333836" y="4056468"/>
                    <a:pt x="9334880" y="4040986"/>
                    <a:pt x="9336173" y="4022774"/>
                  </a:cubicBezTo>
                  <a:lnTo>
                    <a:pt x="9340199" y="3969269"/>
                  </a:lnTo>
                  <a:cubicBezTo>
                    <a:pt x="9345071" y="3903904"/>
                    <a:pt x="9347358" y="3837081"/>
                    <a:pt x="9347557" y="3770070"/>
                  </a:cubicBezTo>
                  <a:cubicBezTo>
                    <a:pt x="9347656" y="3736518"/>
                    <a:pt x="9347209" y="3702871"/>
                    <a:pt x="9346364" y="3669036"/>
                  </a:cubicBezTo>
                  <a:lnTo>
                    <a:pt x="9344921" y="3619341"/>
                  </a:lnTo>
                  <a:lnTo>
                    <a:pt x="9344524" y="3607624"/>
                  </a:lnTo>
                  <a:lnTo>
                    <a:pt x="9343728" y="3594872"/>
                  </a:lnTo>
                  <a:lnTo>
                    <a:pt x="9342188" y="3569366"/>
                  </a:lnTo>
                  <a:lnTo>
                    <a:pt x="9339056" y="3518354"/>
                  </a:lnTo>
                  <a:cubicBezTo>
                    <a:pt x="9337914" y="3501319"/>
                    <a:pt x="9335874" y="3484236"/>
                    <a:pt x="9334334" y="3467155"/>
                  </a:cubicBezTo>
                  <a:lnTo>
                    <a:pt x="9329363" y="3415908"/>
                  </a:lnTo>
                  <a:lnTo>
                    <a:pt x="9328319" y="3404755"/>
                  </a:lnTo>
                  <a:lnTo>
                    <a:pt x="9327177" y="3394214"/>
                  </a:lnTo>
                  <a:lnTo>
                    <a:pt x="9324293" y="3370872"/>
                  </a:lnTo>
                  <a:lnTo>
                    <a:pt x="9320763" y="3344427"/>
                  </a:lnTo>
                  <a:lnTo>
                    <a:pt x="9317184" y="3315343"/>
                  </a:lnTo>
                  <a:cubicBezTo>
                    <a:pt x="9315594" y="3300991"/>
                    <a:pt x="9313506" y="3286404"/>
                    <a:pt x="9311021" y="3270309"/>
                  </a:cubicBezTo>
                  <a:lnTo>
                    <a:pt x="9302719" y="3219815"/>
                  </a:lnTo>
                  <a:cubicBezTo>
                    <a:pt x="9299936" y="3203157"/>
                    <a:pt x="9297003" y="3186498"/>
                    <a:pt x="9293970" y="3169887"/>
                  </a:cubicBezTo>
                  <a:cubicBezTo>
                    <a:pt x="9281891" y="3103393"/>
                    <a:pt x="9267674" y="3037182"/>
                    <a:pt x="9252065" y="2971205"/>
                  </a:cubicBezTo>
                  <a:cubicBezTo>
                    <a:pt x="9244261" y="2938265"/>
                    <a:pt x="9235959" y="2905371"/>
                    <a:pt x="9227211" y="2872571"/>
                  </a:cubicBezTo>
                  <a:lnTo>
                    <a:pt x="9220699" y="2848524"/>
                  </a:lnTo>
                  <a:lnTo>
                    <a:pt x="9213740" y="2824289"/>
                  </a:lnTo>
                  <a:cubicBezTo>
                    <a:pt x="9209216" y="2808147"/>
                    <a:pt x="9204345" y="2791866"/>
                    <a:pt x="9199374" y="2775536"/>
                  </a:cubicBezTo>
                  <a:cubicBezTo>
                    <a:pt x="9159855" y="2645184"/>
                    <a:pt x="9114272" y="2516197"/>
                    <a:pt x="9061829" y="2389515"/>
                  </a:cubicBezTo>
                  <a:cubicBezTo>
                    <a:pt x="9035582" y="2326175"/>
                    <a:pt x="9008043" y="2263258"/>
                    <a:pt x="8978865" y="2200953"/>
                  </a:cubicBezTo>
                  <a:lnTo>
                    <a:pt x="8956694" y="2154317"/>
                  </a:lnTo>
                  <a:lnTo>
                    <a:pt x="8934176" y="2108012"/>
                  </a:lnTo>
                  <a:cubicBezTo>
                    <a:pt x="8918915" y="2077189"/>
                    <a:pt x="8903157" y="2046130"/>
                    <a:pt x="8887151" y="2015448"/>
                  </a:cubicBezTo>
                  <a:cubicBezTo>
                    <a:pt x="8854988" y="1953989"/>
                    <a:pt x="8822082" y="1892908"/>
                    <a:pt x="8787533" y="1832625"/>
                  </a:cubicBezTo>
                  <a:lnTo>
                    <a:pt x="8761485" y="1787496"/>
                  </a:lnTo>
                  <a:lnTo>
                    <a:pt x="8734791" y="1741991"/>
                  </a:lnTo>
                  <a:cubicBezTo>
                    <a:pt x="8717047" y="1711921"/>
                    <a:pt x="8699200" y="1682461"/>
                    <a:pt x="8680808" y="1652910"/>
                  </a:cubicBezTo>
                  <a:cubicBezTo>
                    <a:pt x="8644322" y="1593756"/>
                    <a:pt x="8606194" y="1535216"/>
                    <a:pt x="8567024" y="1477004"/>
                  </a:cubicBezTo>
                  <a:lnTo>
                    <a:pt x="8537446" y="1433428"/>
                  </a:lnTo>
                  <a:lnTo>
                    <a:pt x="8507423" y="1389994"/>
                  </a:lnTo>
                  <a:cubicBezTo>
                    <a:pt x="8487390" y="1361382"/>
                    <a:pt x="8467158" y="1332817"/>
                    <a:pt x="8446529" y="1304393"/>
                  </a:cubicBezTo>
                  <a:cubicBezTo>
                    <a:pt x="8405271" y="1247595"/>
                    <a:pt x="8362718" y="1191218"/>
                    <a:pt x="8319224" y="1135124"/>
                  </a:cubicBezTo>
                  <a:lnTo>
                    <a:pt x="8286366" y="1093148"/>
                  </a:lnTo>
                  <a:lnTo>
                    <a:pt x="8270161" y="1072538"/>
                  </a:lnTo>
                  <a:lnTo>
                    <a:pt x="8253856" y="1052254"/>
                  </a:lnTo>
                  <a:cubicBezTo>
                    <a:pt x="8231636" y="1024773"/>
                    <a:pt x="8209117" y="997479"/>
                    <a:pt x="8186352" y="970373"/>
                  </a:cubicBezTo>
                  <a:cubicBezTo>
                    <a:pt x="8140917" y="916020"/>
                    <a:pt x="8094240" y="862515"/>
                    <a:pt x="8046768" y="809527"/>
                  </a:cubicBezTo>
                  <a:lnTo>
                    <a:pt x="8010927" y="769951"/>
                  </a:lnTo>
                  <a:lnTo>
                    <a:pt x="7974788" y="730751"/>
                  </a:lnTo>
                  <a:cubicBezTo>
                    <a:pt x="7950382" y="704587"/>
                    <a:pt x="7925824" y="678563"/>
                    <a:pt x="7901070" y="652823"/>
                  </a:cubicBezTo>
                  <a:cubicBezTo>
                    <a:pt x="7851510" y="601387"/>
                    <a:pt x="7801404" y="550612"/>
                    <a:pt x="7750054" y="501106"/>
                  </a:cubicBezTo>
                  <a:cubicBezTo>
                    <a:pt x="7698902" y="451742"/>
                    <a:pt x="7645913" y="403036"/>
                    <a:pt x="7592277" y="355319"/>
                  </a:cubicBezTo>
                  <a:cubicBezTo>
                    <a:pt x="7484856" y="259884"/>
                    <a:pt x="7373308" y="168402"/>
                    <a:pt x="7257734" y="81062"/>
                  </a:cubicBezTo>
                  <a:close/>
                  <a:moveTo>
                    <a:pt x="1892109" y="0"/>
                  </a:moveTo>
                  <a:lnTo>
                    <a:pt x="2298402" y="0"/>
                  </a:lnTo>
                  <a:lnTo>
                    <a:pt x="2135542" y="121879"/>
                  </a:lnTo>
                  <a:cubicBezTo>
                    <a:pt x="2078998" y="166378"/>
                    <a:pt x="2023659" y="212143"/>
                    <a:pt x="1969576" y="259084"/>
                  </a:cubicBezTo>
                  <a:cubicBezTo>
                    <a:pt x="1861309" y="352918"/>
                    <a:pt x="1758064" y="451412"/>
                    <a:pt x="1659938" y="553953"/>
                  </a:cubicBezTo>
                  <a:cubicBezTo>
                    <a:pt x="1266987" y="964444"/>
                    <a:pt x="953820" y="1435593"/>
                    <a:pt x="729383" y="1940578"/>
                  </a:cubicBezTo>
                  <a:cubicBezTo>
                    <a:pt x="673260" y="2066459"/>
                    <a:pt x="622855" y="2195070"/>
                    <a:pt x="578465" y="2324905"/>
                  </a:cubicBezTo>
                  <a:cubicBezTo>
                    <a:pt x="534125" y="2454785"/>
                    <a:pt x="496147" y="2586314"/>
                    <a:pt x="465080" y="2718973"/>
                  </a:cubicBezTo>
                  <a:cubicBezTo>
                    <a:pt x="449769" y="2785089"/>
                    <a:pt x="435850" y="2852289"/>
                    <a:pt x="423820" y="2919535"/>
                  </a:cubicBezTo>
                  <a:cubicBezTo>
                    <a:pt x="411840" y="2986829"/>
                    <a:pt x="401054" y="3054358"/>
                    <a:pt x="392355" y="3122169"/>
                  </a:cubicBezTo>
                  <a:cubicBezTo>
                    <a:pt x="374509" y="3257744"/>
                    <a:pt x="363424" y="3393978"/>
                    <a:pt x="358801" y="3531013"/>
                  </a:cubicBezTo>
                  <a:cubicBezTo>
                    <a:pt x="349009" y="3804941"/>
                    <a:pt x="366357" y="4079668"/>
                    <a:pt x="410350" y="4352324"/>
                  </a:cubicBezTo>
                  <a:cubicBezTo>
                    <a:pt x="421286" y="4420230"/>
                    <a:pt x="434209" y="4487758"/>
                    <a:pt x="449022" y="4555147"/>
                  </a:cubicBezTo>
                  <a:cubicBezTo>
                    <a:pt x="463737" y="4622534"/>
                    <a:pt x="480389" y="4689686"/>
                    <a:pt x="498882" y="4756463"/>
                  </a:cubicBezTo>
                  <a:cubicBezTo>
                    <a:pt x="517373" y="4823239"/>
                    <a:pt x="537704" y="4889733"/>
                    <a:pt x="559775" y="4955755"/>
                  </a:cubicBezTo>
                  <a:cubicBezTo>
                    <a:pt x="581946" y="5021873"/>
                    <a:pt x="605358" y="5087473"/>
                    <a:pt x="631406" y="5152084"/>
                  </a:cubicBezTo>
                  <a:cubicBezTo>
                    <a:pt x="734055" y="5411706"/>
                    <a:pt x="865188" y="5662668"/>
                    <a:pt x="1023461" y="5898055"/>
                  </a:cubicBezTo>
                  <a:cubicBezTo>
                    <a:pt x="1181487" y="6133676"/>
                    <a:pt x="1367051" y="6353345"/>
                    <a:pt x="1575880" y="6551744"/>
                  </a:cubicBezTo>
                  <a:cubicBezTo>
                    <a:pt x="1680269" y="6651014"/>
                    <a:pt x="1790338" y="6745037"/>
                    <a:pt x="1905228" y="6833566"/>
                  </a:cubicBezTo>
                  <a:lnTo>
                    <a:pt x="1938629" y="6858000"/>
                  </a:lnTo>
                  <a:lnTo>
                    <a:pt x="1368607" y="6858000"/>
                  </a:lnTo>
                  <a:lnTo>
                    <a:pt x="1115251" y="6594103"/>
                  </a:lnTo>
                  <a:cubicBezTo>
                    <a:pt x="418530" y="5794890"/>
                    <a:pt x="0" y="4770280"/>
                    <a:pt x="0" y="3653129"/>
                  </a:cubicBezTo>
                  <a:cubicBezTo>
                    <a:pt x="0" y="2216793"/>
                    <a:pt x="691856" y="933432"/>
                    <a:pt x="1777294" y="85415"/>
                  </a:cubicBezTo>
                  <a:close/>
                </a:path>
              </a:pathLst>
            </a:custGeom>
            <a:solidFill>
              <a:schemeClr val="bg1">
                <a:alpha val="5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4000" dirty="0">
                <a:solidFill>
                  <a:schemeClr val="lt1"/>
                </a:solidFill>
                <a:latin typeface="Candara" panose="020E0502030303020204" pitchFamily="34" charset="0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5F0C96D1-A8B7-4C8E-9997-D823FD1591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18434" y="3985"/>
              <a:ext cx="9747620" cy="6858000"/>
            </a:xfrm>
            <a:custGeom>
              <a:avLst/>
              <a:gdLst>
                <a:gd name="connsiteX0" fmla="*/ 7235453 w 9747620"/>
                <a:gd name="connsiteY0" fmla="*/ 0 h 6858000"/>
                <a:gd name="connsiteX1" fmla="*/ 7548130 w 9747620"/>
                <a:gd name="connsiteY1" fmla="*/ 0 h 6858000"/>
                <a:gd name="connsiteX2" fmla="*/ 7710334 w 9747620"/>
                <a:gd name="connsiteY2" fmla="*/ 111973 h 6858000"/>
                <a:gd name="connsiteX3" fmla="*/ 7889188 w 9747620"/>
                <a:gd name="connsiteY3" fmla="*/ 251542 h 6858000"/>
                <a:gd name="connsiteX4" fmla="*/ 8061828 w 9747620"/>
                <a:gd name="connsiteY4" fmla="*/ 398586 h 6858000"/>
                <a:gd name="connsiteX5" fmla="*/ 8145637 w 9747620"/>
                <a:gd name="connsiteY5" fmla="*/ 474218 h 6858000"/>
                <a:gd name="connsiteX6" fmla="*/ 8187242 w 9747620"/>
                <a:gd name="connsiteY6" fmla="*/ 512753 h 6858000"/>
                <a:gd name="connsiteX7" fmla="*/ 8228402 w 9747620"/>
                <a:gd name="connsiteY7" fmla="*/ 551575 h 6858000"/>
                <a:gd name="connsiteX8" fmla="*/ 8389211 w 9747620"/>
                <a:gd name="connsiteY8" fmla="*/ 710937 h 6858000"/>
                <a:gd name="connsiteX9" fmla="*/ 8467206 w 9747620"/>
                <a:gd name="connsiteY9" fmla="*/ 793088 h 6858000"/>
                <a:gd name="connsiteX10" fmla="*/ 8486791 w 9747620"/>
                <a:gd name="connsiteY10" fmla="*/ 814223 h 6858000"/>
                <a:gd name="connsiteX11" fmla="*/ 8505979 w 9747620"/>
                <a:gd name="connsiteY11" fmla="*/ 835409 h 6858000"/>
                <a:gd name="connsiteX12" fmla="*/ 8543509 w 9747620"/>
                <a:gd name="connsiteY12" fmla="*/ 877346 h 6858000"/>
                <a:gd name="connsiteX13" fmla="*/ 8690549 w 9747620"/>
                <a:gd name="connsiteY13" fmla="*/ 1048978 h 6858000"/>
                <a:gd name="connsiteX14" fmla="*/ 8761732 w 9747620"/>
                <a:gd name="connsiteY14" fmla="*/ 1137502 h 6858000"/>
                <a:gd name="connsiteX15" fmla="*/ 8796379 w 9747620"/>
                <a:gd name="connsiteY15" fmla="*/ 1182077 h 6858000"/>
                <a:gd name="connsiteX16" fmla="*/ 8830678 w 9747620"/>
                <a:gd name="connsiteY16" fmla="*/ 1226986 h 6858000"/>
                <a:gd name="connsiteX17" fmla="*/ 8963353 w 9747620"/>
                <a:gd name="connsiteY17" fmla="*/ 1410936 h 6858000"/>
                <a:gd name="connsiteX18" fmla="*/ 9026483 w 9747620"/>
                <a:gd name="connsiteY18" fmla="*/ 1505499 h 6858000"/>
                <a:gd name="connsiteX19" fmla="*/ 9057004 w 9747620"/>
                <a:gd name="connsiteY19" fmla="*/ 1552613 h 6858000"/>
                <a:gd name="connsiteX20" fmla="*/ 9087278 w 9747620"/>
                <a:gd name="connsiteY20" fmla="*/ 1600542 h 6858000"/>
                <a:gd name="connsiteX21" fmla="*/ 9202851 w 9747620"/>
                <a:gd name="connsiteY21" fmla="*/ 1795515 h 6858000"/>
                <a:gd name="connsiteX22" fmla="*/ 9257332 w 9747620"/>
                <a:gd name="connsiteY22" fmla="*/ 1894920 h 6858000"/>
                <a:gd name="connsiteX23" fmla="*/ 9283778 w 9747620"/>
                <a:gd name="connsiteY23" fmla="*/ 1945436 h 6858000"/>
                <a:gd name="connsiteX24" fmla="*/ 9309428 w 9747620"/>
                <a:gd name="connsiteY24" fmla="*/ 1996193 h 6858000"/>
                <a:gd name="connsiteX25" fmla="*/ 9405714 w 9747620"/>
                <a:gd name="connsiteY25" fmla="*/ 2202191 h 6858000"/>
                <a:gd name="connsiteX26" fmla="*/ 9566524 w 9747620"/>
                <a:gd name="connsiteY26" fmla="*/ 2627653 h 6858000"/>
                <a:gd name="connsiteX27" fmla="*/ 9583573 w 9747620"/>
                <a:gd name="connsiteY27" fmla="*/ 2682195 h 6858000"/>
                <a:gd name="connsiteX28" fmla="*/ 9591974 w 9747620"/>
                <a:gd name="connsiteY28" fmla="*/ 2709707 h 6858000"/>
                <a:gd name="connsiteX29" fmla="*/ 9600027 w 9747620"/>
                <a:gd name="connsiteY29" fmla="*/ 2737650 h 6858000"/>
                <a:gd name="connsiteX30" fmla="*/ 9629803 w 9747620"/>
                <a:gd name="connsiteY30" fmla="*/ 2847694 h 6858000"/>
                <a:gd name="connsiteX31" fmla="*/ 9679909 w 9747620"/>
                <a:gd name="connsiteY31" fmla="*/ 3070131 h 6858000"/>
                <a:gd name="connsiteX32" fmla="*/ 9690498 w 9747620"/>
                <a:gd name="connsiteY32" fmla="*/ 3126159 h 6858000"/>
                <a:gd name="connsiteX33" fmla="*/ 9700390 w 9747620"/>
                <a:gd name="connsiteY33" fmla="*/ 3181805 h 6858000"/>
                <a:gd name="connsiteX34" fmla="*/ 9709685 w 9747620"/>
                <a:gd name="connsiteY34" fmla="*/ 3243392 h 6858000"/>
                <a:gd name="connsiteX35" fmla="*/ 9713016 w 9747620"/>
                <a:gd name="connsiteY35" fmla="*/ 3267597 h 6858000"/>
                <a:gd name="connsiteX36" fmla="*/ 9716844 w 9747620"/>
                <a:gd name="connsiteY36" fmla="*/ 3294437 h 6858000"/>
                <a:gd name="connsiteX37" fmla="*/ 9720820 w 9747620"/>
                <a:gd name="connsiteY37" fmla="*/ 3324488 h 6858000"/>
                <a:gd name="connsiteX38" fmla="*/ 9722709 w 9747620"/>
                <a:gd name="connsiteY38" fmla="*/ 3340737 h 6858000"/>
                <a:gd name="connsiteX39" fmla="*/ 9724301 w 9747620"/>
                <a:gd name="connsiteY39" fmla="*/ 3356361 h 6858000"/>
                <a:gd name="connsiteX40" fmla="*/ 9730166 w 9747620"/>
                <a:gd name="connsiteY40" fmla="*/ 3412197 h 6858000"/>
                <a:gd name="connsiteX41" fmla="*/ 9735783 w 9747620"/>
                <a:gd name="connsiteY41" fmla="*/ 3468083 h 6858000"/>
                <a:gd name="connsiteX42" fmla="*/ 9739760 w 9747620"/>
                <a:gd name="connsiteY42" fmla="*/ 3524399 h 6858000"/>
                <a:gd name="connsiteX43" fmla="*/ 9741748 w 9747620"/>
                <a:gd name="connsiteY43" fmla="*/ 3552580 h 6858000"/>
                <a:gd name="connsiteX44" fmla="*/ 9742742 w 9747620"/>
                <a:gd name="connsiteY44" fmla="*/ 3566672 h 6858000"/>
                <a:gd name="connsiteX45" fmla="*/ 9743488 w 9747620"/>
                <a:gd name="connsiteY45" fmla="*/ 3581865 h 6858000"/>
                <a:gd name="connsiteX46" fmla="*/ 9744731 w 9747620"/>
                <a:gd name="connsiteY46" fmla="*/ 3611341 h 6858000"/>
                <a:gd name="connsiteX47" fmla="*/ 9745725 w 9747620"/>
                <a:gd name="connsiteY47" fmla="*/ 3639715 h 6858000"/>
                <a:gd name="connsiteX48" fmla="*/ 9747613 w 9747620"/>
                <a:gd name="connsiteY48" fmla="*/ 3753786 h 6858000"/>
                <a:gd name="connsiteX49" fmla="*/ 9740405 w 9747620"/>
                <a:gd name="connsiteY49" fmla="*/ 3984609 h 6858000"/>
                <a:gd name="connsiteX50" fmla="*/ 9736329 w 9747620"/>
                <a:gd name="connsiteY50" fmla="*/ 4038434 h 6858000"/>
                <a:gd name="connsiteX51" fmla="*/ 9731408 w 9747620"/>
                <a:gd name="connsiteY51" fmla="*/ 4099446 h 6858000"/>
                <a:gd name="connsiteX52" fmla="*/ 9717987 w 9747620"/>
                <a:gd name="connsiteY52" fmla="*/ 4213325 h 6858000"/>
                <a:gd name="connsiteX53" fmla="*/ 9716297 w 9747620"/>
                <a:gd name="connsiteY53" fmla="*/ 4227129 h 6858000"/>
                <a:gd name="connsiteX54" fmla="*/ 9714110 w 9747620"/>
                <a:gd name="connsiteY54" fmla="*/ 4240981 h 6858000"/>
                <a:gd name="connsiteX55" fmla="*/ 9709785 w 9747620"/>
                <a:gd name="connsiteY55" fmla="*/ 4268731 h 6858000"/>
                <a:gd name="connsiteX56" fmla="*/ 9701086 w 9747620"/>
                <a:gd name="connsiteY56" fmla="*/ 4324185 h 6858000"/>
                <a:gd name="connsiteX57" fmla="*/ 9698699 w 9747620"/>
                <a:gd name="connsiteY57" fmla="*/ 4338994 h 6858000"/>
                <a:gd name="connsiteX58" fmla="*/ 9695966 w 9747620"/>
                <a:gd name="connsiteY58" fmla="*/ 4355050 h 6858000"/>
                <a:gd name="connsiteX59" fmla="*/ 9690299 w 9747620"/>
                <a:gd name="connsiteY59" fmla="*/ 4385054 h 6858000"/>
                <a:gd name="connsiteX60" fmla="*/ 9679909 w 9747620"/>
                <a:gd name="connsiteY60" fmla="*/ 4437919 h 6858000"/>
                <a:gd name="connsiteX61" fmla="*/ 9673647 w 9747620"/>
                <a:gd name="connsiteY61" fmla="*/ 4468162 h 6858000"/>
                <a:gd name="connsiteX62" fmla="*/ 9667532 w 9747620"/>
                <a:gd name="connsiteY62" fmla="*/ 4496296 h 6858000"/>
                <a:gd name="connsiteX63" fmla="*/ 9654658 w 9747620"/>
                <a:gd name="connsiteY63" fmla="*/ 4552277 h 6858000"/>
                <a:gd name="connsiteX64" fmla="*/ 9625876 w 9747620"/>
                <a:gd name="connsiteY64" fmla="*/ 4664478 h 6858000"/>
                <a:gd name="connsiteX65" fmla="*/ 9552803 w 9747620"/>
                <a:gd name="connsiteY65" fmla="*/ 4888737 h 6858000"/>
                <a:gd name="connsiteX66" fmla="*/ 9452639 w 9747620"/>
                <a:gd name="connsiteY66" fmla="*/ 5110934 h 6858000"/>
                <a:gd name="connsiteX67" fmla="*/ 9388017 w 9747620"/>
                <a:gd name="connsiteY67" fmla="*/ 5220020 h 6858000"/>
                <a:gd name="connsiteX68" fmla="*/ 9370073 w 9747620"/>
                <a:gd name="connsiteY68" fmla="*/ 5246811 h 6858000"/>
                <a:gd name="connsiteX69" fmla="*/ 9360926 w 9747620"/>
                <a:gd name="connsiteY69" fmla="*/ 5260040 h 6858000"/>
                <a:gd name="connsiteX70" fmla="*/ 9351829 w 9747620"/>
                <a:gd name="connsiteY70" fmla="*/ 5272646 h 6858000"/>
                <a:gd name="connsiteX71" fmla="*/ 9313305 w 9747620"/>
                <a:gd name="connsiteY71" fmla="*/ 5323881 h 6858000"/>
                <a:gd name="connsiteX72" fmla="*/ 9130375 w 9747620"/>
                <a:gd name="connsiteY72" fmla="*/ 5510802 h 6858000"/>
                <a:gd name="connsiteX73" fmla="*/ 9028422 w 9747620"/>
                <a:gd name="connsiteY73" fmla="*/ 5588878 h 6858000"/>
                <a:gd name="connsiteX74" fmla="*/ 9002424 w 9747620"/>
                <a:gd name="connsiteY74" fmla="*/ 5606707 h 6858000"/>
                <a:gd name="connsiteX75" fmla="*/ 8976525 w 9747620"/>
                <a:gd name="connsiteY75" fmla="*/ 5623866 h 6858000"/>
                <a:gd name="connsiteX76" fmla="*/ 8924181 w 9747620"/>
                <a:gd name="connsiteY76" fmla="*/ 5656793 h 6858000"/>
                <a:gd name="connsiteX77" fmla="*/ 8717291 w 9747620"/>
                <a:gd name="connsiteY77" fmla="*/ 5771582 h 6858000"/>
                <a:gd name="connsiteX78" fmla="*/ 8617129 w 9747620"/>
                <a:gd name="connsiteY78" fmla="*/ 5823105 h 6858000"/>
                <a:gd name="connsiteX79" fmla="*/ 8518207 w 9747620"/>
                <a:gd name="connsiteY79" fmla="*/ 5873671 h 6858000"/>
                <a:gd name="connsiteX80" fmla="*/ 8150558 w 9747620"/>
                <a:gd name="connsiteY80" fmla="*/ 6086761 h 6858000"/>
                <a:gd name="connsiteX81" fmla="*/ 7979410 w 9747620"/>
                <a:gd name="connsiteY81" fmla="*/ 6207158 h 6858000"/>
                <a:gd name="connsiteX82" fmla="*/ 7938300 w 9747620"/>
                <a:gd name="connsiteY82" fmla="*/ 6238887 h 6858000"/>
                <a:gd name="connsiteX83" fmla="*/ 7897936 w 9747620"/>
                <a:gd name="connsiteY83" fmla="*/ 6271286 h 6858000"/>
                <a:gd name="connsiteX84" fmla="*/ 7858367 w 9747620"/>
                <a:gd name="connsiteY84" fmla="*/ 6304357 h 6858000"/>
                <a:gd name="connsiteX85" fmla="*/ 7819048 w 9747620"/>
                <a:gd name="connsiteY85" fmla="*/ 6338770 h 6858000"/>
                <a:gd name="connsiteX86" fmla="*/ 7778882 w 9747620"/>
                <a:gd name="connsiteY86" fmla="*/ 6374477 h 6858000"/>
                <a:gd name="connsiteX87" fmla="*/ 7739563 w 9747620"/>
                <a:gd name="connsiteY87" fmla="*/ 6410328 h 6858000"/>
                <a:gd name="connsiteX88" fmla="*/ 7660824 w 9747620"/>
                <a:gd name="connsiteY88" fmla="*/ 6484138 h 6858000"/>
                <a:gd name="connsiteX89" fmla="*/ 7502302 w 9747620"/>
                <a:gd name="connsiteY89" fmla="*/ 6636360 h 6858000"/>
                <a:gd name="connsiteX90" fmla="*/ 7273394 w 9747620"/>
                <a:gd name="connsiteY90" fmla="*/ 6858000 h 6858000"/>
                <a:gd name="connsiteX91" fmla="*/ 6780690 w 9747620"/>
                <a:gd name="connsiteY91" fmla="*/ 6858000 h 6858000"/>
                <a:gd name="connsiteX92" fmla="*/ 6854939 w 9747620"/>
                <a:gd name="connsiteY92" fmla="*/ 6783597 h 6858000"/>
                <a:gd name="connsiteX93" fmla="*/ 6932087 w 9747620"/>
                <a:gd name="connsiteY93" fmla="*/ 6705809 h 6858000"/>
                <a:gd name="connsiteX94" fmla="*/ 7241130 w 9747620"/>
                <a:gd name="connsiteY94" fmla="*/ 6390965 h 6858000"/>
                <a:gd name="connsiteX95" fmla="*/ 7397564 w 9747620"/>
                <a:gd name="connsiteY95" fmla="*/ 6233087 h 6858000"/>
                <a:gd name="connsiteX96" fmla="*/ 7478142 w 9747620"/>
                <a:gd name="connsiteY96" fmla="*/ 6153670 h 6858000"/>
                <a:gd name="connsiteX97" fmla="*/ 7519600 w 9747620"/>
                <a:gd name="connsiteY97" fmla="*/ 6113937 h 6858000"/>
                <a:gd name="connsiteX98" fmla="*/ 7561207 w 9747620"/>
                <a:gd name="connsiteY98" fmla="*/ 6075067 h 6858000"/>
                <a:gd name="connsiteX99" fmla="*/ 7604204 w 9747620"/>
                <a:gd name="connsiteY99" fmla="*/ 6035526 h 6858000"/>
                <a:gd name="connsiteX100" fmla="*/ 7648644 w 9747620"/>
                <a:gd name="connsiteY100" fmla="*/ 5996416 h 6858000"/>
                <a:gd name="connsiteX101" fmla="*/ 7693830 w 9747620"/>
                <a:gd name="connsiteY101" fmla="*/ 5958264 h 6858000"/>
                <a:gd name="connsiteX102" fmla="*/ 7739662 w 9747620"/>
                <a:gd name="connsiteY102" fmla="*/ 5921073 h 6858000"/>
                <a:gd name="connsiteX103" fmla="*/ 7928458 w 9747620"/>
                <a:gd name="connsiteY103" fmla="*/ 5781025 h 6858000"/>
                <a:gd name="connsiteX104" fmla="*/ 8325882 w 9747620"/>
                <a:gd name="connsiteY104" fmla="*/ 5537450 h 6858000"/>
                <a:gd name="connsiteX105" fmla="*/ 8424555 w 9747620"/>
                <a:gd name="connsiteY105" fmla="*/ 5484106 h 6858000"/>
                <a:gd name="connsiteX106" fmla="*/ 8521737 w 9747620"/>
                <a:gd name="connsiteY106" fmla="*/ 5431289 h 6858000"/>
                <a:gd name="connsiteX107" fmla="*/ 8702677 w 9747620"/>
                <a:gd name="connsiteY107" fmla="*/ 5325942 h 6858000"/>
                <a:gd name="connsiteX108" fmla="*/ 8743986 w 9747620"/>
                <a:gd name="connsiteY108" fmla="*/ 5298717 h 6858000"/>
                <a:gd name="connsiteX109" fmla="*/ 8764167 w 9747620"/>
                <a:gd name="connsiteY109" fmla="*/ 5284723 h 6858000"/>
                <a:gd name="connsiteX110" fmla="*/ 8783704 w 9747620"/>
                <a:gd name="connsiteY110" fmla="*/ 5270679 h 6858000"/>
                <a:gd name="connsiteX111" fmla="*/ 8856776 w 9747620"/>
                <a:gd name="connsiteY111" fmla="*/ 5212399 h 6858000"/>
                <a:gd name="connsiteX112" fmla="*/ 8979856 w 9747620"/>
                <a:gd name="connsiteY112" fmla="*/ 5082081 h 6858000"/>
                <a:gd name="connsiteX113" fmla="*/ 9006699 w 9747620"/>
                <a:gd name="connsiteY113" fmla="*/ 5044984 h 6858000"/>
                <a:gd name="connsiteX114" fmla="*/ 9013509 w 9747620"/>
                <a:gd name="connsiteY114" fmla="*/ 5035254 h 6858000"/>
                <a:gd name="connsiteX115" fmla="*/ 9019773 w 9747620"/>
                <a:gd name="connsiteY115" fmla="*/ 5025812 h 6858000"/>
                <a:gd name="connsiteX116" fmla="*/ 9032050 w 9747620"/>
                <a:gd name="connsiteY116" fmla="*/ 5006833 h 6858000"/>
                <a:gd name="connsiteX117" fmla="*/ 9077733 w 9747620"/>
                <a:gd name="connsiteY117" fmla="*/ 4926839 h 6858000"/>
                <a:gd name="connsiteX118" fmla="*/ 9154285 w 9747620"/>
                <a:gd name="connsiteY118" fmla="*/ 4750223 h 6858000"/>
                <a:gd name="connsiteX119" fmla="*/ 9213936 w 9747620"/>
                <a:gd name="connsiteY119" fmla="*/ 4559945 h 6858000"/>
                <a:gd name="connsiteX120" fmla="*/ 9238592 w 9747620"/>
                <a:gd name="connsiteY120" fmla="*/ 4461357 h 6858000"/>
                <a:gd name="connsiteX121" fmla="*/ 9249776 w 9747620"/>
                <a:gd name="connsiteY121" fmla="*/ 4411319 h 6858000"/>
                <a:gd name="connsiteX122" fmla="*/ 9255046 w 9747620"/>
                <a:gd name="connsiteY122" fmla="*/ 4386299 h 6858000"/>
                <a:gd name="connsiteX123" fmla="*/ 9259718 w 9747620"/>
                <a:gd name="connsiteY123" fmla="*/ 4363342 h 6858000"/>
                <a:gd name="connsiteX124" fmla="*/ 9269959 w 9747620"/>
                <a:gd name="connsiteY124" fmla="*/ 4309566 h 6858000"/>
                <a:gd name="connsiteX125" fmla="*/ 9274233 w 9747620"/>
                <a:gd name="connsiteY125" fmla="*/ 4286176 h 6858000"/>
                <a:gd name="connsiteX126" fmla="*/ 9276022 w 9747620"/>
                <a:gd name="connsiteY126" fmla="*/ 4275489 h 6858000"/>
                <a:gd name="connsiteX127" fmla="*/ 9277861 w 9747620"/>
                <a:gd name="connsiteY127" fmla="*/ 4263506 h 6858000"/>
                <a:gd name="connsiteX128" fmla="*/ 9286014 w 9747620"/>
                <a:gd name="connsiteY128" fmla="*/ 4211696 h 6858000"/>
                <a:gd name="connsiteX129" fmla="*/ 9290092 w 9747620"/>
                <a:gd name="connsiteY129" fmla="*/ 4185767 h 6858000"/>
                <a:gd name="connsiteX130" fmla="*/ 9292128 w 9747620"/>
                <a:gd name="connsiteY130" fmla="*/ 4172826 h 6858000"/>
                <a:gd name="connsiteX131" fmla="*/ 9293720 w 9747620"/>
                <a:gd name="connsiteY131" fmla="*/ 4159693 h 6858000"/>
                <a:gd name="connsiteX132" fmla="*/ 9305650 w 9747620"/>
                <a:gd name="connsiteY132" fmla="*/ 4057941 h 6858000"/>
                <a:gd name="connsiteX133" fmla="*/ 9309378 w 9747620"/>
                <a:gd name="connsiteY133" fmla="*/ 4010779 h 6858000"/>
                <a:gd name="connsiteX134" fmla="*/ 9313454 w 9747620"/>
                <a:gd name="connsiteY134" fmla="*/ 3956428 h 6858000"/>
                <a:gd name="connsiteX135" fmla="*/ 9320811 w 9747620"/>
                <a:gd name="connsiteY135" fmla="*/ 3753546 h 6858000"/>
                <a:gd name="connsiteX136" fmla="*/ 9319617 w 9747620"/>
                <a:gd name="connsiteY136" fmla="*/ 3650643 h 6858000"/>
                <a:gd name="connsiteX137" fmla="*/ 9318176 w 9747620"/>
                <a:gd name="connsiteY137" fmla="*/ 3600030 h 6858000"/>
                <a:gd name="connsiteX138" fmla="*/ 9317778 w 9747620"/>
                <a:gd name="connsiteY138" fmla="*/ 3588096 h 6858000"/>
                <a:gd name="connsiteX139" fmla="*/ 9316983 w 9747620"/>
                <a:gd name="connsiteY139" fmla="*/ 3575107 h 6858000"/>
                <a:gd name="connsiteX140" fmla="*/ 9315443 w 9747620"/>
                <a:gd name="connsiteY140" fmla="*/ 3549130 h 6858000"/>
                <a:gd name="connsiteX141" fmla="*/ 9312311 w 9747620"/>
                <a:gd name="connsiteY141" fmla="*/ 3497176 h 6858000"/>
                <a:gd name="connsiteX142" fmla="*/ 9307587 w 9747620"/>
                <a:gd name="connsiteY142" fmla="*/ 3445029 h 6858000"/>
                <a:gd name="connsiteX143" fmla="*/ 9302618 w 9747620"/>
                <a:gd name="connsiteY143" fmla="*/ 3392835 h 6858000"/>
                <a:gd name="connsiteX144" fmla="*/ 9301574 w 9747620"/>
                <a:gd name="connsiteY144" fmla="*/ 3381476 h 6858000"/>
                <a:gd name="connsiteX145" fmla="*/ 9300430 w 9747620"/>
                <a:gd name="connsiteY145" fmla="*/ 3370740 h 6858000"/>
                <a:gd name="connsiteX146" fmla="*/ 9297547 w 9747620"/>
                <a:gd name="connsiteY146" fmla="*/ 3346966 h 6858000"/>
                <a:gd name="connsiteX147" fmla="*/ 9294017 w 9747620"/>
                <a:gd name="connsiteY147" fmla="*/ 3320030 h 6858000"/>
                <a:gd name="connsiteX148" fmla="*/ 9290439 w 9747620"/>
                <a:gd name="connsiteY148" fmla="*/ 3290410 h 6858000"/>
                <a:gd name="connsiteX149" fmla="*/ 9284275 w 9747620"/>
                <a:gd name="connsiteY149" fmla="*/ 3244544 h 6858000"/>
                <a:gd name="connsiteX150" fmla="*/ 9275974 w 9747620"/>
                <a:gd name="connsiteY150" fmla="*/ 3193116 h 6858000"/>
                <a:gd name="connsiteX151" fmla="*/ 9267224 w 9747620"/>
                <a:gd name="connsiteY151" fmla="*/ 3142264 h 6858000"/>
                <a:gd name="connsiteX152" fmla="*/ 9225320 w 9747620"/>
                <a:gd name="connsiteY152" fmla="*/ 2939909 h 6858000"/>
                <a:gd name="connsiteX153" fmla="*/ 9200466 w 9747620"/>
                <a:gd name="connsiteY153" fmla="*/ 2839449 h 6858000"/>
                <a:gd name="connsiteX154" fmla="*/ 9193953 w 9747620"/>
                <a:gd name="connsiteY154" fmla="*/ 2814958 h 6858000"/>
                <a:gd name="connsiteX155" fmla="*/ 9186993 w 9747620"/>
                <a:gd name="connsiteY155" fmla="*/ 2790276 h 6858000"/>
                <a:gd name="connsiteX156" fmla="*/ 9172628 w 9747620"/>
                <a:gd name="connsiteY156" fmla="*/ 2740621 h 6858000"/>
                <a:gd name="connsiteX157" fmla="*/ 9035082 w 9747620"/>
                <a:gd name="connsiteY157" fmla="*/ 2347463 h 6858000"/>
                <a:gd name="connsiteX158" fmla="*/ 8952118 w 9747620"/>
                <a:gd name="connsiteY158" fmla="*/ 2155413 h 6858000"/>
                <a:gd name="connsiteX159" fmla="*/ 8929948 w 9747620"/>
                <a:gd name="connsiteY159" fmla="*/ 2107915 h 6858000"/>
                <a:gd name="connsiteX160" fmla="*/ 8907429 w 9747620"/>
                <a:gd name="connsiteY160" fmla="*/ 2060753 h 6858000"/>
                <a:gd name="connsiteX161" fmla="*/ 8860404 w 9747620"/>
                <a:gd name="connsiteY161" fmla="*/ 1966478 h 6858000"/>
                <a:gd name="connsiteX162" fmla="*/ 8760788 w 9747620"/>
                <a:gd name="connsiteY162" fmla="*/ 1780274 h 6858000"/>
                <a:gd name="connsiteX163" fmla="*/ 8734740 w 9747620"/>
                <a:gd name="connsiteY163" fmla="*/ 1734311 h 6858000"/>
                <a:gd name="connsiteX164" fmla="*/ 8708046 w 9747620"/>
                <a:gd name="connsiteY164" fmla="*/ 1687963 h 6858000"/>
                <a:gd name="connsiteX165" fmla="*/ 8654062 w 9747620"/>
                <a:gd name="connsiteY165" fmla="*/ 1597234 h 6858000"/>
                <a:gd name="connsiteX166" fmla="*/ 8540278 w 9747620"/>
                <a:gd name="connsiteY166" fmla="*/ 1418077 h 6858000"/>
                <a:gd name="connsiteX167" fmla="*/ 8510701 w 9747620"/>
                <a:gd name="connsiteY167" fmla="*/ 1373695 h 6858000"/>
                <a:gd name="connsiteX168" fmla="*/ 8480676 w 9747620"/>
                <a:gd name="connsiteY168" fmla="*/ 1329457 h 6858000"/>
                <a:gd name="connsiteX169" fmla="*/ 8419782 w 9747620"/>
                <a:gd name="connsiteY169" fmla="*/ 1242275 h 6858000"/>
                <a:gd name="connsiteX170" fmla="*/ 8292478 w 9747620"/>
                <a:gd name="connsiteY170" fmla="*/ 1069875 h 6858000"/>
                <a:gd name="connsiteX171" fmla="*/ 8259620 w 9747620"/>
                <a:gd name="connsiteY171" fmla="*/ 1027123 h 6858000"/>
                <a:gd name="connsiteX172" fmla="*/ 8243416 w 9747620"/>
                <a:gd name="connsiteY172" fmla="*/ 1006130 h 6858000"/>
                <a:gd name="connsiteX173" fmla="*/ 8227110 w 9747620"/>
                <a:gd name="connsiteY173" fmla="*/ 985473 h 6858000"/>
                <a:gd name="connsiteX174" fmla="*/ 8159604 w 9747620"/>
                <a:gd name="connsiteY174" fmla="*/ 902029 h 6858000"/>
                <a:gd name="connsiteX175" fmla="*/ 8020022 w 9747620"/>
                <a:gd name="connsiteY175" fmla="*/ 738209 h 6858000"/>
                <a:gd name="connsiteX176" fmla="*/ 7984182 w 9747620"/>
                <a:gd name="connsiteY176" fmla="*/ 697901 h 6858000"/>
                <a:gd name="connsiteX177" fmla="*/ 7948043 w 9747620"/>
                <a:gd name="connsiteY177" fmla="*/ 657976 h 6858000"/>
                <a:gd name="connsiteX178" fmla="*/ 7874324 w 9747620"/>
                <a:gd name="connsiteY178" fmla="*/ 578607 h 6858000"/>
                <a:gd name="connsiteX179" fmla="*/ 7723308 w 9747620"/>
                <a:gd name="connsiteY179" fmla="*/ 424085 h 6858000"/>
                <a:gd name="connsiteX180" fmla="*/ 7565532 w 9747620"/>
                <a:gd name="connsiteY180" fmla="*/ 275602 h 6858000"/>
                <a:gd name="connsiteX181" fmla="*/ 1832515 w 9747620"/>
                <a:gd name="connsiteY181" fmla="*/ 0 h 6858000"/>
                <a:gd name="connsiteX182" fmla="*/ 2158449 w 9747620"/>
                <a:gd name="connsiteY182" fmla="*/ 0 h 6858000"/>
                <a:gd name="connsiteX183" fmla="*/ 2108797 w 9747620"/>
                <a:gd name="connsiteY183" fmla="*/ 37845 h 6858000"/>
                <a:gd name="connsiteX184" fmla="*/ 1942830 w 9747620"/>
                <a:gd name="connsiteY184" fmla="*/ 177587 h 6858000"/>
                <a:gd name="connsiteX185" fmla="*/ 1633191 w 9747620"/>
                <a:gd name="connsiteY185" fmla="*/ 477909 h 6858000"/>
                <a:gd name="connsiteX186" fmla="*/ 702686 w 9747620"/>
                <a:gd name="connsiteY186" fmla="*/ 1889935 h 6858000"/>
                <a:gd name="connsiteX187" fmla="*/ 551769 w 9747620"/>
                <a:gd name="connsiteY187" fmla="*/ 2281416 h 6858000"/>
                <a:gd name="connsiteX188" fmla="*/ 438383 w 9747620"/>
                <a:gd name="connsiteY188" fmla="*/ 2682772 h 6858000"/>
                <a:gd name="connsiteX189" fmla="*/ 397124 w 9747620"/>
                <a:gd name="connsiteY189" fmla="*/ 2887044 h 6858000"/>
                <a:gd name="connsiteX190" fmla="*/ 365658 w 9747620"/>
                <a:gd name="connsiteY190" fmla="*/ 3093424 h 6858000"/>
                <a:gd name="connsiteX191" fmla="*/ 332105 w 9747620"/>
                <a:gd name="connsiteY191" fmla="*/ 3509828 h 6858000"/>
                <a:gd name="connsiteX192" fmla="*/ 383653 w 9747620"/>
                <a:gd name="connsiteY192" fmla="*/ 4346327 h 6858000"/>
                <a:gd name="connsiteX193" fmla="*/ 422327 w 9747620"/>
                <a:gd name="connsiteY193" fmla="*/ 4552900 h 6858000"/>
                <a:gd name="connsiteX194" fmla="*/ 472184 w 9747620"/>
                <a:gd name="connsiteY194" fmla="*/ 4757939 h 6858000"/>
                <a:gd name="connsiteX195" fmla="*/ 533078 w 9747620"/>
                <a:gd name="connsiteY195" fmla="*/ 4960916 h 6858000"/>
                <a:gd name="connsiteX196" fmla="*/ 604710 w 9747620"/>
                <a:gd name="connsiteY196" fmla="*/ 5160875 h 6858000"/>
                <a:gd name="connsiteX197" fmla="*/ 996766 w 9747620"/>
                <a:gd name="connsiteY197" fmla="*/ 5920640 h 6858000"/>
                <a:gd name="connsiteX198" fmla="*/ 1549183 w 9747620"/>
                <a:gd name="connsiteY198" fmla="*/ 6586417 h 6858000"/>
                <a:gd name="connsiteX199" fmla="*/ 1709890 w 9747620"/>
                <a:gd name="connsiteY199" fmla="*/ 6734063 h 6858000"/>
                <a:gd name="connsiteX200" fmla="*/ 1859761 w 9747620"/>
                <a:gd name="connsiteY200" fmla="*/ 6858000 h 6858000"/>
                <a:gd name="connsiteX201" fmla="*/ 1671798 w 9747620"/>
                <a:gd name="connsiteY201" fmla="*/ 6858000 h 6858000"/>
                <a:gd name="connsiteX202" fmla="*/ 1628044 w 9747620"/>
                <a:gd name="connsiteY202" fmla="*/ 6822717 h 6858000"/>
                <a:gd name="connsiteX203" fmla="*/ 1459756 w 9747620"/>
                <a:gd name="connsiteY203" fmla="*/ 6674223 h 6858000"/>
                <a:gd name="connsiteX204" fmla="*/ 402543 w 9747620"/>
                <a:gd name="connsiteY204" fmla="*/ 5241588 h 6858000"/>
                <a:gd name="connsiteX205" fmla="*/ 311923 w 9747620"/>
                <a:gd name="connsiteY205" fmla="*/ 5036741 h 6858000"/>
                <a:gd name="connsiteX206" fmla="*/ 232140 w 9747620"/>
                <a:gd name="connsiteY206" fmla="*/ 4827483 h 6858000"/>
                <a:gd name="connsiteX207" fmla="*/ 163392 w 9747620"/>
                <a:gd name="connsiteY207" fmla="*/ 4613913 h 6858000"/>
                <a:gd name="connsiteX208" fmla="*/ 106823 w 9747620"/>
                <a:gd name="connsiteY208" fmla="*/ 4396365 h 6858000"/>
                <a:gd name="connsiteX209" fmla="*/ 29326 w 9747620"/>
                <a:gd name="connsiteY209" fmla="*/ 3954702 h 6858000"/>
                <a:gd name="connsiteX210" fmla="*/ 8647 w 9747620"/>
                <a:gd name="connsiteY210" fmla="*/ 3730971 h 6858000"/>
                <a:gd name="connsiteX211" fmla="*/ 2880 w 9747620"/>
                <a:gd name="connsiteY211" fmla="*/ 3618674 h 6858000"/>
                <a:gd name="connsiteX212" fmla="*/ 296 w 9747620"/>
                <a:gd name="connsiteY212" fmla="*/ 3506425 h 6858000"/>
                <a:gd name="connsiteX213" fmla="*/ 20030 w 9747620"/>
                <a:gd name="connsiteY213" fmla="*/ 3056711 h 6858000"/>
                <a:gd name="connsiteX214" fmla="*/ 48664 w 9747620"/>
                <a:gd name="connsiteY214" fmla="*/ 2832980 h 6858000"/>
                <a:gd name="connsiteX215" fmla="*/ 89922 w 9747620"/>
                <a:gd name="connsiteY215" fmla="*/ 2610639 h 6858000"/>
                <a:gd name="connsiteX216" fmla="*/ 211163 w 9747620"/>
                <a:gd name="connsiteY216" fmla="*/ 2174343 h 6858000"/>
                <a:gd name="connsiteX217" fmla="*/ 379129 w 9747620"/>
                <a:gd name="connsiteY217" fmla="*/ 1754393 h 6858000"/>
                <a:gd name="connsiteX218" fmla="*/ 841424 w 9747620"/>
                <a:gd name="connsiteY218" fmla="*/ 976270 h 6858000"/>
                <a:gd name="connsiteX219" fmla="*/ 1130234 w 9747620"/>
                <a:gd name="connsiteY219" fmla="*/ 625768 h 6858000"/>
                <a:gd name="connsiteX220" fmla="*/ 1452897 w 9747620"/>
                <a:gd name="connsiteY220" fmla="*/ 305748 h 6858000"/>
                <a:gd name="connsiteX221" fmla="*/ 1805682 w 9747620"/>
                <a:gd name="connsiteY221" fmla="*/ 18752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</a:cxnLst>
              <a:rect l="l" t="t" r="r" b="b"/>
              <a:pathLst>
                <a:path w="9747620" h="6858000">
                  <a:moveTo>
                    <a:pt x="7235453" y="0"/>
                  </a:moveTo>
                  <a:lnTo>
                    <a:pt x="7548130" y="0"/>
                  </a:lnTo>
                  <a:lnTo>
                    <a:pt x="7710334" y="111973"/>
                  </a:lnTo>
                  <a:cubicBezTo>
                    <a:pt x="7770781" y="157314"/>
                    <a:pt x="7830282" y="203517"/>
                    <a:pt x="7889188" y="251542"/>
                  </a:cubicBezTo>
                  <a:cubicBezTo>
                    <a:pt x="7947894" y="299470"/>
                    <a:pt x="8005557" y="348453"/>
                    <a:pt x="8061828" y="398586"/>
                  </a:cubicBezTo>
                  <a:cubicBezTo>
                    <a:pt x="8090013" y="423605"/>
                    <a:pt x="8117948" y="448816"/>
                    <a:pt x="8145637" y="474218"/>
                  </a:cubicBezTo>
                  <a:cubicBezTo>
                    <a:pt x="8159506" y="486918"/>
                    <a:pt x="8173375" y="499764"/>
                    <a:pt x="8187242" y="512753"/>
                  </a:cubicBezTo>
                  <a:lnTo>
                    <a:pt x="8228402" y="551575"/>
                  </a:lnTo>
                  <a:cubicBezTo>
                    <a:pt x="8283082" y="603577"/>
                    <a:pt x="8336569" y="656778"/>
                    <a:pt x="8389211" y="710937"/>
                  </a:cubicBezTo>
                  <a:cubicBezTo>
                    <a:pt x="8415458" y="738065"/>
                    <a:pt x="8441455" y="765432"/>
                    <a:pt x="8467206" y="793088"/>
                  </a:cubicBezTo>
                  <a:lnTo>
                    <a:pt x="8486791" y="814223"/>
                  </a:lnTo>
                  <a:lnTo>
                    <a:pt x="8505979" y="835409"/>
                  </a:lnTo>
                  <a:lnTo>
                    <a:pt x="8543509" y="877346"/>
                  </a:lnTo>
                  <a:cubicBezTo>
                    <a:pt x="8593418" y="933423"/>
                    <a:pt x="8642579" y="990601"/>
                    <a:pt x="8690549" y="1048978"/>
                  </a:cubicBezTo>
                  <a:cubicBezTo>
                    <a:pt x="8714558" y="1078168"/>
                    <a:pt x="8738368" y="1107644"/>
                    <a:pt x="8761732" y="1137502"/>
                  </a:cubicBezTo>
                  <a:lnTo>
                    <a:pt x="8796379" y="1182077"/>
                  </a:lnTo>
                  <a:lnTo>
                    <a:pt x="8830678" y="1226986"/>
                  </a:lnTo>
                  <a:cubicBezTo>
                    <a:pt x="8876112" y="1287185"/>
                    <a:pt x="8920304" y="1348532"/>
                    <a:pt x="8963353" y="1410936"/>
                  </a:cubicBezTo>
                  <a:cubicBezTo>
                    <a:pt x="8984727" y="1442137"/>
                    <a:pt x="9005954" y="1473915"/>
                    <a:pt x="9026483" y="1505499"/>
                  </a:cubicBezTo>
                  <a:lnTo>
                    <a:pt x="9057004" y="1552613"/>
                  </a:lnTo>
                  <a:cubicBezTo>
                    <a:pt x="9067245" y="1568525"/>
                    <a:pt x="9077336" y="1584534"/>
                    <a:pt x="9087278" y="1600542"/>
                  </a:cubicBezTo>
                  <a:cubicBezTo>
                    <a:pt x="9127145" y="1664766"/>
                    <a:pt x="9165966" y="1729613"/>
                    <a:pt x="9202851" y="1795515"/>
                  </a:cubicBezTo>
                  <a:cubicBezTo>
                    <a:pt x="9221342" y="1828491"/>
                    <a:pt x="9239437" y="1861417"/>
                    <a:pt x="9257332" y="1894920"/>
                  </a:cubicBezTo>
                  <a:lnTo>
                    <a:pt x="9283778" y="1945436"/>
                  </a:lnTo>
                  <a:lnTo>
                    <a:pt x="9309428" y="1996193"/>
                  </a:lnTo>
                  <a:cubicBezTo>
                    <a:pt x="9343280" y="2064013"/>
                    <a:pt x="9375491" y="2132695"/>
                    <a:pt x="9405714" y="2202191"/>
                  </a:cubicBezTo>
                  <a:cubicBezTo>
                    <a:pt x="9466260" y="2341183"/>
                    <a:pt x="9520493" y="2483053"/>
                    <a:pt x="9566524" y="2627653"/>
                  </a:cubicBezTo>
                  <a:cubicBezTo>
                    <a:pt x="9572289" y="2645675"/>
                    <a:pt x="9578056" y="2663792"/>
                    <a:pt x="9583573" y="2682195"/>
                  </a:cubicBezTo>
                  <a:lnTo>
                    <a:pt x="9591974" y="2709707"/>
                  </a:lnTo>
                  <a:lnTo>
                    <a:pt x="9600027" y="2737650"/>
                  </a:lnTo>
                  <a:cubicBezTo>
                    <a:pt x="9610416" y="2774171"/>
                    <a:pt x="9620358" y="2810884"/>
                    <a:pt x="9629803" y="2847694"/>
                  </a:cubicBezTo>
                  <a:cubicBezTo>
                    <a:pt x="9648692" y="2921312"/>
                    <a:pt x="9665196" y="2995506"/>
                    <a:pt x="9679909" y="3070131"/>
                  </a:cubicBezTo>
                  <a:cubicBezTo>
                    <a:pt x="9683587" y="3088775"/>
                    <a:pt x="9687118" y="3107418"/>
                    <a:pt x="9690498" y="3126159"/>
                  </a:cubicBezTo>
                  <a:lnTo>
                    <a:pt x="9700390" y="3181805"/>
                  </a:lnTo>
                  <a:cubicBezTo>
                    <a:pt x="9703670" y="3201120"/>
                    <a:pt x="9706952" y="3222112"/>
                    <a:pt x="9709685" y="3243392"/>
                  </a:cubicBezTo>
                  <a:lnTo>
                    <a:pt x="9713016" y="3267597"/>
                  </a:lnTo>
                  <a:lnTo>
                    <a:pt x="9716844" y="3294437"/>
                  </a:lnTo>
                  <a:cubicBezTo>
                    <a:pt x="9718186" y="3303926"/>
                    <a:pt x="9719527" y="3313895"/>
                    <a:pt x="9720820" y="3324488"/>
                  </a:cubicBezTo>
                  <a:lnTo>
                    <a:pt x="9722709" y="3340737"/>
                  </a:lnTo>
                  <a:lnTo>
                    <a:pt x="9724301" y="3356361"/>
                  </a:lnTo>
                  <a:lnTo>
                    <a:pt x="9730166" y="3412197"/>
                  </a:lnTo>
                  <a:cubicBezTo>
                    <a:pt x="9732005" y="3430842"/>
                    <a:pt x="9734291" y="3449342"/>
                    <a:pt x="9735783" y="3468083"/>
                  </a:cubicBezTo>
                  <a:lnTo>
                    <a:pt x="9739760" y="3524399"/>
                  </a:lnTo>
                  <a:lnTo>
                    <a:pt x="9741748" y="3552580"/>
                  </a:lnTo>
                  <a:lnTo>
                    <a:pt x="9742742" y="3566672"/>
                  </a:lnTo>
                  <a:lnTo>
                    <a:pt x="9743488" y="3581865"/>
                  </a:lnTo>
                  <a:lnTo>
                    <a:pt x="9744731" y="3611341"/>
                  </a:lnTo>
                  <a:lnTo>
                    <a:pt x="9745725" y="3639715"/>
                  </a:lnTo>
                  <a:cubicBezTo>
                    <a:pt x="9746868" y="3677579"/>
                    <a:pt x="9747514" y="3715587"/>
                    <a:pt x="9747613" y="3753786"/>
                  </a:cubicBezTo>
                  <a:cubicBezTo>
                    <a:pt x="9747763" y="3830232"/>
                    <a:pt x="9745675" y="3906870"/>
                    <a:pt x="9740405" y="3984609"/>
                  </a:cubicBezTo>
                  <a:lnTo>
                    <a:pt x="9736329" y="4038434"/>
                  </a:lnTo>
                  <a:cubicBezTo>
                    <a:pt x="9735087" y="4055976"/>
                    <a:pt x="9733794" y="4076346"/>
                    <a:pt x="9731408" y="4099446"/>
                  </a:cubicBezTo>
                  <a:lnTo>
                    <a:pt x="9717987" y="4213325"/>
                  </a:lnTo>
                  <a:cubicBezTo>
                    <a:pt x="9717441" y="4217926"/>
                    <a:pt x="9716943" y="4222527"/>
                    <a:pt x="9716297" y="4227129"/>
                  </a:cubicBezTo>
                  <a:lnTo>
                    <a:pt x="9714110" y="4240981"/>
                  </a:lnTo>
                  <a:lnTo>
                    <a:pt x="9709785" y="4268731"/>
                  </a:lnTo>
                  <a:lnTo>
                    <a:pt x="9701086" y="4324185"/>
                  </a:lnTo>
                  <a:lnTo>
                    <a:pt x="9698699" y="4338994"/>
                  </a:lnTo>
                  <a:lnTo>
                    <a:pt x="9695966" y="4355050"/>
                  </a:lnTo>
                  <a:cubicBezTo>
                    <a:pt x="9694077" y="4365547"/>
                    <a:pt x="9692188" y="4375516"/>
                    <a:pt x="9690299" y="4385054"/>
                  </a:cubicBezTo>
                  <a:lnTo>
                    <a:pt x="9679909" y="4437919"/>
                  </a:lnTo>
                  <a:cubicBezTo>
                    <a:pt x="9677871" y="4448320"/>
                    <a:pt x="9675735" y="4458097"/>
                    <a:pt x="9673647" y="4468162"/>
                  </a:cubicBezTo>
                  <a:lnTo>
                    <a:pt x="9667532" y="4496296"/>
                  </a:lnTo>
                  <a:cubicBezTo>
                    <a:pt x="9663406" y="4514941"/>
                    <a:pt x="9659081" y="4533585"/>
                    <a:pt x="9654658" y="4552277"/>
                  </a:cubicBezTo>
                  <a:cubicBezTo>
                    <a:pt x="9645760" y="4589613"/>
                    <a:pt x="9636265" y="4627045"/>
                    <a:pt x="9625876" y="4664478"/>
                  </a:cubicBezTo>
                  <a:cubicBezTo>
                    <a:pt x="9605048" y="4739247"/>
                    <a:pt x="9581088" y="4814303"/>
                    <a:pt x="9552803" y="4888737"/>
                  </a:cubicBezTo>
                  <a:cubicBezTo>
                    <a:pt x="9524668" y="4962930"/>
                    <a:pt x="9492109" y="5037459"/>
                    <a:pt x="9452639" y="5110934"/>
                  </a:cubicBezTo>
                  <a:cubicBezTo>
                    <a:pt x="9432905" y="5147695"/>
                    <a:pt x="9411431" y="5184169"/>
                    <a:pt x="9388017" y="5220020"/>
                  </a:cubicBezTo>
                  <a:cubicBezTo>
                    <a:pt x="9382201" y="5228982"/>
                    <a:pt x="9376236" y="5237945"/>
                    <a:pt x="9370073" y="5246811"/>
                  </a:cubicBezTo>
                  <a:lnTo>
                    <a:pt x="9360926" y="5260040"/>
                  </a:lnTo>
                  <a:lnTo>
                    <a:pt x="9351829" y="5272646"/>
                  </a:lnTo>
                  <a:cubicBezTo>
                    <a:pt x="9339700" y="5289468"/>
                    <a:pt x="9327174" y="5306387"/>
                    <a:pt x="9313305" y="5323881"/>
                  </a:cubicBezTo>
                  <a:cubicBezTo>
                    <a:pt x="9258625" y="5393042"/>
                    <a:pt x="9196489" y="5455445"/>
                    <a:pt x="9130375" y="5510802"/>
                  </a:cubicBezTo>
                  <a:cubicBezTo>
                    <a:pt x="9097319" y="5538505"/>
                    <a:pt x="9063268" y="5564530"/>
                    <a:pt x="9028422" y="5588878"/>
                  </a:cubicBezTo>
                  <a:cubicBezTo>
                    <a:pt x="9019723" y="5595109"/>
                    <a:pt x="9011074" y="5600909"/>
                    <a:pt x="9002424" y="5606707"/>
                  </a:cubicBezTo>
                  <a:cubicBezTo>
                    <a:pt x="8993774" y="5612603"/>
                    <a:pt x="8985124" y="5618211"/>
                    <a:pt x="8976525" y="5623866"/>
                  </a:cubicBezTo>
                  <a:cubicBezTo>
                    <a:pt x="8959277" y="5635130"/>
                    <a:pt x="8941629" y="5646201"/>
                    <a:pt x="8924181" y="5656793"/>
                  </a:cubicBezTo>
                  <a:cubicBezTo>
                    <a:pt x="8854291" y="5699259"/>
                    <a:pt x="8784946" y="5736451"/>
                    <a:pt x="8717291" y="5771582"/>
                  </a:cubicBezTo>
                  <a:lnTo>
                    <a:pt x="8617129" y="5823105"/>
                  </a:lnTo>
                  <a:lnTo>
                    <a:pt x="8518207" y="5873671"/>
                  </a:lnTo>
                  <a:cubicBezTo>
                    <a:pt x="8391200" y="5939188"/>
                    <a:pt x="8267922" y="6009788"/>
                    <a:pt x="8150558" y="6086761"/>
                  </a:cubicBezTo>
                  <a:cubicBezTo>
                    <a:pt x="8091901" y="6125248"/>
                    <a:pt x="8034736" y="6165317"/>
                    <a:pt x="7979410" y="6207158"/>
                  </a:cubicBezTo>
                  <a:cubicBezTo>
                    <a:pt x="7965739" y="6217750"/>
                    <a:pt x="7951771" y="6228103"/>
                    <a:pt x="7938300" y="6238887"/>
                  </a:cubicBezTo>
                  <a:lnTo>
                    <a:pt x="7897936" y="6271286"/>
                  </a:lnTo>
                  <a:lnTo>
                    <a:pt x="7858367" y="6304357"/>
                  </a:lnTo>
                  <a:lnTo>
                    <a:pt x="7819048" y="6338770"/>
                  </a:lnTo>
                  <a:cubicBezTo>
                    <a:pt x="7804882" y="6351232"/>
                    <a:pt x="7792105" y="6362591"/>
                    <a:pt x="7778882" y="6374477"/>
                  </a:cubicBezTo>
                  <a:lnTo>
                    <a:pt x="7739563" y="6410328"/>
                  </a:lnTo>
                  <a:cubicBezTo>
                    <a:pt x="7713366" y="6434485"/>
                    <a:pt x="7687168" y="6459120"/>
                    <a:pt x="7660824" y="6484138"/>
                  </a:cubicBezTo>
                  <a:lnTo>
                    <a:pt x="7502302" y="6636360"/>
                  </a:lnTo>
                  <a:lnTo>
                    <a:pt x="7273394" y="6858000"/>
                  </a:lnTo>
                  <a:lnTo>
                    <a:pt x="6780690" y="6858000"/>
                  </a:lnTo>
                  <a:lnTo>
                    <a:pt x="6854939" y="6783597"/>
                  </a:lnTo>
                  <a:cubicBezTo>
                    <a:pt x="6880688" y="6757810"/>
                    <a:pt x="6906338" y="6732265"/>
                    <a:pt x="6932087" y="6705809"/>
                  </a:cubicBezTo>
                  <a:lnTo>
                    <a:pt x="7241130" y="6390965"/>
                  </a:lnTo>
                  <a:lnTo>
                    <a:pt x="7397564" y="6233087"/>
                  </a:lnTo>
                  <a:cubicBezTo>
                    <a:pt x="7424009" y="6206679"/>
                    <a:pt x="7450802" y="6180175"/>
                    <a:pt x="7478142" y="6153670"/>
                  </a:cubicBezTo>
                  <a:lnTo>
                    <a:pt x="7519600" y="6113937"/>
                  </a:lnTo>
                  <a:cubicBezTo>
                    <a:pt x="7533469" y="6100805"/>
                    <a:pt x="7547934" y="6087288"/>
                    <a:pt x="7561207" y="6075067"/>
                  </a:cubicBezTo>
                  <a:lnTo>
                    <a:pt x="7604204" y="6035526"/>
                  </a:lnTo>
                  <a:lnTo>
                    <a:pt x="7648644" y="5996416"/>
                  </a:lnTo>
                  <a:cubicBezTo>
                    <a:pt x="7663608" y="5983570"/>
                    <a:pt x="7678768" y="5971013"/>
                    <a:pt x="7693830" y="5958264"/>
                  </a:cubicBezTo>
                  <a:cubicBezTo>
                    <a:pt x="7708942" y="5945611"/>
                    <a:pt x="7724352" y="5933485"/>
                    <a:pt x="7739662" y="5921073"/>
                  </a:cubicBezTo>
                  <a:cubicBezTo>
                    <a:pt x="7801154" y="5872088"/>
                    <a:pt x="7864234" y="5825502"/>
                    <a:pt x="7928458" y="5781025"/>
                  </a:cubicBezTo>
                  <a:cubicBezTo>
                    <a:pt x="8057005" y="5692164"/>
                    <a:pt x="8190077" y="5611500"/>
                    <a:pt x="8325882" y="5537450"/>
                  </a:cubicBezTo>
                  <a:lnTo>
                    <a:pt x="8424555" y="5484106"/>
                  </a:lnTo>
                  <a:lnTo>
                    <a:pt x="8521737" y="5431289"/>
                  </a:lnTo>
                  <a:cubicBezTo>
                    <a:pt x="8585315" y="5396349"/>
                    <a:pt x="8646456" y="5361840"/>
                    <a:pt x="8702677" y="5325942"/>
                  </a:cubicBezTo>
                  <a:cubicBezTo>
                    <a:pt x="8716795" y="5316931"/>
                    <a:pt x="8730365" y="5308017"/>
                    <a:pt x="8743986" y="5298717"/>
                  </a:cubicBezTo>
                  <a:cubicBezTo>
                    <a:pt x="8750747" y="5294069"/>
                    <a:pt x="8757606" y="5289420"/>
                    <a:pt x="8764167" y="5284723"/>
                  </a:cubicBezTo>
                  <a:cubicBezTo>
                    <a:pt x="8770778" y="5280074"/>
                    <a:pt x="8777440" y="5275377"/>
                    <a:pt x="8783704" y="5270679"/>
                  </a:cubicBezTo>
                  <a:cubicBezTo>
                    <a:pt x="8809155" y="5251987"/>
                    <a:pt x="8833611" y="5232577"/>
                    <a:pt x="8856776" y="5212399"/>
                  </a:cubicBezTo>
                  <a:cubicBezTo>
                    <a:pt x="8903104" y="5172043"/>
                    <a:pt x="8944463" y="5128668"/>
                    <a:pt x="8979856" y="5082081"/>
                  </a:cubicBezTo>
                  <a:cubicBezTo>
                    <a:pt x="8988555" y="5070722"/>
                    <a:pt x="8997602" y="5057973"/>
                    <a:pt x="9006699" y="5044984"/>
                  </a:cubicBezTo>
                  <a:lnTo>
                    <a:pt x="9013509" y="5035254"/>
                  </a:lnTo>
                  <a:lnTo>
                    <a:pt x="9019773" y="5025812"/>
                  </a:lnTo>
                  <a:cubicBezTo>
                    <a:pt x="9023997" y="5019629"/>
                    <a:pt x="9028073" y="5013254"/>
                    <a:pt x="9032050" y="5006833"/>
                  </a:cubicBezTo>
                  <a:cubicBezTo>
                    <a:pt x="9048206" y="4981238"/>
                    <a:pt x="9063417" y="4954542"/>
                    <a:pt x="9077733" y="4926839"/>
                  </a:cubicBezTo>
                  <a:cubicBezTo>
                    <a:pt x="9106415" y="4871434"/>
                    <a:pt x="9131469" y="4812050"/>
                    <a:pt x="9154285" y="4750223"/>
                  </a:cubicBezTo>
                  <a:cubicBezTo>
                    <a:pt x="9176904" y="4688586"/>
                    <a:pt x="9196537" y="4625032"/>
                    <a:pt x="9213936" y="4559945"/>
                  </a:cubicBezTo>
                  <a:cubicBezTo>
                    <a:pt x="9222635" y="4527402"/>
                    <a:pt x="9230887" y="4494523"/>
                    <a:pt x="9238592" y="4461357"/>
                  </a:cubicBezTo>
                  <a:cubicBezTo>
                    <a:pt x="9242419" y="4444773"/>
                    <a:pt x="9246147" y="4428094"/>
                    <a:pt x="9249776" y="4411319"/>
                  </a:cubicBezTo>
                  <a:lnTo>
                    <a:pt x="9255046" y="4386299"/>
                  </a:lnTo>
                  <a:lnTo>
                    <a:pt x="9259718" y="4363342"/>
                  </a:lnTo>
                  <a:lnTo>
                    <a:pt x="9269959" y="4309566"/>
                  </a:lnTo>
                  <a:lnTo>
                    <a:pt x="9274233" y="4286176"/>
                  </a:lnTo>
                  <a:lnTo>
                    <a:pt x="9276022" y="4275489"/>
                  </a:lnTo>
                  <a:lnTo>
                    <a:pt x="9277861" y="4263506"/>
                  </a:lnTo>
                  <a:lnTo>
                    <a:pt x="9286014" y="4211696"/>
                  </a:lnTo>
                  <a:lnTo>
                    <a:pt x="9290092" y="4185767"/>
                  </a:lnTo>
                  <a:lnTo>
                    <a:pt x="9292128" y="4172826"/>
                  </a:lnTo>
                  <a:cubicBezTo>
                    <a:pt x="9292774" y="4168464"/>
                    <a:pt x="9293173" y="4164055"/>
                    <a:pt x="9293720" y="4159693"/>
                  </a:cubicBezTo>
                  <a:lnTo>
                    <a:pt x="9305650" y="4057941"/>
                  </a:lnTo>
                  <a:cubicBezTo>
                    <a:pt x="9306991" y="4045048"/>
                    <a:pt x="9308085" y="4029328"/>
                    <a:pt x="9309378" y="4010779"/>
                  </a:cubicBezTo>
                  <a:lnTo>
                    <a:pt x="9313454" y="3956428"/>
                  </a:lnTo>
                  <a:cubicBezTo>
                    <a:pt x="9318326" y="3889806"/>
                    <a:pt x="9320611" y="3821796"/>
                    <a:pt x="9320811" y="3753546"/>
                  </a:cubicBezTo>
                  <a:cubicBezTo>
                    <a:pt x="9320910" y="3719373"/>
                    <a:pt x="9320513" y="3685056"/>
                    <a:pt x="9319617" y="3650643"/>
                  </a:cubicBezTo>
                  <a:lnTo>
                    <a:pt x="9318176" y="3600030"/>
                  </a:lnTo>
                  <a:lnTo>
                    <a:pt x="9317778" y="3588096"/>
                  </a:lnTo>
                  <a:lnTo>
                    <a:pt x="9316983" y="3575107"/>
                  </a:lnTo>
                  <a:lnTo>
                    <a:pt x="9315443" y="3549130"/>
                  </a:lnTo>
                  <a:lnTo>
                    <a:pt x="9312311" y="3497176"/>
                  </a:lnTo>
                  <a:cubicBezTo>
                    <a:pt x="9311118" y="3479825"/>
                    <a:pt x="9309129" y="3462427"/>
                    <a:pt x="9307587" y="3445029"/>
                  </a:cubicBezTo>
                  <a:lnTo>
                    <a:pt x="9302618" y="3392835"/>
                  </a:lnTo>
                  <a:lnTo>
                    <a:pt x="9301574" y="3381476"/>
                  </a:lnTo>
                  <a:lnTo>
                    <a:pt x="9300430" y="3370740"/>
                  </a:lnTo>
                  <a:lnTo>
                    <a:pt x="9297547" y="3346966"/>
                  </a:lnTo>
                  <a:lnTo>
                    <a:pt x="9294017" y="3320030"/>
                  </a:lnTo>
                  <a:lnTo>
                    <a:pt x="9290439" y="3290410"/>
                  </a:lnTo>
                  <a:cubicBezTo>
                    <a:pt x="9288849" y="3275745"/>
                    <a:pt x="9286761" y="3260934"/>
                    <a:pt x="9284275" y="3244544"/>
                  </a:cubicBezTo>
                  <a:lnTo>
                    <a:pt x="9275974" y="3193116"/>
                  </a:lnTo>
                  <a:cubicBezTo>
                    <a:pt x="9273189" y="3176197"/>
                    <a:pt x="9270256" y="3159230"/>
                    <a:pt x="9267224" y="3142264"/>
                  </a:cubicBezTo>
                  <a:cubicBezTo>
                    <a:pt x="9255146" y="3074493"/>
                    <a:pt x="9240929" y="3007057"/>
                    <a:pt x="9225320" y="2939909"/>
                  </a:cubicBezTo>
                  <a:cubicBezTo>
                    <a:pt x="9217465" y="2906311"/>
                    <a:pt x="9209214" y="2872809"/>
                    <a:pt x="9200466" y="2839449"/>
                  </a:cubicBezTo>
                  <a:lnTo>
                    <a:pt x="9193953" y="2814958"/>
                  </a:lnTo>
                  <a:lnTo>
                    <a:pt x="9186993" y="2790276"/>
                  </a:lnTo>
                  <a:cubicBezTo>
                    <a:pt x="9182471" y="2773836"/>
                    <a:pt x="9177599" y="2757252"/>
                    <a:pt x="9172628" y="2740621"/>
                  </a:cubicBezTo>
                  <a:cubicBezTo>
                    <a:pt x="9133110" y="2607859"/>
                    <a:pt x="9087527" y="2476533"/>
                    <a:pt x="9035082" y="2347463"/>
                  </a:cubicBezTo>
                  <a:cubicBezTo>
                    <a:pt x="9008836" y="2282951"/>
                    <a:pt x="8981298" y="2218870"/>
                    <a:pt x="8952118" y="2155413"/>
                  </a:cubicBezTo>
                  <a:lnTo>
                    <a:pt x="8929948" y="2107915"/>
                  </a:lnTo>
                  <a:lnTo>
                    <a:pt x="8907429" y="2060753"/>
                  </a:lnTo>
                  <a:cubicBezTo>
                    <a:pt x="8892170" y="2029408"/>
                    <a:pt x="8876411" y="1997726"/>
                    <a:pt x="8860404" y="1966478"/>
                  </a:cubicBezTo>
                  <a:cubicBezTo>
                    <a:pt x="8828243" y="1903931"/>
                    <a:pt x="8795336" y="1841670"/>
                    <a:pt x="8760788" y="1780274"/>
                  </a:cubicBezTo>
                  <a:lnTo>
                    <a:pt x="8734740" y="1734311"/>
                  </a:lnTo>
                  <a:lnTo>
                    <a:pt x="8708046" y="1687963"/>
                  </a:lnTo>
                  <a:cubicBezTo>
                    <a:pt x="8690300" y="1657337"/>
                    <a:pt x="8672455" y="1627334"/>
                    <a:pt x="8654062" y="1597234"/>
                  </a:cubicBezTo>
                  <a:cubicBezTo>
                    <a:pt x="8617575" y="1536988"/>
                    <a:pt x="8579398" y="1477365"/>
                    <a:pt x="8540278" y="1418077"/>
                  </a:cubicBezTo>
                  <a:lnTo>
                    <a:pt x="8510701" y="1373695"/>
                  </a:lnTo>
                  <a:lnTo>
                    <a:pt x="8480676" y="1329457"/>
                  </a:lnTo>
                  <a:cubicBezTo>
                    <a:pt x="8460643" y="1300269"/>
                    <a:pt x="8440411" y="1271224"/>
                    <a:pt x="8419782" y="1242275"/>
                  </a:cubicBezTo>
                  <a:cubicBezTo>
                    <a:pt x="8378476" y="1184425"/>
                    <a:pt x="8335923" y="1127006"/>
                    <a:pt x="8292478" y="1069875"/>
                  </a:cubicBezTo>
                  <a:lnTo>
                    <a:pt x="8259620" y="1027123"/>
                  </a:lnTo>
                  <a:lnTo>
                    <a:pt x="8243416" y="1006130"/>
                  </a:lnTo>
                  <a:lnTo>
                    <a:pt x="8227110" y="985473"/>
                  </a:lnTo>
                  <a:cubicBezTo>
                    <a:pt x="8204890" y="957483"/>
                    <a:pt x="8182422" y="929684"/>
                    <a:pt x="8159604" y="902029"/>
                  </a:cubicBezTo>
                  <a:cubicBezTo>
                    <a:pt x="8114170" y="846671"/>
                    <a:pt x="8067494" y="792177"/>
                    <a:pt x="8020022" y="738209"/>
                  </a:cubicBezTo>
                  <a:lnTo>
                    <a:pt x="7984182" y="697901"/>
                  </a:lnTo>
                  <a:lnTo>
                    <a:pt x="7948043" y="657976"/>
                  </a:lnTo>
                  <a:cubicBezTo>
                    <a:pt x="7923636" y="631328"/>
                    <a:pt x="7899079" y="604823"/>
                    <a:pt x="7874324" y="578607"/>
                  </a:cubicBezTo>
                  <a:cubicBezTo>
                    <a:pt x="7824714" y="526221"/>
                    <a:pt x="7774608" y="474458"/>
                    <a:pt x="7723308" y="424085"/>
                  </a:cubicBezTo>
                  <a:cubicBezTo>
                    <a:pt x="7672157" y="373808"/>
                    <a:pt x="7619168" y="324153"/>
                    <a:pt x="7565532" y="275602"/>
                  </a:cubicBezTo>
                  <a:close/>
                  <a:moveTo>
                    <a:pt x="1832515" y="0"/>
                  </a:moveTo>
                  <a:lnTo>
                    <a:pt x="2158449" y="0"/>
                  </a:lnTo>
                  <a:lnTo>
                    <a:pt x="2108797" y="37845"/>
                  </a:lnTo>
                  <a:cubicBezTo>
                    <a:pt x="2052253" y="83168"/>
                    <a:pt x="1996914" y="129778"/>
                    <a:pt x="1942830" y="177587"/>
                  </a:cubicBezTo>
                  <a:cubicBezTo>
                    <a:pt x="1834563" y="273109"/>
                    <a:pt x="1731317" y="373472"/>
                    <a:pt x="1633191" y="477909"/>
                  </a:cubicBezTo>
                  <a:cubicBezTo>
                    <a:pt x="1240290" y="896038"/>
                    <a:pt x="927123" y="1375900"/>
                    <a:pt x="702686" y="1889935"/>
                  </a:cubicBezTo>
                  <a:cubicBezTo>
                    <a:pt x="646565" y="2018192"/>
                    <a:pt x="596210" y="2149182"/>
                    <a:pt x="551769" y="2281416"/>
                  </a:cubicBezTo>
                  <a:cubicBezTo>
                    <a:pt x="507429" y="2413700"/>
                    <a:pt x="469451" y="2547613"/>
                    <a:pt x="438383" y="2682772"/>
                  </a:cubicBezTo>
                  <a:cubicBezTo>
                    <a:pt x="423122" y="2750111"/>
                    <a:pt x="409203" y="2818553"/>
                    <a:pt x="397124" y="2887044"/>
                  </a:cubicBezTo>
                  <a:cubicBezTo>
                    <a:pt x="385144" y="2955581"/>
                    <a:pt x="374357" y="3024359"/>
                    <a:pt x="365658" y="3093424"/>
                  </a:cubicBezTo>
                  <a:cubicBezTo>
                    <a:pt x="347813" y="3231506"/>
                    <a:pt x="336727" y="3370260"/>
                    <a:pt x="332105" y="3509828"/>
                  </a:cubicBezTo>
                  <a:cubicBezTo>
                    <a:pt x="322311" y="3788822"/>
                    <a:pt x="339660" y="4068628"/>
                    <a:pt x="383653" y="4346327"/>
                  </a:cubicBezTo>
                  <a:cubicBezTo>
                    <a:pt x="394539" y="4415489"/>
                    <a:pt x="407464" y="4484267"/>
                    <a:pt x="422327" y="4552900"/>
                  </a:cubicBezTo>
                  <a:cubicBezTo>
                    <a:pt x="437041" y="4621534"/>
                    <a:pt x="453693" y="4689881"/>
                    <a:pt x="472184" y="4757939"/>
                  </a:cubicBezTo>
                  <a:cubicBezTo>
                    <a:pt x="490677" y="4825949"/>
                    <a:pt x="511007" y="4893673"/>
                    <a:pt x="533078" y="4960916"/>
                  </a:cubicBezTo>
                  <a:cubicBezTo>
                    <a:pt x="555249" y="5028208"/>
                    <a:pt x="578662" y="5095022"/>
                    <a:pt x="604710" y="5160875"/>
                  </a:cubicBezTo>
                  <a:cubicBezTo>
                    <a:pt x="707358" y="5425298"/>
                    <a:pt x="838443" y="5680902"/>
                    <a:pt x="996766" y="5920640"/>
                  </a:cubicBezTo>
                  <a:cubicBezTo>
                    <a:pt x="1154790" y="6160571"/>
                    <a:pt x="1340404" y="6384350"/>
                    <a:pt x="1549183" y="6586417"/>
                  </a:cubicBezTo>
                  <a:cubicBezTo>
                    <a:pt x="1601365" y="6636982"/>
                    <a:pt x="1654970" y="6686208"/>
                    <a:pt x="1709890" y="6734063"/>
                  </a:cubicBezTo>
                  <a:lnTo>
                    <a:pt x="1859761" y="6858000"/>
                  </a:lnTo>
                  <a:lnTo>
                    <a:pt x="1671798" y="6858000"/>
                  </a:lnTo>
                  <a:lnTo>
                    <a:pt x="1628044" y="6822717"/>
                  </a:lnTo>
                  <a:cubicBezTo>
                    <a:pt x="1570828" y="6774460"/>
                    <a:pt x="1514710" y="6724955"/>
                    <a:pt x="1459756" y="6674223"/>
                  </a:cubicBezTo>
                  <a:cubicBezTo>
                    <a:pt x="1019931" y="6268363"/>
                    <a:pt x="658296" y="5781216"/>
                    <a:pt x="402543" y="5241588"/>
                  </a:cubicBezTo>
                  <a:cubicBezTo>
                    <a:pt x="370231" y="5174103"/>
                    <a:pt x="340306" y="5105661"/>
                    <a:pt x="311923" y="5036741"/>
                  </a:cubicBezTo>
                  <a:cubicBezTo>
                    <a:pt x="283539" y="4967771"/>
                    <a:pt x="256895" y="4897986"/>
                    <a:pt x="232140" y="4827483"/>
                  </a:cubicBezTo>
                  <a:cubicBezTo>
                    <a:pt x="207334" y="4756981"/>
                    <a:pt x="184368" y="4685758"/>
                    <a:pt x="163392" y="4613913"/>
                  </a:cubicBezTo>
                  <a:cubicBezTo>
                    <a:pt x="142514" y="4542020"/>
                    <a:pt x="123624" y="4469360"/>
                    <a:pt x="106823" y="4396365"/>
                  </a:cubicBezTo>
                  <a:cubicBezTo>
                    <a:pt x="73120" y="4250902"/>
                    <a:pt x="47371" y="4103281"/>
                    <a:pt x="29326" y="3954702"/>
                  </a:cubicBezTo>
                  <a:cubicBezTo>
                    <a:pt x="20478" y="3880365"/>
                    <a:pt x="13320" y="3805789"/>
                    <a:pt x="8647" y="3730971"/>
                  </a:cubicBezTo>
                  <a:cubicBezTo>
                    <a:pt x="6311" y="3693587"/>
                    <a:pt x="4322" y="3656106"/>
                    <a:pt x="2880" y="3618674"/>
                  </a:cubicBezTo>
                  <a:cubicBezTo>
                    <a:pt x="1539" y="3581146"/>
                    <a:pt x="694" y="3543809"/>
                    <a:pt x="296" y="3506425"/>
                  </a:cubicBezTo>
                  <a:cubicBezTo>
                    <a:pt x="-1543" y="3356649"/>
                    <a:pt x="5217" y="3206200"/>
                    <a:pt x="20030" y="3056711"/>
                  </a:cubicBezTo>
                  <a:cubicBezTo>
                    <a:pt x="27686" y="2981942"/>
                    <a:pt x="36931" y="2907317"/>
                    <a:pt x="48664" y="2832980"/>
                  </a:cubicBezTo>
                  <a:cubicBezTo>
                    <a:pt x="60395" y="2758642"/>
                    <a:pt x="73716" y="2684784"/>
                    <a:pt x="89922" y="2610639"/>
                  </a:cubicBezTo>
                  <a:cubicBezTo>
                    <a:pt x="121736" y="2462826"/>
                    <a:pt x="162645" y="2317220"/>
                    <a:pt x="211163" y="2174343"/>
                  </a:cubicBezTo>
                  <a:cubicBezTo>
                    <a:pt x="259778" y="2031468"/>
                    <a:pt x="315601" y="1891517"/>
                    <a:pt x="379129" y="1754393"/>
                  </a:cubicBezTo>
                  <a:cubicBezTo>
                    <a:pt x="505540" y="1480433"/>
                    <a:pt x="660930" y="1219318"/>
                    <a:pt x="841424" y="976270"/>
                  </a:cubicBezTo>
                  <a:cubicBezTo>
                    <a:pt x="931498" y="854627"/>
                    <a:pt x="1028182" y="737777"/>
                    <a:pt x="1130234" y="625768"/>
                  </a:cubicBezTo>
                  <a:cubicBezTo>
                    <a:pt x="1232486" y="513855"/>
                    <a:pt x="1340157" y="407117"/>
                    <a:pt x="1452897" y="305748"/>
                  </a:cubicBezTo>
                  <a:cubicBezTo>
                    <a:pt x="1565736" y="204380"/>
                    <a:pt x="1683596" y="108665"/>
                    <a:pt x="1805682" y="1875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4000" dirty="0">
                <a:latin typeface="Candara" panose="020E0502030303020204" pitchFamily="34" charset="0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DA46556D-445B-4CD0-87A0-02A30BD1B1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08320" y="3985"/>
              <a:ext cx="9767847" cy="6858000"/>
            </a:xfrm>
            <a:custGeom>
              <a:avLst/>
              <a:gdLst>
                <a:gd name="connsiteX0" fmla="*/ 7151367 w 9767847"/>
                <a:gd name="connsiteY0" fmla="*/ 0 h 6858000"/>
                <a:gd name="connsiteX1" fmla="*/ 7881247 w 9767847"/>
                <a:gd name="connsiteY1" fmla="*/ 0 h 6858000"/>
                <a:gd name="connsiteX2" fmla="*/ 7990553 w 9767847"/>
                <a:gd name="connsiteY2" fmla="*/ 81317 h 6858000"/>
                <a:gd name="connsiteX3" fmla="*/ 9767847 w 9767847"/>
                <a:gd name="connsiteY3" fmla="*/ 3649031 h 6858000"/>
                <a:gd name="connsiteX4" fmla="*/ 8652597 w 9767847"/>
                <a:gd name="connsiteY4" fmla="*/ 6590005 h 6858000"/>
                <a:gd name="connsiteX5" fmla="*/ 8395306 w 9767847"/>
                <a:gd name="connsiteY5" fmla="*/ 6858000 h 6858000"/>
                <a:gd name="connsiteX6" fmla="*/ 6762603 w 9767847"/>
                <a:gd name="connsiteY6" fmla="*/ 6858000 h 6858000"/>
                <a:gd name="connsiteX7" fmla="*/ 6765962 w 9767847"/>
                <a:gd name="connsiteY7" fmla="*/ 6854844 h 6858000"/>
                <a:gd name="connsiteX8" fmla="*/ 6804586 w 9767847"/>
                <a:gd name="connsiteY8" fmla="*/ 6817103 h 6858000"/>
                <a:gd name="connsiteX9" fmla="*/ 6881735 w 9767847"/>
                <a:gd name="connsiteY9" fmla="*/ 6741197 h 6858000"/>
                <a:gd name="connsiteX10" fmla="*/ 6958883 w 9767847"/>
                <a:gd name="connsiteY10" fmla="*/ 6664822 h 6858000"/>
                <a:gd name="connsiteX11" fmla="*/ 7267925 w 9767847"/>
                <a:gd name="connsiteY11" fmla="*/ 6355694 h 6858000"/>
                <a:gd name="connsiteX12" fmla="*/ 7424360 w 9767847"/>
                <a:gd name="connsiteY12" fmla="*/ 6200685 h 6858000"/>
                <a:gd name="connsiteX13" fmla="*/ 7504938 w 9767847"/>
                <a:gd name="connsiteY13" fmla="*/ 6122708 h 6858000"/>
                <a:gd name="connsiteX14" fmla="*/ 7546396 w 9767847"/>
                <a:gd name="connsiteY14" fmla="*/ 6083697 h 6858000"/>
                <a:gd name="connsiteX15" fmla="*/ 7588002 w 9767847"/>
                <a:gd name="connsiteY15" fmla="*/ 6045532 h 6858000"/>
                <a:gd name="connsiteX16" fmla="*/ 7631000 w 9767847"/>
                <a:gd name="connsiteY16" fmla="*/ 6006709 h 6858000"/>
                <a:gd name="connsiteX17" fmla="*/ 7675440 w 9767847"/>
                <a:gd name="connsiteY17" fmla="*/ 5968309 h 6858000"/>
                <a:gd name="connsiteX18" fmla="*/ 7720626 w 9767847"/>
                <a:gd name="connsiteY18" fmla="*/ 5930851 h 6858000"/>
                <a:gd name="connsiteX19" fmla="*/ 7766458 w 9767847"/>
                <a:gd name="connsiteY19" fmla="*/ 5894334 h 6858000"/>
                <a:gd name="connsiteX20" fmla="*/ 7955254 w 9767847"/>
                <a:gd name="connsiteY20" fmla="*/ 5756828 h 6858000"/>
                <a:gd name="connsiteX21" fmla="*/ 8352678 w 9767847"/>
                <a:gd name="connsiteY21" fmla="*/ 5517630 h 6858000"/>
                <a:gd name="connsiteX22" fmla="*/ 8451350 w 9767847"/>
                <a:gd name="connsiteY22" fmla="*/ 5465254 h 6858000"/>
                <a:gd name="connsiteX23" fmla="*/ 8548532 w 9767847"/>
                <a:gd name="connsiteY23" fmla="*/ 5413395 h 6858000"/>
                <a:gd name="connsiteX24" fmla="*/ 8729473 w 9767847"/>
                <a:gd name="connsiteY24" fmla="*/ 5309961 h 6858000"/>
                <a:gd name="connsiteX25" fmla="*/ 8770781 w 9767847"/>
                <a:gd name="connsiteY25" fmla="*/ 5283232 h 6858000"/>
                <a:gd name="connsiteX26" fmla="*/ 8790964 w 9767847"/>
                <a:gd name="connsiteY26" fmla="*/ 5269492 h 6858000"/>
                <a:gd name="connsiteX27" fmla="*/ 8810499 w 9767847"/>
                <a:gd name="connsiteY27" fmla="*/ 5255703 h 6858000"/>
                <a:gd name="connsiteX28" fmla="*/ 8883571 w 9767847"/>
                <a:gd name="connsiteY28" fmla="*/ 5198479 h 6858000"/>
                <a:gd name="connsiteX29" fmla="*/ 9006651 w 9767847"/>
                <a:gd name="connsiteY29" fmla="*/ 5070527 h 6858000"/>
                <a:gd name="connsiteX30" fmla="*/ 9033494 w 9767847"/>
                <a:gd name="connsiteY30" fmla="*/ 5034105 h 6858000"/>
                <a:gd name="connsiteX31" fmla="*/ 9040305 w 9767847"/>
                <a:gd name="connsiteY31" fmla="*/ 5024551 h 6858000"/>
                <a:gd name="connsiteX32" fmla="*/ 9046568 w 9767847"/>
                <a:gd name="connsiteY32" fmla="*/ 5015281 h 6858000"/>
                <a:gd name="connsiteX33" fmla="*/ 9058846 w 9767847"/>
                <a:gd name="connsiteY33" fmla="*/ 4996645 h 6858000"/>
                <a:gd name="connsiteX34" fmla="*/ 9104529 w 9767847"/>
                <a:gd name="connsiteY34" fmla="*/ 4918105 h 6858000"/>
                <a:gd name="connsiteX35" fmla="*/ 9181081 w 9767847"/>
                <a:gd name="connsiteY35" fmla="*/ 4744694 h 6858000"/>
                <a:gd name="connsiteX36" fmla="*/ 9240731 w 9767847"/>
                <a:gd name="connsiteY36" fmla="*/ 4557872 h 6858000"/>
                <a:gd name="connsiteX37" fmla="*/ 9265388 w 9767847"/>
                <a:gd name="connsiteY37" fmla="*/ 4461073 h 6858000"/>
                <a:gd name="connsiteX38" fmla="*/ 9276571 w 9767847"/>
                <a:gd name="connsiteY38" fmla="*/ 4411943 h 6858000"/>
                <a:gd name="connsiteX39" fmla="*/ 9281841 w 9767847"/>
                <a:gd name="connsiteY39" fmla="*/ 4387379 h 6858000"/>
                <a:gd name="connsiteX40" fmla="*/ 9286513 w 9767847"/>
                <a:gd name="connsiteY40" fmla="*/ 4364838 h 6858000"/>
                <a:gd name="connsiteX41" fmla="*/ 9296754 w 9767847"/>
                <a:gd name="connsiteY41" fmla="*/ 4312038 h 6858000"/>
                <a:gd name="connsiteX42" fmla="*/ 9301029 w 9767847"/>
                <a:gd name="connsiteY42" fmla="*/ 4289074 h 6858000"/>
                <a:gd name="connsiteX43" fmla="*/ 9302818 w 9767847"/>
                <a:gd name="connsiteY43" fmla="*/ 4278581 h 6858000"/>
                <a:gd name="connsiteX44" fmla="*/ 9304658 w 9767847"/>
                <a:gd name="connsiteY44" fmla="*/ 4266816 h 6858000"/>
                <a:gd name="connsiteX45" fmla="*/ 9312810 w 9767847"/>
                <a:gd name="connsiteY45" fmla="*/ 4215945 h 6858000"/>
                <a:gd name="connsiteX46" fmla="*/ 9316887 w 9767847"/>
                <a:gd name="connsiteY46" fmla="*/ 4190486 h 6858000"/>
                <a:gd name="connsiteX47" fmla="*/ 9318923 w 9767847"/>
                <a:gd name="connsiteY47" fmla="*/ 4177780 h 6858000"/>
                <a:gd name="connsiteX48" fmla="*/ 9320515 w 9767847"/>
                <a:gd name="connsiteY48" fmla="*/ 4164886 h 6858000"/>
                <a:gd name="connsiteX49" fmla="*/ 9332445 w 9767847"/>
                <a:gd name="connsiteY49" fmla="*/ 4064981 h 6858000"/>
                <a:gd name="connsiteX50" fmla="*/ 9336173 w 9767847"/>
                <a:gd name="connsiteY50" fmla="*/ 4018676 h 6858000"/>
                <a:gd name="connsiteX51" fmla="*/ 9340199 w 9767847"/>
                <a:gd name="connsiteY51" fmla="*/ 3965171 h 6858000"/>
                <a:gd name="connsiteX52" fmla="*/ 9347557 w 9767847"/>
                <a:gd name="connsiteY52" fmla="*/ 3765972 h 6858000"/>
                <a:gd name="connsiteX53" fmla="*/ 9346364 w 9767847"/>
                <a:gd name="connsiteY53" fmla="*/ 3664938 h 6858000"/>
                <a:gd name="connsiteX54" fmla="*/ 9344921 w 9767847"/>
                <a:gd name="connsiteY54" fmla="*/ 3615243 h 6858000"/>
                <a:gd name="connsiteX55" fmla="*/ 9344524 w 9767847"/>
                <a:gd name="connsiteY55" fmla="*/ 3603526 h 6858000"/>
                <a:gd name="connsiteX56" fmla="*/ 9343728 w 9767847"/>
                <a:gd name="connsiteY56" fmla="*/ 3590774 h 6858000"/>
                <a:gd name="connsiteX57" fmla="*/ 9342188 w 9767847"/>
                <a:gd name="connsiteY57" fmla="*/ 3565268 h 6858000"/>
                <a:gd name="connsiteX58" fmla="*/ 9339056 w 9767847"/>
                <a:gd name="connsiteY58" fmla="*/ 3514256 h 6858000"/>
                <a:gd name="connsiteX59" fmla="*/ 9334334 w 9767847"/>
                <a:gd name="connsiteY59" fmla="*/ 3463057 h 6858000"/>
                <a:gd name="connsiteX60" fmla="*/ 9329363 w 9767847"/>
                <a:gd name="connsiteY60" fmla="*/ 3411810 h 6858000"/>
                <a:gd name="connsiteX61" fmla="*/ 9328319 w 9767847"/>
                <a:gd name="connsiteY61" fmla="*/ 3400657 h 6858000"/>
                <a:gd name="connsiteX62" fmla="*/ 9327177 w 9767847"/>
                <a:gd name="connsiteY62" fmla="*/ 3390116 h 6858000"/>
                <a:gd name="connsiteX63" fmla="*/ 9324293 w 9767847"/>
                <a:gd name="connsiteY63" fmla="*/ 3366774 h 6858000"/>
                <a:gd name="connsiteX64" fmla="*/ 9320763 w 9767847"/>
                <a:gd name="connsiteY64" fmla="*/ 3340329 h 6858000"/>
                <a:gd name="connsiteX65" fmla="*/ 9317184 w 9767847"/>
                <a:gd name="connsiteY65" fmla="*/ 3311245 h 6858000"/>
                <a:gd name="connsiteX66" fmla="*/ 9311021 w 9767847"/>
                <a:gd name="connsiteY66" fmla="*/ 3266211 h 6858000"/>
                <a:gd name="connsiteX67" fmla="*/ 9302719 w 9767847"/>
                <a:gd name="connsiteY67" fmla="*/ 3215717 h 6858000"/>
                <a:gd name="connsiteX68" fmla="*/ 9293970 w 9767847"/>
                <a:gd name="connsiteY68" fmla="*/ 3165789 h 6858000"/>
                <a:gd name="connsiteX69" fmla="*/ 9252065 w 9767847"/>
                <a:gd name="connsiteY69" fmla="*/ 2967107 h 6858000"/>
                <a:gd name="connsiteX70" fmla="*/ 9227211 w 9767847"/>
                <a:gd name="connsiteY70" fmla="*/ 2868473 h 6858000"/>
                <a:gd name="connsiteX71" fmla="*/ 9220699 w 9767847"/>
                <a:gd name="connsiteY71" fmla="*/ 2844426 h 6858000"/>
                <a:gd name="connsiteX72" fmla="*/ 9213740 w 9767847"/>
                <a:gd name="connsiteY72" fmla="*/ 2820191 h 6858000"/>
                <a:gd name="connsiteX73" fmla="*/ 9199374 w 9767847"/>
                <a:gd name="connsiteY73" fmla="*/ 2771438 h 6858000"/>
                <a:gd name="connsiteX74" fmla="*/ 9061829 w 9767847"/>
                <a:gd name="connsiteY74" fmla="*/ 2385418 h 6858000"/>
                <a:gd name="connsiteX75" fmla="*/ 8978865 w 9767847"/>
                <a:gd name="connsiteY75" fmla="*/ 2196855 h 6858000"/>
                <a:gd name="connsiteX76" fmla="*/ 8956694 w 9767847"/>
                <a:gd name="connsiteY76" fmla="*/ 2150219 h 6858000"/>
                <a:gd name="connsiteX77" fmla="*/ 8934176 w 9767847"/>
                <a:gd name="connsiteY77" fmla="*/ 2103914 h 6858000"/>
                <a:gd name="connsiteX78" fmla="*/ 8887151 w 9767847"/>
                <a:gd name="connsiteY78" fmla="*/ 2011350 h 6858000"/>
                <a:gd name="connsiteX79" fmla="*/ 8787533 w 9767847"/>
                <a:gd name="connsiteY79" fmla="*/ 1828527 h 6858000"/>
                <a:gd name="connsiteX80" fmla="*/ 8761485 w 9767847"/>
                <a:gd name="connsiteY80" fmla="*/ 1783398 h 6858000"/>
                <a:gd name="connsiteX81" fmla="*/ 8734791 w 9767847"/>
                <a:gd name="connsiteY81" fmla="*/ 1737893 h 6858000"/>
                <a:gd name="connsiteX82" fmla="*/ 8680808 w 9767847"/>
                <a:gd name="connsiteY82" fmla="*/ 1648812 h 6858000"/>
                <a:gd name="connsiteX83" fmla="*/ 8567024 w 9767847"/>
                <a:gd name="connsiteY83" fmla="*/ 1472906 h 6858000"/>
                <a:gd name="connsiteX84" fmla="*/ 8537446 w 9767847"/>
                <a:gd name="connsiteY84" fmla="*/ 1429330 h 6858000"/>
                <a:gd name="connsiteX85" fmla="*/ 8507423 w 9767847"/>
                <a:gd name="connsiteY85" fmla="*/ 1385896 h 6858000"/>
                <a:gd name="connsiteX86" fmla="*/ 8446529 w 9767847"/>
                <a:gd name="connsiteY86" fmla="*/ 1300295 h 6858000"/>
                <a:gd name="connsiteX87" fmla="*/ 8319224 w 9767847"/>
                <a:gd name="connsiteY87" fmla="*/ 1131026 h 6858000"/>
                <a:gd name="connsiteX88" fmla="*/ 8286366 w 9767847"/>
                <a:gd name="connsiteY88" fmla="*/ 1089050 h 6858000"/>
                <a:gd name="connsiteX89" fmla="*/ 8270161 w 9767847"/>
                <a:gd name="connsiteY89" fmla="*/ 1068439 h 6858000"/>
                <a:gd name="connsiteX90" fmla="*/ 8253856 w 9767847"/>
                <a:gd name="connsiteY90" fmla="*/ 1048156 h 6858000"/>
                <a:gd name="connsiteX91" fmla="*/ 8186352 w 9767847"/>
                <a:gd name="connsiteY91" fmla="*/ 966275 h 6858000"/>
                <a:gd name="connsiteX92" fmla="*/ 8046768 w 9767847"/>
                <a:gd name="connsiteY92" fmla="*/ 805429 h 6858000"/>
                <a:gd name="connsiteX93" fmla="*/ 8010927 w 9767847"/>
                <a:gd name="connsiteY93" fmla="*/ 765853 h 6858000"/>
                <a:gd name="connsiteX94" fmla="*/ 7974788 w 9767847"/>
                <a:gd name="connsiteY94" fmla="*/ 726653 h 6858000"/>
                <a:gd name="connsiteX95" fmla="*/ 7901070 w 9767847"/>
                <a:gd name="connsiteY95" fmla="*/ 648724 h 6858000"/>
                <a:gd name="connsiteX96" fmla="*/ 7750054 w 9767847"/>
                <a:gd name="connsiteY96" fmla="*/ 497008 h 6858000"/>
                <a:gd name="connsiteX97" fmla="*/ 7592277 w 9767847"/>
                <a:gd name="connsiteY97" fmla="*/ 351221 h 6858000"/>
                <a:gd name="connsiteX98" fmla="*/ 7257734 w 9767847"/>
                <a:gd name="connsiteY98" fmla="*/ 76964 h 6858000"/>
                <a:gd name="connsiteX99" fmla="*/ 1886601 w 9767847"/>
                <a:gd name="connsiteY99" fmla="*/ 0 h 6858000"/>
                <a:gd name="connsiteX100" fmla="*/ 2292926 w 9767847"/>
                <a:gd name="connsiteY100" fmla="*/ 0 h 6858000"/>
                <a:gd name="connsiteX101" fmla="*/ 2135542 w 9767847"/>
                <a:gd name="connsiteY101" fmla="*/ 117781 h 6858000"/>
                <a:gd name="connsiteX102" fmla="*/ 1969576 w 9767847"/>
                <a:gd name="connsiteY102" fmla="*/ 254986 h 6858000"/>
                <a:gd name="connsiteX103" fmla="*/ 1659938 w 9767847"/>
                <a:gd name="connsiteY103" fmla="*/ 549855 h 6858000"/>
                <a:gd name="connsiteX104" fmla="*/ 729383 w 9767847"/>
                <a:gd name="connsiteY104" fmla="*/ 1936480 h 6858000"/>
                <a:gd name="connsiteX105" fmla="*/ 578465 w 9767847"/>
                <a:gd name="connsiteY105" fmla="*/ 2320807 h 6858000"/>
                <a:gd name="connsiteX106" fmla="*/ 465080 w 9767847"/>
                <a:gd name="connsiteY106" fmla="*/ 2714875 h 6858000"/>
                <a:gd name="connsiteX107" fmla="*/ 423820 w 9767847"/>
                <a:gd name="connsiteY107" fmla="*/ 2915436 h 6858000"/>
                <a:gd name="connsiteX108" fmla="*/ 392355 w 9767847"/>
                <a:gd name="connsiteY108" fmla="*/ 3118071 h 6858000"/>
                <a:gd name="connsiteX109" fmla="*/ 358801 w 9767847"/>
                <a:gd name="connsiteY109" fmla="*/ 3526915 h 6858000"/>
                <a:gd name="connsiteX110" fmla="*/ 410350 w 9767847"/>
                <a:gd name="connsiteY110" fmla="*/ 4348226 h 6858000"/>
                <a:gd name="connsiteX111" fmla="*/ 449022 w 9767847"/>
                <a:gd name="connsiteY111" fmla="*/ 4551049 h 6858000"/>
                <a:gd name="connsiteX112" fmla="*/ 498882 w 9767847"/>
                <a:gd name="connsiteY112" fmla="*/ 4752365 h 6858000"/>
                <a:gd name="connsiteX113" fmla="*/ 559775 w 9767847"/>
                <a:gd name="connsiteY113" fmla="*/ 4951657 h 6858000"/>
                <a:gd name="connsiteX114" fmla="*/ 631406 w 9767847"/>
                <a:gd name="connsiteY114" fmla="*/ 5147986 h 6858000"/>
                <a:gd name="connsiteX115" fmla="*/ 1023461 w 9767847"/>
                <a:gd name="connsiteY115" fmla="*/ 5893957 h 6858000"/>
                <a:gd name="connsiteX116" fmla="*/ 1575880 w 9767847"/>
                <a:gd name="connsiteY116" fmla="*/ 6547646 h 6858000"/>
                <a:gd name="connsiteX117" fmla="*/ 1905228 w 9767847"/>
                <a:gd name="connsiteY117" fmla="*/ 6829468 h 6858000"/>
                <a:gd name="connsiteX118" fmla="*/ 1944230 w 9767847"/>
                <a:gd name="connsiteY118" fmla="*/ 6858000 h 6858000"/>
                <a:gd name="connsiteX119" fmla="*/ 1372541 w 9767847"/>
                <a:gd name="connsiteY119" fmla="*/ 6858000 h 6858000"/>
                <a:gd name="connsiteX120" fmla="*/ 1115251 w 9767847"/>
                <a:gd name="connsiteY120" fmla="*/ 6590005 h 6858000"/>
                <a:gd name="connsiteX121" fmla="*/ 0 w 9767847"/>
                <a:gd name="connsiteY121" fmla="*/ 3649031 h 6858000"/>
                <a:gd name="connsiteX122" fmla="*/ 1777294 w 9767847"/>
                <a:gd name="connsiteY122" fmla="*/ 8131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</a:cxnLst>
              <a:rect l="l" t="t" r="r" b="b"/>
              <a:pathLst>
                <a:path w="9767847" h="6858000">
                  <a:moveTo>
                    <a:pt x="7151367" y="0"/>
                  </a:moveTo>
                  <a:lnTo>
                    <a:pt x="7881247" y="0"/>
                  </a:lnTo>
                  <a:lnTo>
                    <a:pt x="7990553" y="81317"/>
                  </a:lnTo>
                  <a:cubicBezTo>
                    <a:pt x="9075991" y="929334"/>
                    <a:pt x="9767847" y="2212695"/>
                    <a:pt x="9767847" y="3649031"/>
                  </a:cubicBezTo>
                  <a:cubicBezTo>
                    <a:pt x="9767847" y="4766182"/>
                    <a:pt x="9349317" y="5790792"/>
                    <a:pt x="8652597" y="6590005"/>
                  </a:cubicBezTo>
                  <a:lnTo>
                    <a:pt x="8395306" y="6858000"/>
                  </a:lnTo>
                  <a:lnTo>
                    <a:pt x="6762603" y="6858000"/>
                  </a:lnTo>
                  <a:lnTo>
                    <a:pt x="6765962" y="6854844"/>
                  </a:lnTo>
                  <a:cubicBezTo>
                    <a:pt x="6779036" y="6842703"/>
                    <a:pt x="6791663" y="6829621"/>
                    <a:pt x="6804586" y="6817103"/>
                  </a:cubicBezTo>
                  <a:lnTo>
                    <a:pt x="6881735" y="6741197"/>
                  </a:lnTo>
                  <a:cubicBezTo>
                    <a:pt x="6907435" y="6715881"/>
                    <a:pt x="6933134" y="6690798"/>
                    <a:pt x="6958883" y="6664822"/>
                  </a:cubicBezTo>
                  <a:lnTo>
                    <a:pt x="7267925" y="6355694"/>
                  </a:lnTo>
                  <a:lnTo>
                    <a:pt x="7424360" y="6200685"/>
                  </a:lnTo>
                  <a:cubicBezTo>
                    <a:pt x="7450754" y="6174802"/>
                    <a:pt x="7477598" y="6148731"/>
                    <a:pt x="7504938" y="6122708"/>
                  </a:cubicBezTo>
                  <a:lnTo>
                    <a:pt x="7546396" y="6083697"/>
                  </a:lnTo>
                  <a:cubicBezTo>
                    <a:pt x="7560264" y="6070803"/>
                    <a:pt x="7574780" y="6057532"/>
                    <a:pt x="7588002" y="6045532"/>
                  </a:cubicBezTo>
                  <a:lnTo>
                    <a:pt x="7631000" y="6006709"/>
                  </a:lnTo>
                  <a:lnTo>
                    <a:pt x="7675440" y="5968309"/>
                  </a:lnTo>
                  <a:cubicBezTo>
                    <a:pt x="7690404" y="5955698"/>
                    <a:pt x="7705564" y="5943321"/>
                    <a:pt x="7720626" y="5930851"/>
                  </a:cubicBezTo>
                  <a:cubicBezTo>
                    <a:pt x="7735738" y="5918427"/>
                    <a:pt x="7751197" y="5906521"/>
                    <a:pt x="7766458" y="5894334"/>
                  </a:cubicBezTo>
                  <a:cubicBezTo>
                    <a:pt x="7827949" y="5846192"/>
                    <a:pt x="7890979" y="5800499"/>
                    <a:pt x="7955254" y="5756828"/>
                  </a:cubicBezTo>
                  <a:cubicBezTo>
                    <a:pt x="8083800" y="5669534"/>
                    <a:pt x="8216872" y="5590336"/>
                    <a:pt x="8352678" y="5517630"/>
                  </a:cubicBezTo>
                  <a:lnTo>
                    <a:pt x="8451350" y="5465254"/>
                  </a:lnTo>
                  <a:lnTo>
                    <a:pt x="8548532" y="5413395"/>
                  </a:lnTo>
                  <a:cubicBezTo>
                    <a:pt x="8612110" y="5379090"/>
                    <a:pt x="8673251" y="5345208"/>
                    <a:pt x="8729473" y="5309961"/>
                  </a:cubicBezTo>
                  <a:cubicBezTo>
                    <a:pt x="8743591" y="5301115"/>
                    <a:pt x="8757161" y="5292361"/>
                    <a:pt x="8770781" y="5283232"/>
                  </a:cubicBezTo>
                  <a:cubicBezTo>
                    <a:pt x="8777591" y="5278667"/>
                    <a:pt x="8784451" y="5274103"/>
                    <a:pt x="8790964" y="5269492"/>
                  </a:cubicBezTo>
                  <a:cubicBezTo>
                    <a:pt x="8797574" y="5264879"/>
                    <a:pt x="8804235" y="5260314"/>
                    <a:pt x="8810499" y="5255703"/>
                  </a:cubicBezTo>
                  <a:cubicBezTo>
                    <a:pt x="8835999" y="5237303"/>
                    <a:pt x="8860407" y="5218291"/>
                    <a:pt x="8883571" y="5198479"/>
                  </a:cubicBezTo>
                  <a:cubicBezTo>
                    <a:pt x="8929900" y="5158856"/>
                    <a:pt x="8971258" y="5116315"/>
                    <a:pt x="9006651" y="5070527"/>
                  </a:cubicBezTo>
                  <a:cubicBezTo>
                    <a:pt x="9015351" y="5059328"/>
                    <a:pt x="9024398" y="5046857"/>
                    <a:pt x="9033494" y="5034105"/>
                  </a:cubicBezTo>
                  <a:lnTo>
                    <a:pt x="9040305" y="5024551"/>
                  </a:lnTo>
                  <a:lnTo>
                    <a:pt x="9046568" y="5015281"/>
                  </a:lnTo>
                  <a:cubicBezTo>
                    <a:pt x="9050743" y="5009163"/>
                    <a:pt x="9054819" y="5002952"/>
                    <a:pt x="9058846" y="4996645"/>
                  </a:cubicBezTo>
                  <a:cubicBezTo>
                    <a:pt x="9075002" y="4971517"/>
                    <a:pt x="9090212" y="4945305"/>
                    <a:pt x="9104529" y="4918105"/>
                  </a:cubicBezTo>
                  <a:cubicBezTo>
                    <a:pt x="9133211" y="4863752"/>
                    <a:pt x="9158313" y="4805447"/>
                    <a:pt x="9181081" y="4744694"/>
                  </a:cubicBezTo>
                  <a:cubicBezTo>
                    <a:pt x="9203748" y="4684178"/>
                    <a:pt x="9223383" y="4621778"/>
                    <a:pt x="9240731" y="4557872"/>
                  </a:cubicBezTo>
                  <a:cubicBezTo>
                    <a:pt x="9249481" y="4525966"/>
                    <a:pt x="9257682" y="4493684"/>
                    <a:pt x="9265388" y="4461073"/>
                  </a:cubicBezTo>
                  <a:cubicBezTo>
                    <a:pt x="9269215" y="4444744"/>
                    <a:pt x="9272943" y="4428367"/>
                    <a:pt x="9276571" y="4411943"/>
                  </a:cubicBezTo>
                  <a:lnTo>
                    <a:pt x="9281841" y="4387379"/>
                  </a:lnTo>
                  <a:lnTo>
                    <a:pt x="9286513" y="4364838"/>
                  </a:lnTo>
                  <a:lnTo>
                    <a:pt x="9296754" y="4312038"/>
                  </a:lnTo>
                  <a:lnTo>
                    <a:pt x="9301029" y="4289074"/>
                  </a:lnTo>
                  <a:lnTo>
                    <a:pt x="9302818" y="4278581"/>
                  </a:lnTo>
                  <a:lnTo>
                    <a:pt x="9304658" y="4266816"/>
                  </a:lnTo>
                  <a:lnTo>
                    <a:pt x="9312810" y="4215945"/>
                  </a:lnTo>
                  <a:lnTo>
                    <a:pt x="9316887" y="4190486"/>
                  </a:lnTo>
                  <a:lnTo>
                    <a:pt x="9318923" y="4177780"/>
                  </a:lnTo>
                  <a:cubicBezTo>
                    <a:pt x="9319570" y="4173546"/>
                    <a:pt x="9319969" y="4169169"/>
                    <a:pt x="9320515" y="4164886"/>
                  </a:cubicBezTo>
                  <a:lnTo>
                    <a:pt x="9332445" y="4064981"/>
                  </a:lnTo>
                  <a:cubicBezTo>
                    <a:pt x="9333836" y="4052370"/>
                    <a:pt x="9334880" y="4036888"/>
                    <a:pt x="9336173" y="4018676"/>
                  </a:cubicBezTo>
                  <a:lnTo>
                    <a:pt x="9340199" y="3965171"/>
                  </a:lnTo>
                  <a:cubicBezTo>
                    <a:pt x="9345071" y="3899806"/>
                    <a:pt x="9347358" y="3832983"/>
                    <a:pt x="9347557" y="3765972"/>
                  </a:cubicBezTo>
                  <a:cubicBezTo>
                    <a:pt x="9347656" y="3732420"/>
                    <a:pt x="9347209" y="3698773"/>
                    <a:pt x="9346364" y="3664938"/>
                  </a:cubicBezTo>
                  <a:lnTo>
                    <a:pt x="9344921" y="3615243"/>
                  </a:lnTo>
                  <a:lnTo>
                    <a:pt x="9344524" y="3603526"/>
                  </a:lnTo>
                  <a:lnTo>
                    <a:pt x="9343728" y="3590774"/>
                  </a:lnTo>
                  <a:lnTo>
                    <a:pt x="9342188" y="3565268"/>
                  </a:lnTo>
                  <a:lnTo>
                    <a:pt x="9339056" y="3514256"/>
                  </a:lnTo>
                  <a:cubicBezTo>
                    <a:pt x="9337914" y="3497221"/>
                    <a:pt x="9335874" y="3480138"/>
                    <a:pt x="9334334" y="3463057"/>
                  </a:cubicBezTo>
                  <a:lnTo>
                    <a:pt x="9329363" y="3411810"/>
                  </a:lnTo>
                  <a:lnTo>
                    <a:pt x="9328319" y="3400657"/>
                  </a:lnTo>
                  <a:lnTo>
                    <a:pt x="9327177" y="3390116"/>
                  </a:lnTo>
                  <a:lnTo>
                    <a:pt x="9324293" y="3366774"/>
                  </a:lnTo>
                  <a:lnTo>
                    <a:pt x="9320763" y="3340329"/>
                  </a:lnTo>
                  <a:lnTo>
                    <a:pt x="9317184" y="3311245"/>
                  </a:lnTo>
                  <a:cubicBezTo>
                    <a:pt x="9315594" y="3296893"/>
                    <a:pt x="9313506" y="3282306"/>
                    <a:pt x="9311021" y="3266211"/>
                  </a:cubicBezTo>
                  <a:lnTo>
                    <a:pt x="9302719" y="3215717"/>
                  </a:lnTo>
                  <a:cubicBezTo>
                    <a:pt x="9299936" y="3199059"/>
                    <a:pt x="9297003" y="3182400"/>
                    <a:pt x="9293970" y="3165789"/>
                  </a:cubicBezTo>
                  <a:cubicBezTo>
                    <a:pt x="9281891" y="3099295"/>
                    <a:pt x="9267674" y="3033084"/>
                    <a:pt x="9252065" y="2967107"/>
                  </a:cubicBezTo>
                  <a:cubicBezTo>
                    <a:pt x="9244261" y="2934167"/>
                    <a:pt x="9235959" y="2901273"/>
                    <a:pt x="9227211" y="2868473"/>
                  </a:cubicBezTo>
                  <a:lnTo>
                    <a:pt x="9220699" y="2844426"/>
                  </a:lnTo>
                  <a:lnTo>
                    <a:pt x="9213740" y="2820191"/>
                  </a:lnTo>
                  <a:cubicBezTo>
                    <a:pt x="9209216" y="2804049"/>
                    <a:pt x="9204345" y="2787768"/>
                    <a:pt x="9199374" y="2771438"/>
                  </a:cubicBezTo>
                  <a:cubicBezTo>
                    <a:pt x="9159855" y="2641086"/>
                    <a:pt x="9114272" y="2512099"/>
                    <a:pt x="9061829" y="2385418"/>
                  </a:cubicBezTo>
                  <a:cubicBezTo>
                    <a:pt x="9035582" y="2322077"/>
                    <a:pt x="9008043" y="2259160"/>
                    <a:pt x="8978865" y="2196855"/>
                  </a:cubicBezTo>
                  <a:lnTo>
                    <a:pt x="8956694" y="2150219"/>
                  </a:lnTo>
                  <a:lnTo>
                    <a:pt x="8934176" y="2103914"/>
                  </a:lnTo>
                  <a:cubicBezTo>
                    <a:pt x="8918915" y="2073091"/>
                    <a:pt x="8903157" y="2042032"/>
                    <a:pt x="8887151" y="2011350"/>
                  </a:cubicBezTo>
                  <a:cubicBezTo>
                    <a:pt x="8854988" y="1949891"/>
                    <a:pt x="8822082" y="1888810"/>
                    <a:pt x="8787533" y="1828527"/>
                  </a:cubicBezTo>
                  <a:lnTo>
                    <a:pt x="8761485" y="1783398"/>
                  </a:lnTo>
                  <a:lnTo>
                    <a:pt x="8734791" y="1737893"/>
                  </a:lnTo>
                  <a:cubicBezTo>
                    <a:pt x="8717047" y="1707823"/>
                    <a:pt x="8699200" y="1678363"/>
                    <a:pt x="8680808" y="1648812"/>
                  </a:cubicBezTo>
                  <a:cubicBezTo>
                    <a:pt x="8644322" y="1589658"/>
                    <a:pt x="8606194" y="1531118"/>
                    <a:pt x="8567024" y="1472906"/>
                  </a:cubicBezTo>
                  <a:lnTo>
                    <a:pt x="8537446" y="1429330"/>
                  </a:lnTo>
                  <a:lnTo>
                    <a:pt x="8507423" y="1385896"/>
                  </a:lnTo>
                  <a:cubicBezTo>
                    <a:pt x="8487390" y="1357284"/>
                    <a:pt x="8467158" y="1328719"/>
                    <a:pt x="8446529" y="1300295"/>
                  </a:cubicBezTo>
                  <a:cubicBezTo>
                    <a:pt x="8405271" y="1243496"/>
                    <a:pt x="8362718" y="1187120"/>
                    <a:pt x="8319224" y="1131026"/>
                  </a:cubicBezTo>
                  <a:lnTo>
                    <a:pt x="8286366" y="1089050"/>
                  </a:lnTo>
                  <a:lnTo>
                    <a:pt x="8270161" y="1068439"/>
                  </a:lnTo>
                  <a:lnTo>
                    <a:pt x="8253856" y="1048156"/>
                  </a:lnTo>
                  <a:cubicBezTo>
                    <a:pt x="8231636" y="1020675"/>
                    <a:pt x="8209117" y="993381"/>
                    <a:pt x="8186352" y="966275"/>
                  </a:cubicBezTo>
                  <a:cubicBezTo>
                    <a:pt x="8140917" y="911922"/>
                    <a:pt x="8094240" y="858417"/>
                    <a:pt x="8046768" y="805429"/>
                  </a:cubicBezTo>
                  <a:lnTo>
                    <a:pt x="8010927" y="765853"/>
                  </a:lnTo>
                  <a:lnTo>
                    <a:pt x="7974788" y="726653"/>
                  </a:lnTo>
                  <a:cubicBezTo>
                    <a:pt x="7950382" y="700489"/>
                    <a:pt x="7925824" y="674465"/>
                    <a:pt x="7901070" y="648724"/>
                  </a:cubicBezTo>
                  <a:cubicBezTo>
                    <a:pt x="7851510" y="597289"/>
                    <a:pt x="7801404" y="546514"/>
                    <a:pt x="7750054" y="497008"/>
                  </a:cubicBezTo>
                  <a:cubicBezTo>
                    <a:pt x="7698902" y="447644"/>
                    <a:pt x="7645913" y="398938"/>
                    <a:pt x="7592277" y="351221"/>
                  </a:cubicBezTo>
                  <a:cubicBezTo>
                    <a:pt x="7484856" y="255786"/>
                    <a:pt x="7373308" y="164304"/>
                    <a:pt x="7257734" y="76964"/>
                  </a:cubicBezTo>
                  <a:close/>
                  <a:moveTo>
                    <a:pt x="1886601" y="0"/>
                  </a:moveTo>
                  <a:lnTo>
                    <a:pt x="2292926" y="0"/>
                  </a:lnTo>
                  <a:lnTo>
                    <a:pt x="2135542" y="117781"/>
                  </a:lnTo>
                  <a:cubicBezTo>
                    <a:pt x="2078998" y="162280"/>
                    <a:pt x="2023659" y="208045"/>
                    <a:pt x="1969576" y="254986"/>
                  </a:cubicBezTo>
                  <a:cubicBezTo>
                    <a:pt x="1861309" y="348820"/>
                    <a:pt x="1758064" y="447314"/>
                    <a:pt x="1659938" y="549855"/>
                  </a:cubicBezTo>
                  <a:cubicBezTo>
                    <a:pt x="1266987" y="960346"/>
                    <a:pt x="953820" y="1431495"/>
                    <a:pt x="729383" y="1936480"/>
                  </a:cubicBezTo>
                  <a:cubicBezTo>
                    <a:pt x="673260" y="2062362"/>
                    <a:pt x="622855" y="2190972"/>
                    <a:pt x="578465" y="2320807"/>
                  </a:cubicBezTo>
                  <a:cubicBezTo>
                    <a:pt x="534125" y="2450687"/>
                    <a:pt x="496147" y="2582216"/>
                    <a:pt x="465080" y="2714875"/>
                  </a:cubicBezTo>
                  <a:cubicBezTo>
                    <a:pt x="449769" y="2780991"/>
                    <a:pt x="435850" y="2848191"/>
                    <a:pt x="423820" y="2915436"/>
                  </a:cubicBezTo>
                  <a:cubicBezTo>
                    <a:pt x="411840" y="2982731"/>
                    <a:pt x="401054" y="3050260"/>
                    <a:pt x="392355" y="3118071"/>
                  </a:cubicBezTo>
                  <a:cubicBezTo>
                    <a:pt x="374509" y="3253646"/>
                    <a:pt x="363424" y="3389880"/>
                    <a:pt x="358801" y="3526915"/>
                  </a:cubicBezTo>
                  <a:cubicBezTo>
                    <a:pt x="349009" y="3800843"/>
                    <a:pt x="366357" y="4075570"/>
                    <a:pt x="410350" y="4348226"/>
                  </a:cubicBezTo>
                  <a:cubicBezTo>
                    <a:pt x="421286" y="4416132"/>
                    <a:pt x="434209" y="4483660"/>
                    <a:pt x="449022" y="4551049"/>
                  </a:cubicBezTo>
                  <a:cubicBezTo>
                    <a:pt x="463737" y="4618436"/>
                    <a:pt x="480389" y="4685588"/>
                    <a:pt x="498882" y="4752365"/>
                  </a:cubicBezTo>
                  <a:cubicBezTo>
                    <a:pt x="517373" y="4819141"/>
                    <a:pt x="537704" y="4885635"/>
                    <a:pt x="559775" y="4951657"/>
                  </a:cubicBezTo>
                  <a:cubicBezTo>
                    <a:pt x="581946" y="5017775"/>
                    <a:pt x="605358" y="5083375"/>
                    <a:pt x="631406" y="5147986"/>
                  </a:cubicBezTo>
                  <a:cubicBezTo>
                    <a:pt x="734055" y="5407608"/>
                    <a:pt x="865188" y="5658570"/>
                    <a:pt x="1023461" y="5893957"/>
                  </a:cubicBezTo>
                  <a:cubicBezTo>
                    <a:pt x="1181487" y="6129578"/>
                    <a:pt x="1367051" y="6349247"/>
                    <a:pt x="1575880" y="6547646"/>
                  </a:cubicBezTo>
                  <a:cubicBezTo>
                    <a:pt x="1680269" y="6646916"/>
                    <a:pt x="1790338" y="6740939"/>
                    <a:pt x="1905228" y="6829468"/>
                  </a:cubicBezTo>
                  <a:lnTo>
                    <a:pt x="1944230" y="6858000"/>
                  </a:lnTo>
                  <a:lnTo>
                    <a:pt x="1372541" y="6858000"/>
                  </a:lnTo>
                  <a:lnTo>
                    <a:pt x="1115251" y="6590005"/>
                  </a:lnTo>
                  <a:cubicBezTo>
                    <a:pt x="418530" y="5790792"/>
                    <a:pt x="0" y="4766182"/>
                    <a:pt x="0" y="3649031"/>
                  </a:cubicBezTo>
                  <a:cubicBezTo>
                    <a:pt x="0" y="2212695"/>
                    <a:pt x="691856" y="929334"/>
                    <a:pt x="1777294" y="81317"/>
                  </a:cubicBez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4000" dirty="0">
                <a:latin typeface="Candara" panose="020E0502030303020204" pitchFamily="34" charset="0"/>
              </a:endParaRPr>
            </a:p>
          </p:txBody>
        </p:sp>
      </p:grp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BC4DA6-A7C3-45FC-888A-0AF80B6CEE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5729" y="1176579"/>
            <a:ext cx="5760846" cy="1249381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8800" b="1" kern="1200" dirty="0" err="1">
                <a:solidFill>
                  <a:schemeClr val="tx2"/>
                </a:solidFill>
                <a:latin typeface="Candara" panose="020E0502030303020204" pitchFamily="34" charset="0"/>
              </a:rPr>
              <a:t>Задание</a:t>
            </a:r>
            <a:r>
              <a:rPr lang="en-US" sz="8800" b="1" kern="1200" dirty="0">
                <a:solidFill>
                  <a:schemeClr val="tx2"/>
                </a:solidFill>
                <a:latin typeface="Candara" panose="020E0502030303020204" pitchFamily="34" charset="0"/>
              </a:rPr>
              <a:t>!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ECDC575-98E7-4C52-82D1-7761C275F8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5729" y="2883160"/>
            <a:ext cx="5760846" cy="2883158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sz="4000" kern="1200" dirty="0" err="1">
                <a:solidFill>
                  <a:schemeClr val="tx2"/>
                </a:solidFill>
                <a:latin typeface="Candara" panose="020E0502030303020204" pitchFamily="34" charset="0"/>
              </a:rPr>
              <a:t>Изучите</a:t>
            </a:r>
            <a:r>
              <a:rPr lang="en-US" sz="4000" kern="1200" dirty="0">
                <a:solidFill>
                  <a:schemeClr val="tx2"/>
                </a:solidFill>
                <a:latin typeface="Candara" panose="020E0502030303020204" pitchFamily="34" charset="0"/>
              </a:rPr>
              <a:t> 3 </a:t>
            </a:r>
            <a:r>
              <a:rPr lang="en-US" sz="4000" kern="1200" dirty="0" err="1">
                <a:solidFill>
                  <a:schemeClr val="tx2"/>
                </a:solidFill>
                <a:latin typeface="Candara" panose="020E0502030303020204" pitchFamily="34" charset="0"/>
              </a:rPr>
              <a:t>пункт</a:t>
            </a:r>
            <a:r>
              <a:rPr lang="en-US" sz="4000" kern="1200" dirty="0">
                <a:solidFill>
                  <a:schemeClr val="tx2"/>
                </a:solidFill>
                <a:latin typeface="Candara" panose="020E0502030303020204" pitchFamily="34" charset="0"/>
              </a:rPr>
              <a:t> и </a:t>
            </a:r>
            <a:r>
              <a:rPr lang="en-US" sz="4000" kern="1200" dirty="0" err="1">
                <a:solidFill>
                  <a:schemeClr val="tx2"/>
                </a:solidFill>
                <a:latin typeface="Candara" panose="020E0502030303020204" pitchFamily="34" charset="0"/>
              </a:rPr>
              <a:t>расскажите</a:t>
            </a:r>
            <a:r>
              <a:rPr lang="en-US" sz="4000" kern="1200" dirty="0">
                <a:solidFill>
                  <a:schemeClr val="tx2"/>
                </a:solidFill>
                <a:latin typeface="Candara" panose="020E0502030303020204" pitchFamily="34" charset="0"/>
              </a:rPr>
              <a:t> о </a:t>
            </a:r>
            <a:r>
              <a:rPr lang="en-US" sz="4000" kern="1200" dirty="0" err="1">
                <a:solidFill>
                  <a:schemeClr val="tx2"/>
                </a:solidFill>
                <a:latin typeface="Candara" panose="020E0502030303020204" pitchFamily="34" charset="0"/>
              </a:rPr>
              <a:t>правлении</a:t>
            </a:r>
            <a:r>
              <a:rPr lang="en-US" sz="4000" kern="1200" dirty="0">
                <a:solidFill>
                  <a:schemeClr val="tx2"/>
                </a:solidFill>
                <a:latin typeface="Candara" panose="020E0502030303020204" pitchFamily="34" charset="0"/>
              </a:rPr>
              <a:t> </a:t>
            </a:r>
            <a:r>
              <a:rPr lang="en-US" sz="4000" kern="1200" dirty="0" err="1">
                <a:solidFill>
                  <a:schemeClr val="tx2"/>
                </a:solidFill>
                <a:latin typeface="Candara" panose="020E0502030303020204" pitchFamily="34" charset="0"/>
              </a:rPr>
              <a:t>человека</a:t>
            </a:r>
            <a:r>
              <a:rPr lang="en-US" sz="4000" kern="1200" dirty="0">
                <a:solidFill>
                  <a:schemeClr val="tx2"/>
                </a:solidFill>
                <a:latin typeface="Candara" panose="020E0502030303020204" pitchFamily="34" charset="0"/>
              </a:rPr>
              <a:t>, </a:t>
            </a:r>
            <a:r>
              <a:rPr lang="en-US" sz="4000" kern="1200" dirty="0" err="1">
                <a:solidFill>
                  <a:schemeClr val="tx2"/>
                </a:solidFill>
                <a:latin typeface="Candara" panose="020E0502030303020204" pitchFamily="34" charset="0"/>
              </a:rPr>
              <a:t>ставшего</a:t>
            </a:r>
            <a:r>
              <a:rPr lang="en-US" sz="4000" kern="1200" dirty="0">
                <a:solidFill>
                  <a:schemeClr val="tx2"/>
                </a:solidFill>
                <a:latin typeface="Candara" panose="020E0502030303020204" pitchFamily="34" charset="0"/>
              </a:rPr>
              <a:t> </a:t>
            </a:r>
            <a:r>
              <a:rPr lang="en-US" sz="4000" kern="1200" dirty="0" err="1">
                <a:solidFill>
                  <a:schemeClr val="tx2"/>
                </a:solidFill>
                <a:latin typeface="Candara" panose="020E0502030303020204" pitchFamily="34" charset="0"/>
              </a:rPr>
              <a:t>главой</a:t>
            </a:r>
            <a:r>
              <a:rPr lang="en-US" sz="4000" kern="1200" dirty="0">
                <a:solidFill>
                  <a:schemeClr val="tx2"/>
                </a:solidFill>
                <a:latin typeface="Candara" panose="020E0502030303020204" pitchFamily="34" charset="0"/>
              </a:rPr>
              <a:t> </a:t>
            </a:r>
            <a:r>
              <a:rPr lang="en-US" sz="4000" kern="1200" dirty="0" err="1">
                <a:solidFill>
                  <a:schemeClr val="tx2"/>
                </a:solidFill>
                <a:latin typeface="Candara" panose="020E0502030303020204" pitchFamily="34" charset="0"/>
              </a:rPr>
              <a:t>Рима</a:t>
            </a:r>
            <a:r>
              <a:rPr lang="en-US" sz="4000" kern="1200" dirty="0">
                <a:solidFill>
                  <a:schemeClr val="tx2"/>
                </a:solidFill>
                <a:latin typeface="Candara" panose="020E0502030303020204" pitchFamily="34" charset="0"/>
              </a:rPr>
              <a:t> </a:t>
            </a:r>
            <a:r>
              <a:rPr lang="en-US" sz="4000" kern="1200" dirty="0" err="1">
                <a:solidFill>
                  <a:schemeClr val="tx2"/>
                </a:solidFill>
                <a:latin typeface="Candara" panose="020E0502030303020204" pitchFamily="34" charset="0"/>
              </a:rPr>
              <a:t>после</a:t>
            </a:r>
            <a:r>
              <a:rPr lang="en-US" sz="4000" kern="1200" dirty="0">
                <a:solidFill>
                  <a:schemeClr val="tx2"/>
                </a:solidFill>
                <a:latin typeface="Candara" panose="020E0502030303020204" pitchFamily="34" charset="0"/>
              </a:rPr>
              <a:t> </a:t>
            </a:r>
            <a:r>
              <a:rPr lang="en-US" sz="4000" kern="1200" dirty="0" err="1">
                <a:solidFill>
                  <a:schemeClr val="tx2"/>
                </a:solidFill>
                <a:latin typeface="Candara" panose="020E0502030303020204" pitchFamily="34" charset="0"/>
              </a:rPr>
              <a:t>смерти</a:t>
            </a:r>
            <a:r>
              <a:rPr lang="en-US" sz="4000" kern="1200" dirty="0">
                <a:solidFill>
                  <a:schemeClr val="tx2"/>
                </a:solidFill>
                <a:latin typeface="Candara" panose="020E0502030303020204" pitchFamily="34" charset="0"/>
              </a:rPr>
              <a:t> </a:t>
            </a:r>
            <a:r>
              <a:rPr lang="en-US" sz="4000" kern="1200" dirty="0" err="1">
                <a:solidFill>
                  <a:schemeClr val="tx2"/>
                </a:solidFill>
                <a:latin typeface="Candara" panose="020E0502030303020204" pitchFamily="34" charset="0"/>
              </a:rPr>
              <a:t>Цезаря</a:t>
            </a:r>
            <a:endParaRPr lang="en-US" sz="4000" kern="1200" dirty="0">
              <a:solidFill>
                <a:schemeClr val="tx2"/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5149352"/>
      </p:ext>
    </p:extLst>
  </p:cSld>
  <p:clrMapOvr>
    <a:masterClrMapping/>
  </p:clrMapOvr>
  <p:transition>
    <p:split orient="vert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Down Arrow 7">
            <a:extLst>
              <a:ext uri="{FF2B5EF4-FFF2-40B4-BE49-F238E27FC236}">
                <a16:creationId xmlns:a16="http://schemas.microsoft.com/office/drawing/2014/main" id="{73DE2CFE-42F2-48F0-8706-5264E012B1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5662795" y="-3745097"/>
            <a:ext cx="1354979" cy="10750169"/>
          </a:xfrm>
          <a:prstGeom prst="downArrow">
            <a:avLst>
              <a:gd name="adj1" fmla="val 100000"/>
              <a:gd name="adj2" fmla="val 22582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 panose="020E0502030303020204" pitchFamily="34" charset="0"/>
            </a:endParaRPr>
          </a:p>
        </p:txBody>
      </p:sp>
      <p:pic>
        <p:nvPicPr>
          <p:cNvPr id="7" name="Рисунок 6" descr="Изображение выглядит как человек, скульптура&#10;&#10;Автоматически созданное описание">
            <a:extLst>
              <a:ext uri="{FF2B5EF4-FFF2-40B4-BE49-F238E27FC236}">
                <a16:creationId xmlns:a16="http://schemas.microsoft.com/office/drawing/2014/main" id="{E4A719ED-F0C9-4497-A1E8-50DEDCC53E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463" y="3343275"/>
            <a:ext cx="1636713" cy="205898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370B75E-BA99-4BA0-9640-D514132E07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046" t="46122" r="28291" b="31157"/>
          <a:stretch/>
        </p:blipFill>
        <p:spPr>
          <a:xfrm>
            <a:off x="2990850" y="3343275"/>
            <a:ext cx="8359775" cy="2058988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7D0EF9-D851-4E9B-AC66-783BC2A1FC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6932" y="1204109"/>
            <a:ext cx="10023398" cy="85789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6000" b="1" dirty="0">
                <a:solidFill>
                  <a:srgbClr val="FFFFFF"/>
                </a:solidFill>
                <a:latin typeface="Candara" panose="020E0502030303020204" pitchFamily="34" charset="0"/>
              </a:rPr>
              <a:t>с. 99</a:t>
            </a:r>
            <a:endParaRPr lang="ru-BY" sz="6000" b="1" dirty="0">
              <a:solidFill>
                <a:srgbClr val="FFFFFF"/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8694302"/>
      </p:ext>
    </p:extLst>
  </p:cSld>
  <p:clrMapOvr>
    <a:masterClrMapping/>
  </p:clrMapOvr>
  <p:transition>
    <p:split orient="vert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EE73255-8084-4DF9-BB0B-15EAC92E2C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ndara" panose="020E0502030303020204" pitchFamily="34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9A89C8-053C-44D5-AD18-FD8BD1B96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250" y="640081"/>
            <a:ext cx="2923344" cy="525779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 b="1" dirty="0" err="1">
                <a:solidFill>
                  <a:srgbClr val="2C2C2C"/>
                </a:solidFill>
                <a:latin typeface="Candara" panose="020E0502030303020204" pitchFamily="34" charset="0"/>
              </a:rPr>
              <a:t>Империя</a:t>
            </a:r>
            <a:r>
              <a:rPr lang="en-US" sz="2800" dirty="0">
                <a:solidFill>
                  <a:srgbClr val="2C2C2C"/>
                </a:solidFill>
                <a:latin typeface="Candara" panose="020E0502030303020204" pitchFamily="34" charset="0"/>
              </a:rPr>
              <a:t> – </a:t>
            </a:r>
            <a:r>
              <a:rPr lang="en-US" sz="2800" dirty="0" err="1">
                <a:solidFill>
                  <a:srgbClr val="2C2C2C"/>
                </a:solidFill>
                <a:latin typeface="Candara" panose="020E0502030303020204" pitchFamily="34" charset="0"/>
              </a:rPr>
              <a:t>монархическое</a:t>
            </a:r>
            <a:r>
              <a:rPr lang="en-US" sz="2800" dirty="0">
                <a:solidFill>
                  <a:srgbClr val="2C2C2C"/>
                </a:solidFill>
                <a:latin typeface="Candara" panose="020E0502030303020204" pitchFamily="34" charset="0"/>
              </a:rPr>
              <a:t> </a:t>
            </a:r>
            <a:r>
              <a:rPr lang="en-US" sz="2800" dirty="0" err="1">
                <a:solidFill>
                  <a:srgbClr val="2C2C2C"/>
                </a:solidFill>
                <a:latin typeface="Candara" panose="020E0502030303020204" pitchFamily="34" charset="0"/>
              </a:rPr>
              <a:t>государство</a:t>
            </a:r>
            <a:r>
              <a:rPr lang="en-US" sz="2800" dirty="0">
                <a:solidFill>
                  <a:srgbClr val="2C2C2C"/>
                </a:solidFill>
                <a:latin typeface="Candara" panose="020E0502030303020204" pitchFamily="34" charset="0"/>
              </a:rPr>
              <a:t> с </a:t>
            </a:r>
            <a:r>
              <a:rPr lang="en-US" sz="2800" dirty="0" err="1">
                <a:solidFill>
                  <a:srgbClr val="2C2C2C"/>
                </a:solidFill>
                <a:latin typeface="Candara" panose="020E0502030303020204" pitchFamily="34" charset="0"/>
              </a:rPr>
              <a:t>императором</a:t>
            </a:r>
            <a:r>
              <a:rPr lang="en-US" sz="2800" dirty="0">
                <a:solidFill>
                  <a:srgbClr val="2C2C2C"/>
                </a:solidFill>
                <a:latin typeface="Candara" panose="020E0502030303020204" pitchFamily="34" charset="0"/>
              </a:rPr>
              <a:t> </a:t>
            </a:r>
            <a:r>
              <a:rPr lang="en-US" sz="2800" dirty="0" err="1">
                <a:solidFill>
                  <a:srgbClr val="2C2C2C"/>
                </a:solidFill>
                <a:latin typeface="Candara" panose="020E0502030303020204" pitchFamily="34" charset="0"/>
              </a:rPr>
              <a:t>во</a:t>
            </a:r>
            <a:r>
              <a:rPr lang="en-US" sz="2800" dirty="0">
                <a:solidFill>
                  <a:srgbClr val="2C2C2C"/>
                </a:solidFill>
                <a:latin typeface="Candara" panose="020E0502030303020204" pitchFamily="34" charset="0"/>
              </a:rPr>
              <a:t> </a:t>
            </a:r>
            <a:r>
              <a:rPr lang="en-US" sz="2800" dirty="0" err="1">
                <a:solidFill>
                  <a:srgbClr val="2C2C2C"/>
                </a:solidFill>
                <a:latin typeface="Candara" panose="020E0502030303020204" pitchFamily="34" charset="0"/>
              </a:rPr>
              <a:t>главе</a:t>
            </a:r>
            <a:endParaRPr lang="en-US" sz="2800" dirty="0">
              <a:solidFill>
                <a:srgbClr val="2C2C2C"/>
              </a:solidFill>
              <a:latin typeface="Candara" panose="020E0502030303020204" pitchFamily="34" charset="0"/>
            </a:endParaRPr>
          </a:p>
        </p:txBody>
      </p:sp>
      <p:sp>
        <p:nvSpPr>
          <p:cNvPr id="12" name="Rounded Rectangle 9">
            <a:extLst>
              <a:ext uri="{FF2B5EF4-FFF2-40B4-BE49-F238E27FC236}">
                <a16:creationId xmlns:a16="http://schemas.microsoft.com/office/drawing/2014/main" id="{67048353-8981-459A-9BC6-9711CE462E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80067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ndara" panose="020E0502030303020204" pitchFamily="34" charset="0"/>
            </a:endParaRPr>
          </a:p>
        </p:txBody>
      </p:sp>
      <p:pic>
        <p:nvPicPr>
          <p:cNvPr id="5" name="Рисунок 4" descr="Изображение выглядит как карта&#10;&#10;Автоматически созданное описание">
            <a:extLst>
              <a:ext uri="{FF2B5EF4-FFF2-40B4-BE49-F238E27FC236}">
                <a16:creationId xmlns:a16="http://schemas.microsoft.com/office/drawing/2014/main" id="{B7EA90DB-8100-4E46-ABD2-BE5FFDB9B57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731" b="-2"/>
          <a:stretch/>
        </p:blipFill>
        <p:spPr>
          <a:xfrm>
            <a:off x="4062964" y="942538"/>
            <a:ext cx="7163222" cy="480833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868464744"/>
      </p:ext>
    </p:extLst>
  </p:cSld>
  <p:clrMapOvr>
    <a:masterClrMapping/>
  </p:clrMapOvr>
  <p:transition>
    <p:split orient="vert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8575C10-8187-4AC4-AD72-C754EAFD28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654295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 panose="020E0502030303020204" pitchFamily="34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432069-0C36-46E7-A365-F5F6756302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559678"/>
            <a:ext cx="3567915" cy="4952492"/>
          </a:xfrm>
        </p:spPr>
        <p:txBody>
          <a:bodyPr>
            <a:normAutofit/>
          </a:bodyPr>
          <a:lstStyle/>
          <a:p>
            <a:r>
              <a:rPr lang="ru-RU" sz="5400" b="1" dirty="0">
                <a:solidFill>
                  <a:schemeClr val="bg1"/>
                </a:solidFill>
                <a:latin typeface="Candara" panose="020E0502030303020204" pitchFamily="34" charset="0"/>
              </a:rPr>
              <a:t>Подведём итог</a:t>
            </a:r>
            <a:endParaRPr lang="ru-BY" sz="5400" dirty="0">
              <a:solidFill>
                <a:schemeClr val="bg1"/>
              </a:solidFill>
              <a:latin typeface="Candara" panose="020E0502030303020204" pitchFamily="34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4E776C9-ED67-41B7-B3A3-4DF76EF3AC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99730"/>
            <a:ext cx="4297680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Объект 2">
            <a:extLst>
              <a:ext uri="{FF2B5EF4-FFF2-40B4-BE49-F238E27FC236}">
                <a16:creationId xmlns:a16="http://schemas.microsoft.com/office/drawing/2014/main" id="{4AB67D7D-3736-4BDA-9ACF-3BD28973F50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31952255"/>
              </p:ext>
            </p:extLst>
          </p:nvPr>
        </p:nvGraphicFramePr>
        <p:xfrm>
          <a:off x="5181600" y="568325"/>
          <a:ext cx="6248400" cy="56562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63778011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6">
            <a:extLst>
              <a:ext uri="{FF2B5EF4-FFF2-40B4-BE49-F238E27FC236}">
                <a16:creationId xmlns:a16="http://schemas.microsoft.com/office/drawing/2014/main" id="{D8386171-E87D-46AB-8718-4CE2A88748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ounded Rectangle 26">
            <a:extLst>
              <a:ext uri="{FF2B5EF4-FFF2-40B4-BE49-F238E27FC236}">
                <a16:creationId xmlns:a16="http://schemas.microsoft.com/office/drawing/2014/main" id="{207CB456-8849-413C-8210-B663779A32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6745" y="640080"/>
            <a:ext cx="10920415" cy="5577818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10">
            <a:extLst>
              <a:ext uri="{FF2B5EF4-FFF2-40B4-BE49-F238E27FC236}">
                <a16:creationId xmlns:a16="http://schemas.microsoft.com/office/drawing/2014/main" id="{E513936D-D1EB-4E42-A97F-942BA1F3DF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8024" y="960109"/>
            <a:ext cx="10277856" cy="49377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33116E-0CD2-4306-83B1-CDE8F59EF6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376363"/>
            <a:ext cx="9144000" cy="260780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8800" b="1" kern="1200" dirty="0">
                <a:solidFill>
                  <a:schemeClr val="tx1"/>
                </a:solidFill>
                <a:latin typeface="Candara" panose="020E0502030303020204" pitchFamily="34" charset="0"/>
              </a:rPr>
              <a:t>§ 23, в. 1-5 (у.), с. 100 (</a:t>
            </a:r>
            <a:r>
              <a:rPr lang="en-US" sz="8800" b="1" kern="1200" dirty="0" err="1">
                <a:solidFill>
                  <a:schemeClr val="tx1"/>
                </a:solidFill>
                <a:latin typeface="Candara" panose="020E0502030303020204" pitchFamily="34" charset="0"/>
              </a:rPr>
              <a:t>доп</a:t>
            </a:r>
            <a:r>
              <a:rPr lang="en-US" sz="8800" b="1" kern="1200" dirty="0">
                <a:solidFill>
                  <a:schemeClr val="tx1"/>
                </a:solidFill>
                <a:latin typeface="Candara" panose="020E0502030303020204" pitchFamily="34" charset="0"/>
              </a:rPr>
              <a:t>. </a:t>
            </a:r>
            <a:r>
              <a:rPr lang="en-US" sz="8800" b="1" kern="1200" dirty="0" err="1">
                <a:solidFill>
                  <a:schemeClr val="tx1"/>
                </a:solidFill>
                <a:latin typeface="Candara" panose="020E0502030303020204" pitchFamily="34" charset="0"/>
              </a:rPr>
              <a:t>зад</a:t>
            </a:r>
            <a:r>
              <a:rPr lang="en-US" sz="8800" b="1" kern="1200" dirty="0">
                <a:solidFill>
                  <a:schemeClr val="tx1"/>
                </a:solidFill>
                <a:latin typeface="Candara" panose="020E0502030303020204" pitchFamily="34" charset="0"/>
              </a:rPr>
              <a:t>.)  </a:t>
            </a:r>
          </a:p>
        </p:txBody>
      </p:sp>
      <p:cxnSp>
        <p:nvCxnSpPr>
          <p:cNvPr id="32" name="Straight Connector 12">
            <a:extLst>
              <a:ext uri="{FF2B5EF4-FFF2-40B4-BE49-F238E27FC236}">
                <a16:creationId xmlns:a16="http://schemas.microsoft.com/office/drawing/2014/main" id="{AFA75EE9-0DE4-4982-A870-290AD61EA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352800" y="4479276"/>
            <a:ext cx="5486400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0707724"/>
      </p:ext>
    </p:extLst>
  </p:cSld>
  <p:clrMapOvr>
    <a:masterClrMapping/>
  </p:clrMapOvr>
  <p:transition>
    <p:split orient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Slide background fill">
            <a:extLst>
              <a:ext uri="{FF2B5EF4-FFF2-40B4-BE49-F238E27FC236}">
                <a16:creationId xmlns:a16="http://schemas.microsoft.com/office/drawing/2014/main" id="{1D63C574-BFD2-41A1-A567-B0C3CC7FDD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4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ndara" panose="020E0502030303020204" pitchFamily="34" charset="0"/>
            </a:endParaRPr>
          </a:p>
        </p:txBody>
      </p:sp>
      <p:sp>
        <p:nvSpPr>
          <p:cNvPr id="11" name="Color 2">
            <a:extLst>
              <a:ext uri="{FF2B5EF4-FFF2-40B4-BE49-F238E27FC236}">
                <a16:creationId xmlns:a16="http://schemas.microsoft.com/office/drawing/2014/main" id="{E2A46BAB-8C31-42B2-90E8-B26DD3E81D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49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ndara" panose="020E050203030302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3F7A3C7-0737-4E57-B30E-8EEFE638B4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4707053" cy="6858000"/>
            <a:chOff x="651279" y="598259"/>
            <a:chExt cx="10889442" cy="5680742"/>
          </a:xfrm>
        </p:grpSpPr>
        <p:sp>
          <p:nvSpPr>
            <p:cNvPr id="14" name="Color">
              <a:extLst>
                <a:ext uri="{FF2B5EF4-FFF2-40B4-BE49-F238E27FC236}">
                  <a16:creationId xmlns:a16="http://schemas.microsoft.com/office/drawing/2014/main" id="{3BE6D516-DFC6-4698-B3F1-5F591C1130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ndara" panose="020E0502030303020204" pitchFamily="34" charset="0"/>
              </a:endParaRPr>
            </a:p>
          </p:txBody>
        </p:sp>
        <p:sp>
          <p:nvSpPr>
            <p:cNvPr id="15" name="Color">
              <a:extLst>
                <a:ext uri="{FF2B5EF4-FFF2-40B4-BE49-F238E27FC236}">
                  <a16:creationId xmlns:a16="http://schemas.microsoft.com/office/drawing/2014/main" id="{C2580FB0-D146-458C-AF1B-8E8BBF6BBA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6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ndara" panose="020E050203030302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3F5E015-E085-4624-B431-B424144486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24" y="0"/>
            <a:ext cx="12188952" cy="6858000"/>
            <a:chOff x="0" y="0"/>
            <a:chExt cx="12188952" cy="6858000"/>
          </a:xfrm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4DDB60AE-8B9C-4BA0-93DC-F8C9EBF6D8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122" y="6015669"/>
              <a:ext cx="2605762" cy="842331"/>
            </a:xfrm>
            <a:custGeom>
              <a:avLst/>
              <a:gdLst>
                <a:gd name="connsiteX0" fmla="*/ 1151220 w 3180577"/>
                <a:gd name="connsiteY0" fmla="*/ 1105 h 1033951"/>
                <a:gd name="connsiteX1" fmla="*/ 1735251 w 3180577"/>
                <a:gd name="connsiteY1" fmla="*/ 77956 h 1033951"/>
                <a:gd name="connsiteX2" fmla="*/ 2001894 w 3180577"/>
                <a:gd name="connsiteY2" fmla="*/ 123235 h 1033951"/>
                <a:gd name="connsiteX3" fmla="*/ 2321364 w 3180577"/>
                <a:gd name="connsiteY3" fmla="*/ 128266 h 1033951"/>
                <a:gd name="connsiteX4" fmla="*/ 2671019 w 3180577"/>
                <a:gd name="connsiteY4" fmla="*/ 55316 h 1033951"/>
                <a:gd name="connsiteX5" fmla="*/ 2982942 w 3180577"/>
                <a:gd name="connsiteY5" fmla="*/ 326991 h 1033951"/>
                <a:gd name="connsiteX6" fmla="*/ 3176430 w 3180577"/>
                <a:gd name="connsiteY6" fmla="*/ 1024557 h 1033951"/>
                <a:gd name="connsiteX7" fmla="*/ 3174833 w 3180577"/>
                <a:gd name="connsiteY7" fmla="*/ 1033951 h 1033951"/>
                <a:gd name="connsiteX8" fmla="*/ 23630 w 3180577"/>
                <a:gd name="connsiteY8" fmla="*/ 1033951 h 1033951"/>
                <a:gd name="connsiteX9" fmla="*/ 11184 w 3180577"/>
                <a:gd name="connsiteY9" fmla="*/ 984167 h 1033951"/>
                <a:gd name="connsiteX10" fmla="*/ 236008 w 3180577"/>
                <a:gd name="connsiteY10" fmla="*/ 289258 h 1033951"/>
                <a:gd name="connsiteX11" fmla="*/ 1151220 w 3180577"/>
                <a:gd name="connsiteY11" fmla="*/ 1105 h 103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80577" h="1033951">
                  <a:moveTo>
                    <a:pt x="1151220" y="1105"/>
                  </a:moveTo>
                  <a:cubicBezTo>
                    <a:pt x="1349788" y="7443"/>
                    <a:pt x="1549417" y="40223"/>
                    <a:pt x="1735251" y="77956"/>
                  </a:cubicBezTo>
                  <a:cubicBezTo>
                    <a:pt x="1823293" y="95564"/>
                    <a:pt x="1913852" y="110657"/>
                    <a:pt x="2001894" y="123235"/>
                  </a:cubicBezTo>
                  <a:cubicBezTo>
                    <a:pt x="2102515" y="135812"/>
                    <a:pt x="2228290" y="153421"/>
                    <a:pt x="2321364" y="128266"/>
                  </a:cubicBezTo>
                  <a:cubicBezTo>
                    <a:pt x="2447139" y="93049"/>
                    <a:pt x="2525120" y="12552"/>
                    <a:pt x="2671019" y="55316"/>
                  </a:cubicBezTo>
                  <a:cubicBezTo>
                    <a:pt x="2806857" y="90533"/>
                    <a:pt x="2909992" y="213793"/>
                    <a:pt x="2982942" y="326991"/>
                  </a:cubicBezTo>
                  <a:cubicBezTo>
                    <a:pt x="3115006" y="525086"/>
                    <a:pt x="3200848" y="782887"/>
                    <a:pt x="3176430" y="1024557"/>
                  </a:cubicBezTo>
                  <a:lnTo>
                    <a:pt x="3174833" y="1033951"/>
                  </a:lnTo>
                  <a:lnTo>
                    <a:pt x="23630" y="1033951"/>
                  </a:lnTo>
                  <a:lnTo>
                    <a:pt x="11184" y="984167"/>
                  </a:lnTo>
                  <a:cubicBezTo>
                    <a:pt x="-27491" y="733874"/>
                    <a:pt x="30994" y="479179"/>
                    <a:pt x="236008" y="289258"/>
                  </a:cubicBezTo>
                  <a:cubicBezTo>
                    <a:pt x="492275" y="53429"/>
                    <a:pt x="820274" y="-9459"/>
                    <a:pt x="1151220" y="110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latin typeface="Candara" panose="020E0502030303020204" pitchFamily="34" charset="0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9F247760-BE07-41A2-969E-570081E655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5184" y="5798001"/>
              <a:ext cx="2485581" cy="1059999"/>
            </a:xfrm>
            <a:custGeom>
              <a:avLst/>
              <a:gdLst>
                <a:gd name="connsiteX0" fmla="*/ 1553968 w 2449768"/>
                <a:gd name="connsiteY0" fmla="*/ 1045598 h 1050628"/>
                <a:gd name="connsiteX1" fmla="*/ 1561623 w 2449768"/>
                <a:gd name="connsiteY1" fmla="*/ 1050628 h 1050628"/>
                <a:gd name="connsiteX2" fmla="*/ 1540857 w 2449768"/>
                <a:gd name="connsiteY2" fmla="*/ 1050628 h 1050628"/>
                <a:gd name="connsiteX3" fmla="*/ 1542955 w 2449768"/>
                <a:gd name="connsiteY3" fmla="*/ 1048256 h 1050628"/>
                <a:gd name="connsiteX4" fmla="*/ 1553968 w 2449768"/>
                <a:gd name="connsiteY4" fmla="*/ 1045598 h 1050628"/>
                <a:gd name="connsiteX5" fmla="*/ 490647 w 2449768"/>
                <a:gd name="connsiteY5" fmla="*/ 1036483 h 1050628"/>
                <a:gd name="connsiteX6" fmla="*/ 503939 w 2449768"/>
                <a:gd name="connsiteY6" fmla="*/ 1045217 h 1050628"/>
                <a:gd name="connsiteX7" fmla="*/ 505485 w 2449768"/>
                <a:gd name="connsiteY7" fmla="*/ 1050628 h 1050628"/>
                <a:gd name="connsiteX8" fmla="*/ 470645 w 2449768"/>
                <a:gd name="connsiteY8" fmla="*/ 1050628 h 1050628"/>
                <a:gd name="connsiteX9" fmla="*/ 469761 w 2449768"/>
                <a:gd name="connsiteY9" fmla="*/ 1046736 h 1050628"/>
                <a:gd name="connsiteX10" fmla="*/ 479634 w 2449768"/>
                <a:gd name="connsiteY10" fmla="*/ 1039141 h 1050628"/>
                <a:gd name="connsiteX11" fmla="*/ 490647 w 2449768"/>
                <a:gd name="connsiteY11" fmla="*/ 1036483 h 1050628"/>
                <a:gd name="connsiteX12" fmla="*/ 326591 w 2449768"/>
                <a:gd name="connsiteY12" fmla="*/ 1030407 h 1050628"/>
                <a:gd name="connsiteX13" fmla="*/ 339883 w 2449768"/>
                <a:gd name="connsiteY13" fmla="*/ 1039141 h 1050628"/>
                <a:gd name="connsiteX14" fmla="*/ 341999 w 2449768"/>
                <a:gd name="connsiteY14" fmla="*/ 1050628 h 1050628"/>
                <a:gd name="connsiteX15" fmla="*/ 308260 w 2449768"/>
                <a:gd name="connsiteY15" fmla="*/ 1050628 h 1050628"/>
                <a:gd name="connsiteX16" fmla="*/ 306844 w 2449768"/>
                <a:gd name="connsiteY16" fmla="*/ 1042939 h 1050628"/>
                <a:gd name="connsiteX17" fmla="*/ 315578 w 2449768"/>
                <a:gd name="connsiteY17" fmla="*/ 1033065 h 1050628"/>
                <a:gd name="connsiteX18" fmla="*/ 326591 w 2449768"/>
                <a:gd name="connsiteY18" fmla="*/ 1030407 h 1050628"/>
                <a:gd name="connsiteX19" fmla="*/ 20886 w 2449768"/>
                <a:gd name="connsiteY19" fmla="*/ 1026229 h 1050628"/>
                <a:gd name="connsiteX20" fmla="*/ 33039 w 2449768"/>
                <a:gd name="connsiteY20" fmla="*/ 1036103 h 1050628"/>
                <a:gd name="connsiteX21" fmla="*/ 36837 w 2449768"/>
                <a:gd name="connsiteY21" fmla="*/ 1049395 h 1050628"/>
                <a:gd name="connsiteX22" fmla="*/ 35731 w 2449768"/>
                <a:gd name="connsiteY22" fmla="*/ 1050628 h 1050628"/>
                <a:gd name="connsiteX23" fmla="*/ 1976 w 2449768"/>
                <a:gd name="connsiteY23" fmla="*/ 1050628 h 1050628"/>
                <a:gd name="connsiteX24" fmla="*/ 0 w 2449768"/>
                <a:gd name="connsiteY24" fmla="*/ 1039901 h 1050628"/>
                <a:gd name="connsiteX25" fmla="*/ 8734 w 2449768"/>
                <a:gd name="connsiteY25" fmla="*/ 1030027 h 1050628"/>
                <a:gd name="connsiteX26" fmla="*/ 20886 w 2449768"/>
                <a:gd name="connsiteY26" fmla="*/ 1026229 h 1050628"/>
                <a:gd name="connsiteX27" fmla="*/ 2100819 w 2449768"/>
                <a:gd name="connsiteY27" fmla="*/ 1024331 h 1050628"/>
                <a:gd name="connsiteX28" fmla="*/ 2114111 w 2449768"/>
                <a:gd name="connsiteY28" fmla="*/ 1033065 h 1050628"/>
                <a:gd name="connsiteX29" fmla="*/ 2117909 w 2449768"/>
                <a:gd name="connsiteY29" fmla="*/ 1046357 h 1050628"/>
                <a:gd name="connsiteX30" fmla="*/ 2114079 w 2449768"/>
                <a:gd name="connsiteY30" fmla="*/ 1050628 h 1050628"/>
                <a:gd name="connsiteX31" fmla="*/ 2083616 w 2449768"/>
                <a:gd name="connsiteY31" fmla="*/ 1050628 h 1050628"/>
                <a:gd name="connsiteX32" fmla="*/ 2081072 w 2449768"/>
                <a:gd name="connsiteY32" fmla="*/ 1035724 h 1050628"/>
                <a:gd name="connsiteX33" fmla="*/ 2089806 w 2449768"/>
                <a:gd name="connsiteY33" fmla="*/ 1026989 h 1050628"/>
                <a:gd name="connsiteX34" fmla="*/ 2100819 w 2449768"/>
                <a:gd name="connsiteY34" fmla="*/ 1024331 h 1050628"/>
                <a:gd name="connsiteX35" fmla="*/ 1192439 w 2449768"/>
                <a:gd name="connsiteY35" fmla="*/ 1024331 h 1050628"/>
                <a:gd name="connsiteX36" fmla="*/ 1205731 w 2449768"/>
                <a:gd name="connsiteY36" fmla="*/ 1033065 h 1050628"/>
                <a:gd name="connsiteX37" fmla="*/ 1209529 w 2449768"/>
                <a:gd name="connsiteY37" fmla="*/ 1046357 h 1050628"/>
                <a:gd name="connsiteX38" fmla="*/ 1205699 w 2449768"/>
                <a:gd name="connsiteY38" fmla="*/ 1050628 h 1050628"/>
                <a:gd name="connsiteX39" fmla="*/ 1175227 w 2449768"/>
                <a:gd name="connsiteY39" fmla="*/ 1050628 h 1050628"/>
                <a:gd name="connsiteX40" fmla="*/ 1172692 w 2449768"/>
                <a:gd name="connsiteY40" fmla="*/ 1036863 h 1050628"/>
                <a:gd name="connsiteX41" fmla="*/ 1181426 w 2449768"/>
                <a:gd name="connsiteY41" fmla="*/ 1026989 h 1050628"/>
                <a:gd name="connsiteX42" fmla="*/ 1192439 w 2449768"/>
                <a:gd name="connsiteY42" fmla="*/ 1024331 h 1050628"/>
                <a:gd name="connsiteX43" fmla="*/ 788376 w 2449768"/>
                <a:gd name="connsiteY43" fmla="*/ 1024331 h 1050628"/>
                <a:gd name="connsiteX44" fmla="*/ 801668 w 2449768"/>
                <a:gd name="connsiteY44" fmla="*/ 1033065 h 1050628"/>
                <a:gd name="connsiteX45" fmla="*/ 805466 w 2449768"/>
                <a:gd name="connsiteY45" fmla="*/ 1046357 h 1050628"/>
                <a:gd name="connsiteX46" fmla="*/ 801636 w 2449768"/>
                <a:gd name="connsiteY46" fmla="*/ 1050628 h 1050628"/>
                <a:gd name="connsiteX47" fmla="*/ 771181 w 2449768"/>
                <a:gd name="connsiteY47" fmla="*/ 1050628 h 1050628"/>
                <a:gd name="connsiteX48" fmla="*/ 768629 w 2449768"/>
                <a:gd name="connsiteY48" fmla="*/ 1034584 h 1050628"/>
                <a:gd name="connsiteX49" fmla="*/ 777363 w 2449768"/>
                <a:gd name="connsiteY49" fmla="*/ 1026989 h 1050628"/>
                <a:gd name="connsiteX50" fmla="*/ 788376 w 2449768"/>
                <a:gd name="connsiteY50" fmla="*/ 1024331 h 1050628"/>
                <a:gd name="connsiteX51" fmla="*/ 138231 w 2449768"/>
                <a:gd name="connsiteY51" fmla="*/ 1024331 h 1050628"/>
                <a:gd name="connsiteX52" fmla="*/ 151523 w 2449768"/>
                <a:gd name="connsiteY52" fmla="*/ 1033065 h 1050628"/>
                <a:gd name="connsiteX53" fmla="*/ 154181 w 2449768"/>
                <a:gd name="connsiteY53" fmla="*/ 1047496 h 1050628"/>
                <a:gd name="connsiteX54" fmla="*/ 151411 w 2449768"/>
                <a:gd name="connsiteY54" fmla="*/ 1050628 h 1050628"/>
                <a:gd name="connsiteX55" fmla="*/ 121019 w 2449768"/>
                <a:gd name="connsiteY55" fmla="*/ 1050628 h 1050628"/>
                <a:gd name="connsiteX56" fmla="*/ 118484 w 2449768"/>
                <a:gd name="connsiteY56" fmla="*/ 1036863 h 1050628"/>
                <a:gd name="connsiteX57" fmla="*/ 127218 w 2449768"/>
                <a:gd name="connsiteY57" fmla="*/ 1026989 h 1050628"/>
                <a:gd name="connsiteX58" fmla="*/ 138231 w 2449768"/>
                <a:gd name="connsiteY58" fmla="*/ 1024331 h 1050628"/>
                <a:gd name="connsiteX59" fmla="*/ 894709 w 2449768"/>
                <a:gd name="connsiteY59" fmla="*/ 1021293 h 1050628"/>
                <a:gd name="connsiteX60" fmla="*/ 908001 w 2449768"/>
                <a:gd name="connsiteY60" fmla="*/ 1030027 h 1050628"/>
                <a:gd name="connsiteX61" fmla="*/ 911799 w 2449768"/>
                <a:gd name="connsiteY61" fmla="*/ 1043319 h 1050628"/>
                <a:gd name="connsiteX62" fmla="*/ 905246 w 2449768"/>
                <a:gd name="connsiteY62" fmla="*/ 1050628 h 1050628"/>
                <a:gd name="connsiteX63" fmla="*/ 880920 w 2449768"/>
                <a:gd name="connsiteY63" fmla="*/ 1050628 h 1050628"/>
                <a:gd name="connsiteX64" fmla="*/ 877620 w 2449768"/>
                <a:gd name="connsiteY64" fmla="*/ 1048256 h 1050628"/>
                <a:gd name="connsiteX65" fmla="*/ 883696 w 2449768"/>
                <a:gd name="connsiteY65" fmla="*/ 1023951 h 1050628"/>
                <a:gd name="connsiteX66" fmla="*/ 894709 w 2449768"/>
                <a:gd name="connsiteY66" fmla="*/ 1021293 h 1050628"/>
                <a:gd name="connsiteX67" fmla="*/ 694197 w 2449768"/>
                <a:gd name="connsiteY67" fmla="*/ 1021293 h 1050628"/>
                <a:gd name="connsiteX68" fmla="*/ 707488 w 2449768"/>
                <a:gd name="connsiteY68" fmla="*/ 1030027 h 1050628"/>
                <a:gd name="connsiteX69" fmla="*/ 711286 w 2449768"/>
                <a:gd name="connsiteY69" fmla="*/ 1043319 h 1050628"/>
                <a:gd name="connsiteX70" fmla="*/ 704733 w 2449768"/>
                <a:gd name="connsiteY70" fmla="*/ 1050628 h 1050628"/>
                <a:gd name="connsiteX71" fmla="*/ 680408 w 2449768"/>
                <a:gd name="connsiteY71" fmla="*/ 1050628 h 1050628"/>
                <a:gd name="connsiteX72" fmla="*/ 677108 w 2449768"/>
                <a:gd name="connsiteY72" fmla="*/ 1048256 h 1050628"/>
                <a:gd name="connsiteX73" fmla="*/ 683184 w 2449768"/>
                <a:gd name="connsiteY73" fmla="*/ 1023951 h 1050628"/>
                <a:gd name="connsiteX74" fmla="*/ 694197 w 2449768"/>
                <a:gd name="connsiteY74" fmla="*/ 1021293 h 1050628"/>
                <a:gd name="connsiteX75" fmla="*/ 596979 w 2449768"/>
                <a:gd name="connsiteY75" fmla="*/ 1021293 h 1050628"/>
                <a:gd name="connsiteX76" fmla="*/ 610271 w 2449768"/>
                <a:gd name="connsiteY76" fmla="*/ 1030027 h 1050628"/>
                <a:gd name="connsiteX77" fmla="*/ 614069 w 2449768"/>
                <a:gd name="connsiteY77" fmla="*/ 1043319 h 1050628"/>
                <a:gd name="connsiteX78" fmla="*/ 607516 w 2449768"/>
                <a:gd name="connsiteY78" fmla="*/ 1050628 h 1050628"/>
                <a:gd name="connsiteX79" fmla="*/ 583190 w 2449768"/>
                <a:gd name="connsiteY79" fmla="*/ 1050628 h 1050628"/>
                <a:gd name="connsiteX80" fmla="*/ 579890 w 2449768"/>
                <a:gd name="connsiteY80" fmla="*/ 1048256 h 1050628"/>
                <a:gd name="connsiteX81" fmla="*/ 585966 w 2449768"/>
                <a:gd name="connsiteY81" fmla="*/ 1023951 h 1050628"/>
                <a:gd name="connsiteX82" fmla="*/ 596979 w 2449768"/>
                <a:gd name="connsiteY82" fmla="*/ 1021293 h 1050628"/>
                <a:gd name="connsiteX83" fmla="*/ 1086106 w 2449768"/>
                <a:gd name="connsiteY83" fmla="*/ 1015217 h 1050628"/>
                <a:gd name="connsiteX84" fmla="*/ 1099398 w 2449768"/>
                <a:gd name="connsiteY84" fmla="*/ 1023951 h 1050628"/>
                <a:gd name="connsiteX85" fmla="*/ 1093322 w 2449768"/>
                <a:gd name="connsiteY85" fmla="*/ 1048256 h 1050628"/>
                <a:gd name="connsiteX86" fmla="*/ 1082478 w 2449768"/>
                <a:gd name="connsiteY86" fmla="*/ 1050628 h 1050628"/>
                <a:gd name="connsiteX87" fmla="*/ 1080771 w 2449768"/>
                <a:gd name="connsiteY87" fmla="*/ 1050628 h 1050628"/>
                <a:gd name="connsiteX88" fmla="*/ 1069017 w 2449768"/>
                <a:gd name="connsiteY88" fmla="*/ 1042180 h 1050628"/>
                <a:gd name="connsiteX89" fmla="*/ 1075093 w 2449768"/>
                <a:gd name="connsiteY89" fmla="*/ 1017875 h 1050628"/>
                <a:gd name="connsiteX90" fmla="*/ 1086106 w 2449768"/>
                <a:gd name="connsiteY90" fmla="*/ 1015217 h 1050628"/>
                <a:gd name="connsiteX91" fmla="*/ 1313961 w 2449768"/>
                <a:gd name="connsiteY91" fmla="*/ 1009141 h 1050628"/>
                <a:gd name="connsiteX92" fmla="*/ 1327253 w 2449768"/>
                <a:gd name="connsiteY92" fmla="*/ 1017875 h 1050628"/>
                <a:gd name="connsiteX93" fmla="*/ 1321177 w 2449768"/>
                <a:gd name="connsiteY93" fmla="*/ 1042180 h 1050628"/>
                <a:gd name="connsiteX94" fmla="*/ 1296872 w 2449768"/>
                <a:gd name="connsiteY94" fmla="*/ 1036104 h 1050628"/>
                <a:gd name="connsiteX95" fmla="*/ 1302948 w 2449768"/>
                <a:gd name="connsiteY95" fmla="*/ 1011799 h 1050628"/>
                <a:gd name="connsiteX96" fmla="*/ 1313961 w 2449768"/>
                <a:gd name="connsiteY96" fmla="*/ 1009141 h 1050628"/>
                <a:gd name="connsiteX97" fmla="*/ 2337788 w 2449768"/>
                <a:gd name="connsiteY97" fmla="*/ 996989 h 1050628"/>
                <a:gd name="connsiteX98" fmla="*/ 2351080 w 2449768"/>
                <a:gd name="connsiteY98" fmla="*/ 1005723 h 1050628"/>
                <a:gd name="connsiteX99" fmla="*/ 2345004 w 2449768"/>
                <a:gd name="connsiteY99" fmla="*/ 1030028 h 1050628"/>
                <a:gd name="connsiteX100" fmla="*/ 2320699 w 2449768"/>
                <a:gd name="connsiteY100" fmla="*/ 1023952 h 1050628"/>
                <a:gd name="connsiteX101" fmla="*/ 2326775 w 2449768"/>
                <a:gd name="connsiteY101" fmla="*/ 999647 h 1050628"/>
                <a:gd name="connsiteX102" fmla="*/ 2337788 w 2449768"/>
                <a:gd name="connsiteY102" fmla="*/ 996989 h 1050628"/>
                <a:gd name="connsiteX103" fmla="*/ 1429407 w 2449768"/>
                <a:gd name="connsiteY103" fmla="*/ 990912 h 1050628"/>
                <a:gd name="connsiteX104" fmla="*/ 1442699 w 2449768"/>
                <a:gd name="connsiteY104" fmla="*/ 999646 h 1050628"/>
                <a:gd name="connsiteX105" fmla="*/ 1436623 w 2449768"/>
                <a:gd name="connsiteY105" fmla="*/ 1023951 h 1050628"/>
                <a:gd name="connsiteX106" fmla="*/ 1412318 w 2449768"/>
                <a:gd name="connsiteY106" fmla="*/ 1017875 h 1050628"/>
                <a:gd name="connsiteX107" fmla="*/ 1418394 w 2449768"/>
                <a:gd name="connsiteY107" fmla="*/ 993570 h 1050628"/>
                <a:gd name="connsiteX108" fmla="*/ 1429407 w 2449768"/>
                <a:gd name="connsiteY108" fmla="*/ 990912 h 1050628"/>
                <a:gd name="connsiteX109" fmla="*/ 1672452 w 2449768"/>
                <a:gd name="connsiteY109" fmla="*/ 987874 h 1050628"/>
                <a:gd name="connsiteX110" fmla="*/ 1685744 w 2449768"/>
                <a:gd name="connsiteY110" fmla="*/ 996608 h 1050628"/>
                <a:gd name="connsiteX111" fmla="*/ 1679668 w 2449768"/>
                <a:gd name="connsiteY111" fmla="*/ 1020913 h 1050628"/>
                <a:gd name="connsiteX112" fmla="*/ 1655363 w 2449768"/>
                <a:gd name="connsiteY112" fmla="*/ 1014837 h 1050628"/>
                <a:gd name="connsiteX113" fmla="*/ 1661439 w 2449768"/>
                <a:gd name="connsiteY113" fmla="*/ 990532 h 1050628"/>
                <a:gd name="connsiteX114" fmla="*/ 1672452 w 2449768"/>
                <a:gd name="connsiteY114" fmla="*/ 987874 h 1050628"/>
                <a:gd name="connsiteX115" fmla="*/ 1803089 w 2449768"/>
                <a:gd name="connsiteY115" fmla="*/ 975722 h 1050628"/>
                <a:gd name="connsiteX116" fmla="*/ 1816381 w 2449768"/>
                <a:gd name="connsiteY116" fmla="*/ 984456 h 1050628"/>
                <a:gd name="connsiteX117" fmla="*/ 1810305 w 2449768"/>
                <a:gd name="connsiteY117" fmla="*/ 1008761 h 1050628"/>
                <a:gd name="connsiteX118" fmla="*/ 1786000 w 2449768"/>
                <a:gd name="connsiteY118" fmla="*/ 1002685 h 1050628"/>
                <a:gd name="connsiteX119" fmla="*/ 1792076 w 2449768"/>
                <a:gd name="connsiteY119" fmla="*/ 978380 h 1050628"/>
                <a:gd name="connsiteX120" fmla="*/ 1803089 w 2449768"/>
                <a:gd name="connsiteY120" fmla="*/ 975722 h 1050628"/>
                <a:gd name="connsiteX121" fmla="*/ 2030944 w 2449768"/>
                <a:gd name="connsiteY121" fmla="*/ 969646 h 1050628"/>
                <a:gd name="connsiteX122" fmla="*/ 2044236 w 2449768"/>
                <a:gd name="connsiteY122" fmla="*/ 978380 h 1050628"/>
                <a:gd name="connsiteX123" fmla="*/ 2038160 w 2449768"/>
                <a:gd name="connsiteY123" fmla="*/ 1002685 h 1050628"/>
                <a:gd name="connsiteX124" fmla="*/ 2013855 w 2449768"/>
                <a:gd name="connsiteY124" fmla="*/ 996609 h 1050628"/>
                <a:gd name="connsiteX125" fmla="*/ 2019931 w 2449768"/>
                <a:gd name="connsiteY125" fmla="*/ 972304 h 1050628"/>
                <a:gd name="connsiteX126" fmla="*/ 2030944 w 2449768"/>
                <a:gd name="connsiteY126" fmla="*/ 969646 h 1050628"/>
                <a:gd name="connsiteX127" fmla="*/ 405581 w 2449768"/>
                <a:gd name="connsiteY127" fmla="*/ 966608 h 1050628"/>
                <a:gd name="connsiteX128" fmla="*/ 418873 w 2449768"/>
                <a:gd name="connsiteY128" fmla="*/ 975342 h 1050628"/>
                <a:gd name="connsiteX129" fmla="*/ 412797 w 2449768"/>
                <a:gd name="connsiteY129" fmla="*/ 999647 h 1050628"/>
                <a:gd name="connsiteX130" fmla="*/ 388492 w 2449768"/>
                <a:gd name="connsiteY130" fmla="*/ 993571 h 1050628"/>
                <a:gd name="connsiteX131" fmla="*/ 394568 w 2449768"/>
                <a:gd name="connsiteY131" fmla="*/ 969266 h 1050628"/>
                <a:gd name="connsiteX132" fmla="*/ 405581 w 2449768"/>
                <a:gd name="connsiteY132" fmla="*/ 966608 h 1050628"/>
                <a:gd name="connsiteX133" fmla="*/ 2225380 w 2449768"/>
                <a:gd name="connsiteY133" fmla="*/ 957494 h 1050628"/>
                <a:gd name="connsiteX134" fmla="*/ 2238671 w 2449768"/>
                <a:gd name="connsiteY134" fmla="*/ 966228 h 1050628"/>
                <a:gd name="connsiteX135" fmla="*/ 2232595 w 2449768"/>
                <a:gd name="connsiteY135" fmla="*/ 990533 h 1050628"/>
                <a:gd name="connsiteX136" fmla="*/ 2208290 w 2449768"/>
                <a:gd name="connsiteY136" fmla="*/ 984457 h 1050628"/>
                <a:gd name="connsiteX137" fmla="*/ 2214366 w 2449768"/>
                <a:gd name="connsiteY137" fmla="*/ 960152 h 1050628"/>
                <a:gd name="connsiteX138" fmla="*/ 2225380 w 2449768"/>
                <a:gd name="connsiteY138" fmla="*/ 957494 h 1050628"/>
                <a:gd name="connsiteX139" fmla="*/ 1927649 w 2449768"/>
                <a:gd name="connsiteY139" fmla="*/ 954456 h 1050628"/>
                <a:gd name="connsiteX140" fmla="*/ 1940941 w 2449768"/>
                <a:gd name="connsiteY140" fmla="*/ 963190 h 1050628"/>
                <a:gd name="connsiteX141" fmla="*/ 1934865 w 2449768"/>
                <a:gd name="connsiteY141" fmla="*/ 987495 h 1050628"/>
                <a:gd name="connsiteX142" fmla="*/ 1910560 w 2449768"/>
                <a:gd name="connsiteY142" fmla="*/ 981419 h 1050628"/>
                <a:gd name="connsiteX143" fmla="*/ 1916636 w 2449768"/>
                <a:gd name="connsiteY143" fmla="*/ 957114 h 1050628"/>
                <a:gd name="connsiteX144" fmla="*/ 1927649 w 2449768"/>
                <a:gd name="connsiteY144" fmla="*/ 954456 h 1050628"/>
                <a:gd name="connsiteX145" fmla="*/ 244564 w 2449768"/>
                <a:gd name="connsiteY145" fmla="*/ 954456 h 1050628"/>
                <a:gd name="connsiteX146" fmla="*/ 257856 w 2449768"/>
                <a:gd name="connsiteY146" fmla="*/ 963190 h 1050628"/>
                <a:gd name="connsiteX147" fmla="*/ 251780 w 2449768"/>
                <a:gd name="connsiteY147" fmla="*/ 987495 h 1050628"/>
                <a:gd name="connsiteX148" fmla="*/ 227475 w 2449768"/>
                <a:gd name="connsiteY148" fmla="*/ 981419 h 1050628"/>
                <a:gd name="connsiteX149" fmla="*/ 233551 w 2449768"/>
                <a:gd name="connsiteY149" fmla="*/ 957114 h 1050628"/>
                <a:gd name="connsiteX150" fmla="*/ 244564 w 2449768"/>
                <a:gd name="connsiteY150" fmla="*/ 954456 h 1050628"/>
                <a:gd name="connsiteX151" fmla="*/ 2431968 w 2449768"/>
                <a:gd name="connsiteY151" fmla="*/ 951418 h 1050628"/>
                <a:gd name="connsiteX152" fmla="*/ 2445260 w 2449768"/>
                <a:gd name="connsiteY152" fmla="*/ 960152 h 1050628"/>
                <a:gd name="connsiteX153" fmla="*/ 2439184 w 2449768"/>
                <a:gd name="connsiteY153" fmla="*/ 984457 h 1050628"/>
                <a:gd name="connsiteX154" fmla="*/ 2414879 w 2449768"/>
                <a:gd name="connsiteY154" fmla="*/ 978381 h 1050628"/>
                <a:gd name="connsiteX155" fmla="*/ 2420955 w 2449768"/>
                <a:gd name="connsiteY155" fmla="*/ 954076 h 1050628"/>
                <a:gd name="connsiteX156" fmla="*/ 2431968 w 2449768"/>
                <a:gd name="connsiteY156" fmla="*/ 951418 h 1050628"/>
                <a:gd name="connsiteX157" fmla="*/ 1553968 w 2449768"/>
                <a:gd name="connsiteY157" fmla="*/ 948380 h 1050628"/>
                <a:gd name="connsiteX158" fmla="*/ 1567259 w 2449768"/>
                <a:gd name="connsiteY158" fmla="*/ 957114 h 1050628"/>
                <a:gd name="connsiteX159" fmla="*/ 1561183 w 2449768"/>
                <a:gd name="connsiteY159" fmla="*/ 981419 h 1050628"/>
                <a:gd name="connsiteX160" fmla="*/ 1536879 w 2449768"/>
                <a:gd name="connsiteY160" fmla="*/ 975343 h 1050628"/>
                <a:gd name="connsiteX161" fmla="*/ 1542955 w 2449768"/>
                <a:gd name="connsiteY161" fmla="*/ 951038 h 1050628"/>
                <a:gd name="connsiteX162" fmla="*/ 1553968 w 2449768"/>
                <a:gd name="connsiteY162" fmla="*/ 948380 h 1050628"/>
                <a:gd name="connsiteX163" fmla="*/ 1222819 w 2449768"/>
                <a:gd name="connsiteY163" fmla="*/ 933189 h 1050628"/>
                <a:gd name="connsiteX164" fmla="*/ 1236111 w 2449768"/>
                <a:gd name="connsiteY164" fmla="*/ 941923 h 1050628"/>
                <a:gd name="connsiteX165" fmla="*/ 1230035 w 2449768"/>
                <a:gd name="connsiteY165" fmla="*/ 966228 h 1050628"/>
                <a:gd name="connsiteX166" fmla="*/ 1205730 w 2449768"/>
                <a:gd name="connsiteY166" fmla="*/ 960152 h 1050628"/>
                <a:gd name="connsiteX167" fmla="*/ 1211806 w 2449768"/>
                <a:gd name="connsiteY167" fmla="*/ 935847 h 1050628"/>
                <a:gd name="connsiteX168" fmla="*/ 1222819 w 2449768"/>
                <a:gd name="connsiteY168" fmla="*/ 933189 h 1050628"/>
                <a:gd name="connsiteX169" fmla="*/ 1031421 w 2449768"/>
                <a:gd name="connsiteY169" fmla="*/ 930151 h 1050628"/>
                <a:gd name="connsiteX170" fmla="*/ 1044713 w 2449768"/>
                <a:gd name="connsiteY170" fmla="*/ 938885 h 1050628"/>
                <a:gd name="connsiteX171" fmla="*/ 1038637 w 2449768"/>
                <a:gd name="connsiteY171" fmla="*/ 963190 h 1050628"/>
                <a:gd name="connsiteX172" fmla="*/ 1014332 w 2449768"/>
                <a:gd name="connsiteY172" fmla="*/ 957114 h 1050628"/>
                <a:gd name="connsiteX173" fmla="*/ 1020408 w 2449768"/>
                <a:gd name="connsiteY173" fmla="*/ 932809 h 1050628"/>
                <a:gd name="connsiteX174" fmla="*/ 1031421 w 2449768"/>
                <a:gd name="connsiteY174" fmla="*/ 930151 h 1050628"/>
                <a:gd name="connsiteX175" fmla="*/ 931165 w 2449768"/>
                <a:gd name="connsiteY175" fmla="*/ 930151 h 1050628"/>
                <a:gd name="connsiteX176" fmla="*/ 944457 w 2449768"/>
                <a:gd name="connsiteY176" fmla="*/ 938885 h 1050628"/>
                <a:gd name="connsiteX177" fmla="*/ 938381 w 2449768"/>
                <a:gd name="connsiteY177" fmla="*/ 963190 h 1050628"/>
                <a:gd name="connsiteX178" fmla="*/ 914076 w 2449768"/>
                <a:gd name="connsiteY178" fmla="*/ 957114 h 1050628"/>
                <a:gd name="connsiteX179" fmla="*/ 920152 w 2449768"/>
                <a:gd name="connsiteY179" fmla="*/ 932809 h 1050628"/>
                <a:gd name="connsiteX180" fmla="*/ 931165 w 2449768"/>
                <a:gd name="connsiteY180" fmla="*/ 930151 h 1050628"/>
                <a:gd name="connsiteX181" fmla="*/ 123041 w 2449768"/>
                <a:gd name="connsiteY181" fmla="*/ 930151 h 1050628"/>
                <a:gd name="connsiteX182" fmla="*/ 136333 w 2449768"/>
                <a:gd name="connsiteY182" fmla="*/ 938885 h 1050628"/>
                <a:gd name="connsiteX183" fmla="*/ 130257 w 2449768"/>
                <a:gd name="connsiteY183" fmla="*/ 963190 h 1050628"/>
                <a:gd name="connsiteX184" fmla="*/ 105952 w 2449768"/>
                <a:gd name="connsiteY184" fmla="*/ 957114 h 1050628"/>
                <a:gd name="connsiteX185" fmla="*/ 112028 w 2449768"/>
                <a:gd name="connsiteY185" fmla="*/ 932809 h 1050628"/>
                <a:gd name="connsiteX186" fmla="*/ 123041 w 2449768"/>
                <a:gd name="connsiteY186" fmla="*/ 930151 h 1050628"/>
                <a:gd name="connsiteX187" fmla="*/ 524065 w 2449768"/>
                <a:gd name="connsiteY187" fmla="*/ 917999 h 1050628"/>
                <a:gd name="connsiteX188" fmla="*/ 537357 w 2449768"/>
                <a:gd name="connsiteY188" fmla="*/ 926733 h 1050628"/>
                <a:gd name="connsiteX189" fmla="*/ 531281 w 2449768"/>
                <a:gd name="connsiteY189" fmla="*/ 951038 h 1050628"/>
                <a:gd name="connsiteX190" fmla="*/ 506976 w 2449768"/>
                <a:gd name="connsiteY190" fmla="*/ 944962 h 1050628"/>
                <a:gd name="connsiteX191" fmla="*/ 513052 w 2449768"/>
                <a:gd name="connsiteY191" fmla="*/ 920657 h 1050628"/>
                <a:gd name="connsiteX192" fmla="*/ 524065 w 2449768"/>
                <a:gd name="connsiteY192" fmla="*/ 917999 h 1050628"/>
                <a:gd name="connsiteX193" fmla="*/ 824833 w 2449768"/>
                <a:gd name="connsiteY193" fmla="*/ 911923 h 1050628"/>
                <a:gd name="connsiteX194" fmla="*/ 838125 w 2449768"/>
                <a:gd name="connsiteY194" fmla="*/ 920657 h 1050628"/>
                <a:gd name="connsiteX195" fmla="*/ 832049 w 2449768"/>
                <a:gd name="connsiteY195" fmla="*/ 944962 h 1050628"/>
                <a:gd name="connsiteX196" fmla="*/ 807744 w 2449768"/>
                <a:gd name="connsiteY196" fmla="*/ 938886 h 1050628"/>
                <a:gd name="connsiteX197" fmla="*/ 813820 w 2449768"/>
                <a:gd name="connsiteY197" fmla="*/ 914581 h 1050628"/>
                <a:gd name="connsiteX198" fmla="*/ 824833 w 2449768"/>
                <a:gd name="connsiteY198" fmla="*/ 911923 h 1050628"/>
                <a:gd name="connsiteX199" fmla="*/ 2137276 w 2449768"/>
                <a:gd name="connsiteY199" fmla="*/ 905847 h 1050628"/>
                <a:gd name="connsiteX200" fmla="*/ 2150567 w 2449768"/>
                <a:gd name="connsiteY200" fmla="*/ 914581 h 1050628"/>
                <a:gd name="connsiteX201" fmla="*/ 2144491 w 2449768"/>
                <a:gd name="connsiteY201" fmla="*/ 938886 h 1050628"/>
                <a:gd name="connsiteX202" fmla="*/ 2120187 w 2449768"/>
                <a:gd name="connsiteY202" fmla="*/ 932810 h 1050628"/>
                <a:gd name="connsiteX203" fmla="*/ 2126263 w 2449768"/>
                <a:gd name="connsiteY203" fmla="*/ 908505 h 1050628"/>
                <a:gd name="connsiteX204" fmla="*/ 2137276 w 2449768"/>
                <a:gd name="connsiteY204" fmla="*/ 905847 h 1050628"/>
                <a:gd name="connsiteX205" fmla="*/ 630397 w 2449768"/>
                <a:gd name="connsiteY205" fmla="*/ 905847 h 1050628"/>
                <a:gd name="connsiteX206" fmla="*/ 643689 w 2449768"/>
                <a:gd name="connsiteY206" fmla="*/ 914581 h 1050628"/>
                <a:gd name="connsiteX207" fmla="*/ 637613 w 2449768"/>
                <a:gd name="connsiteY207" fmla="*/ 938886 h 1050628"/>
                <a:gd name="connsiteX208" fmla="*/ 613308 w 2449768"/>
                <a:gd name="connsiteY208" fmla="*/ 932810 h 1050628"/>
                <a:gd name="connsiteX209" fmla="*/ 619384 w 2449768"/>
                <a:gd name="connsiteY209" fmla="*/ 908505 h 1050628"/>
                <a:gd name="connsiteX210" fmla="*/ 630397 w 2449768"/>
                <a:gd name="connsiteY210" fmla="*/ 905847 h 1050628"/>
                <a:gd name="connsiteX211" fmla="*/ 1332189 w 2449768"/>
                <a:gd name="connsiteY211" fmla="*/ 896733 h 1050628"/>
                <a:gd name="connsiteX212" fmla="*/ 1345481 w 2449768"/>
                <a:gd name="connsiteY212" fmla="*/ 905467 h 1050628"/>
                <a:gd name="connsiteX213" fmla="*/ 1339405 w 2449768"/>
                <a:gd name="connsiteY213" fmla="*/ 929772 h 1050628"/>
                <a:gd name="connsiteX214" fmla="*/ 1315100 w 2449768"/>
                <a:gd name="connsiteY214" fmla="*/ 923696 h 1050628"/>
                <a:gd name="connsiteX215" fmla="*/ 1321176 w 2449768"/>
                <a:gd name="connsiteY215" fmla="*/ 899391 h 1050628"/>
                <a:gd name="connsiteX216" fmla="*/ 1332189 w 2449768"/>
                <a:gd name="connsiteY216" fmla="*/ 896733 h 1050628"/>
                <a:gd name="connsiteX217" fmla="*/ 724577 w 2449768"/>
                <a:gd name="connsiteY217" fmla="*/ 890656 h 1050628"/>
                <a:gd name="connsiteX218" fmla="*/ 737869 w 2449768"/>
                <a:gd name="connsiteY218" fmla="*/ 899390 h 1050628"/>
                <a:gd name="connsiteX219" fmla="*/ 731793 w 2449768"/>
                <a:gd name="connsiteY219" fmla="*/ 923695 h 1050628"/>
                <a:gd name="connsiteX220" fmla="*/ 707488 w 2449768"/>
                <a:gd name="connsiteY220" fmla="*/ 917619 h 1050628"/>
                <a:gd name="connsiteX221" fmla="*/ 713564 w 2449768"/>
                <a:gd name="connsiteY221" fmla="*/ 893314 h 1050628"/>
                <a:gd name="connsiteX222" fmla="*/ 724577 w 2449768"/>
                <a:gd name="connsiteY222" fmla="*/ 890656 h 1050628"/>
                <a:gd name="connsiteX223" fmla="*/ 1435484 w 2449768"/>
                <a:gd name="connsiteY223" fmla="*/ 884580 h 1050628"/>
                <a:gd name="connsiteX224" fmla="*/ 1448776 w 2449768"/>
                <a:gd name="connsiteY224" fmla="*/ 893314 h 1050628"/>
                <a:gd name="connsiteX225" fmla="*/ 1442700 w 2449768"/>
                <a:gd name="connsiteY225" fmla="*/ 917619 h 1050628"/>
                <a:gd name="connsiteX226" fmla="*/ 1418395 w 2449768"/>
                <a:gd name="connsiteY226" fmla="*/ 911543 h 1050628"/>
                <a:gd name="connsiteX227" fmla="*/ 1424471 w 2449768"/>
                <a:gd name="connsiteY227" fmla="*/ 887238 h 1050628"/>
                <a:gd name="connsiteX228" fmla="*/ 1435484 w 2449768"/>
                <a:gd name="connsiteY228" fmla="*/ 884580 h 1050628"/>
                <a:gd name="connsiteX229" fmla="*/ 1131677 w 2449768"/>
                <a:gd name="connsiteY229" fmla="*/ 884580 h 1050628"/>
                <a:gd name="connsiteX230" fmla="*/ 1144969 w 2449768"/>
                <a:gd name="connsiteY230" fmla="*/ 893314 h 1050628"/>
                <a:gd name="connsiteX231" fmla="*/ 1138893 w 2449768"/>
                <a:gd name="connsiteY231" fmla="*/ 917619 h 1050628"/>
                <a:gd name="connsiteX232" fmla="*/ 1114588 w 2449768"/>
                <a:gd name="connsiteY232" fmla="*/ 911543 h 1050628"/>
                <a:gd name="connsiteX233" fmla="*/ 1120664 w 2449768"/>
                <a:gd name="connsiteY233" fmla="*/ 887238 h 1050628"/>
                <a:gd name="connsiteX234" fmla="*/ 1131677 w 2449768"/>
                <a:gd name="connsiteY234" fmla="*/ 884580 h 1050628"/>
                <a:gd name="connsiteX235" fmla="*/ 1757518 w 2449768"/>
                <a:gd name="connsiteY235" fmla="*/ 881542 h 1050628"/>
                <a:gd name="connsiteX236" fmla="*/ 1770810 w 2449768"/>
                <a:gd name="connsiteY236" fmla="*/ 890276 h 1050628"/>
                <a:gd name="connsiteX237" fmla="*/ 1764734 w 2449768"/>
                <a:gd name="connsiteY237" fmla="*/ 914581 h 1050628"/>
                <a:gd name="connsiteX238" fmla="*/ 1740429 w 2449768"/>
                <a:gd name="connsiteY238" fmla="*/ 908505 h 1050628"/>
                <a:gd name="connsiteX239" fmla="*/ 1746505 w 2449768"/>
                <a:gd name="connsiteY239" fmla="*/ 884200 h 1050628"/>
                <a:gd name="connsiteX240" fmla="*/ 1757518 w 2449768"/>
                <a:gd name="connsiteY240" fmla="*/ 881542 h 1050628"/>
                <a:gd name="connsiteX241" fmla="*/ 1654224 w 2449768"/>
                <a:gd name="connsiteY241" fmla="*/ 881542 h 1050628"/>
                <a:gd name="connsiteX242" fmla="*/ 1667516 w 2449768"/>
                <a:gd name="connsiteY242" fmla="*/ 890276 h 1050628"/>
                <a:gd name="connsiteX243" fmla="*/ 1661440 w 2449768"/>
                <a:gd name="connsiteY243" fmla="*/ 914581 h 1050628"/>
                <a:gd name="connsiteX244" fmla="*/ 1637135 w 2449768"/>
                <a:gd name="connsiteY244" fmla="*/ 908505 h 1050628"/>
                <a:gd name="connsiteX245" fmla="*/ 1643211 w 2449768"/>
                <a:gd name="connsiteY245" fmla="*/ 884200 h 1050628"/>
                <a:gd name="connsiteX246" fmla="*/ 1654224 w 2449768"/>
                <a:gd name="connsiteY246" fmla="*/ 881542 h 1050628"/>
                <a:gd name="connsiteX247" fmla="*/ 2346903 w 2449768"/>
                <a:gd name="connsiteY247" fmla="*/ 878504 h 1050628"/>
                <a:gd name="connsiteX248" fmla="*/ 2360194 w 2449768"/>
                <a:gd name="connsiteY248" fmla="*/ 887238 h 1050628"/>
                <a:gd name="connsiteX249" fmla="*/ 2354118 w 2449768"/>
                <a:gd name="connsiteY249" fmla="*/ 911543 h 1050628"/>
                <a:gd name="connsiteX250" fmla="*/ 2329813 w 2449768"/>
                <a:gd name="connsiteY250" fmla="*/ 905467 h 1050628"/>
                <a:gd name="connsiteX251" fmla="*/ 2335889 w 2449768"/>
                <a:gd name="connsiteY251" fmla="*/ 881162 h 1050628"/>
                <a:gd name="connsiteX252" fmla="*/ 2346903 w 2449768"/>
                <a:gd name="connsiteY252" fmla="*/ 878504 h 1050628"/>
                <a:gd name="connsiteX253" fmla="*/ 320515 w 2449768"/>
                <a:gd name="connsiteY253" fmla="*/ 872428 h 1050628"/>
                <a:gd name="connsiteX254" fmla="*/ 333807 w 2449768"/>
                <a:gd name="connsiteY254" fmla="*/ 881162 h 1050628"/>
                <a:gd name="connsiteX255" fmla="*/ 327731 w 2449768"/>
                <a:gd name="connsiteY255" fmla="*/ 905467 h 1050628"/>
                <a:gd name="connsiteX256" fmla="*/ 303426 w 2449768"/>
                <a:gd name="connsiteY256" fmla="*/ 899391 h 1050628"/>
                <a:gd name="connsiteX257" fmla="*/ 309502 w 2449768"/>
                <a:gd name="connsiteY257" fmla="*/ 875086 h 1050628"/>
                <a:gd name="connsiteX258" fmla="*/ 320515 w 2449768"/>
                <a:gd name="connsiteY258" fmla="*/ 872428 h 1050628"/>
                <a:gd name="connsiteX259" fmla="*/ 1876003 w 2449768"/>
                <a:gd name="connsiteY259" fmla="*/ 866352 h 1050628"/>
                <a:gd name="connsiteX260" fmla="*/ 1889294 w 2449768"/>
                <a:gd name="connsiteY260" fmla="*/ 875086 h 1050628"/>
                <a:gd name="connsiteX261" fmla="*/ 1883218 w 2449768"/>
                <a:gd name="connsiteY261" fmla="*/ 899391 h 1050628"/>
                <a:gd name="connsiteX262" fmla="*/ 1858913 w 2449768"/>
                <a:gd name="connsiteY262" fmla="*/ 893315 h 1050628"/>
                <a:gd name="connsiteX263" fmla="*/ 1864989 w 2449768"/>
                <a:gd name="connsiteY263" fmla="*/ 869010 h 1050628"/>
                <a:gd name="connsiteX264" fmla="*/ 1876003 w 2449768"/>
                <a:gd name="connsiteY264" fmla="*/ 866352 h 1050628"/>
                <a:gd name="connsiteX265" fmla="*/ 2000563 w 2449768"/>
                <a:gd name="connsiteY265" fmla="*/ 857238 h 1050628"/>
                <a:gd name="connsiteX266" fmla="*/ 2013855 w 2449768"/>
                <a:gd name="connsiteY266" fmla="*/ 865972 h 1050628"/>
                <a:gd name="connsiteX267" fmla="*/ 2007779 w 2449768"/>
                <a:gd name="connsiteY267" fmla="*/ 890277 h 1050628"/>
                <a:gd name="connsiteX268" fmla="*/ 1983474 w 2449768"/>
                <a:gd name="connsiteY268" fmla="*/ 884201 h 1050628"/>
                <a:gd name="connsiteX269" fmla="*/ 1989550 w 2449768"/>
                <a:gd name="connsiteY269" fmla="*/ 859896 h 1050628"/>
                <a:gd name="connsiteX270" fmla="*/ 2000563 w 2449768"/>
                <a:gd name="connsiteY270" fmla="*/ 857238 h 1050628"/>
                <a:gd name="connsiteX271" fmla="*/ 420771 w 2449768"/>
                <a:gd name="connsiteY271" fmla="*/ 857238 h 1050628"/>
                <a:gd name="connsiteX272" fmla="*/ 434062 w 2449768"/>
                <a:gd name="connsiteY272" fmla="*/ 865972 h 1050628"/>
                <a:gd name="connsiteX273" fmla="*/ 427986 w 2449768"/>
                <a:gd name="connsiteY273" fmla="*/ 890277 h 1050628"/>
                <a:gd name="connsiteX274" fmla="*/ 403682 w 2449768"/>
                <a:gd name="connsiteY274" fmla="*/ 884201 h 1050628"/>
                <a:gd name="connsiteX275" fmla="*/ 409758 w 2449768"/>
                <a:gd name="connsiteY275" fmla="*/ 859896 h 1050628"/>
                <a:gd name="connsiteX276" fmla="*/ 420771 w 2449768"/>
                <a:gd name="connsiteY276" fmla="*/ 857238 h 1050628"/>
                <a:gd name="connsiteX277" fmla="*/ 2237532 w 2449768"/>
                <a:gd name="connsiteY277" fmla="*/ 848124 h 1050628"/>
                <a:gd name="connsiteX278" fmla="*/ 2250824 w 2449768"/>
                <a:gd name="connsiteY278" fmla="*/ 856858 h 1050628"/>
                <a:gd name="connsiteX279" fmla="*/ 2244748 w 2449768"/>
                <a:gd name="connsiteY279" fmla="*/ 881163 h 1050628"/>
                <a:gd name="connsiteX280" fmla="*/ 2220443 w 2449768"/>
                <a:gd name="connsiteY280" fmla="*/ 875087 h 1050628"/>
                <a:gd name="connsiteX281" fmla="*/ 2226519 w 2449768"/>
                <a:gd name="connsiteY281" fmla="*/ 850782 h 1050628"/>
                <a:gd name="connsiteX282" fmla="*/ 2237532 w 2449768"/>
                <a:gd name="connsiteY282" fmla="*/ 848124 h 1050628"/>
                <a:gd name="connsiteX283" fmla="*/ 211145 w 2449768"/>
                <a:gd name="connsiteY283" fmla="*/ 848124 h 1050628"/>
                <a:gd name="connsiteX284" fmla="*/ 224436 w 2449768"/>
                <a:gd name="connsiteY284" fmla="*/ 856858 h 1050628"/>
                <a:gd name="connsiteX285" fmla="*/ 218360 w 2449768"/>
                <a:gd name="connsiteY285" fmla="*/ 881163 h 1050628"/>
                <a:gd name="connsiteX286" fmla="*/ 194056 w 2449768"/>
                <a:gd name="connsiteY286" fmla="*/ 875087 h 1050628"/>
                <a:gd name="connsiteX287" fmla="*/ 200132 w 2449768"/>
                <a:gd name="connsiteY287" fmla="*/ 850782 h 1050628"/>
                <a:gd name="connsiteX288" fmla="*/ 211145 w 2449768"/>
                <a:gd name="connsiteY288" fmla="*/ 848124 h 1050628"/>
                <a:gd name="connsiteX289" fmla="*/ 1511435 w 2449768"/>
                <a:gd name="connsiteY289" fmla="*/ 839009 h 1050628"/>
                <a:gd name="connsiteX290" fmla="*/ 1524727 w 2449768"/>
                <a:gd name="connsiteY290" fmla="*/ 847743 h 1050628"/>
                <a:gd name="connsiteX291" fmla="*/ 1518651 w 2449768"/>
                <a:gd name="connsiteY291" fmla="*/ 872048 h 1050628"/>
                <a:gd name="connsiteX292" fmla="*/ 1494346 w 2449768"/>
                <a:gd name="connsiteY292" fmla="*/ 865972 h 1050628"/>
                <a:gd name="connsiteX293" fmla="*/ 1500422 w 2449768"/>
                <a:gd name="connsiteY293" fmla="*/ 841667 h 1050628"/>
                <a:gd name="connsiteX294" fmla="*/ 1511435 w 2449768"/>
                <a:gd name="connsiteY294" fmla="*/ 839009 h 1050628"/>
                <a:gd name="connsiteX295" fmla="*/ 1253200 w 2449768"/>
                <a:gd name="connsiteY295" fmla="*/ 826857 h 1050628"/>
                <a:gd name="connsiteX296" fmla="*/ 1266492 w 2449768"/>
                <a:gd name="connsiteY296" fmla="*/ 835591 h 1050628"/>
                <a:gd name="connsiteX297" fmla="*/ 1260416 w 2449768"/>
                <a:gd name="connsiteY297" fmla="*/ 859896 h 1050628"/>
                <a:gd name="connsiteX298" fmla="*/ 1236111 w 2449768"/>
                <a:gd name="connsiteY298" fmla="*/ 853820 h 1050628"/>
                <a:gd name="connsiteX299" fmla="*/ 1242187 w 2449768"/>
                <a:gd name="connsiteY299" fmla="*/ 829515 h 1050628"/>
                <a:gd name="connsiteX300" fmla="*/ 1253200 w 2449768"/>
                <a:gd name="connsiteY300" fmla="*/ 826857 h 1050628"/>
                <a:gd name="connsiteX301" fmla="*/ 2428930 w 2449768"/>
                <a:gd name="connsiteY301" fmla="*/ 814705 h 1050628"/>
                <a:gd name="connsiteX302" fmla="*/ 2442221 w 2449768"/>
                <a:gd name="connsiteY302" fmla="*/ 823439 h 1050628"/>
                <a:gd name="connsiteX303" fmla="*/ 2436145 w 2449768"/>
                <a:gd name="connsiteY303" fmla="*/ 847744 h 1050628"/>
                <a:gd name="connsiteX304" fmla="*/ 2411841 w 2449768"/>
                <a:gd name="connsiteY304" fmla="*/ 841668 h 1050628"/>
                <a:gd name="connsiteX305" fmla="*/ 2417917 w 2449768"/>
                <a:gd name="connsiteY305" fmla="*/ 817363 h 1050628"/>
                <a:gd name="connsiteX306" fmla="*/ 2428930 w 2449768"/>
                <a:gd name="connsiteY306" fmla="*/ 814705 h 1050628"/>
                <a:gd name="connsiteX307" fmla="*/ 991927 w 2449768"/>
                <a:gd name="connsiteY307" fmla="*/ 814705 h 1050628"/>
                <a:gd name="connsiteX308" fmla="*/ 1005218 w 2449768"/>
                <a:gd name="connsiteY308" fmla="*/ 823439 h 1050628"/>
                <a:gd name="connsiteX309" fmla="*/ 999142 w 2449768"/>
                <a:gd name="connsiteY309" fmla="*/ 847744 h 1050628"/>
                <a:gd name="connsiteX310" fmla="*/ 974838 w 2449768"/>
                <a:gd name="connsiteY310" fmla="*/ 841668 h 1050628"/>
                <a:gd name="connsiteX311" fmla="*/ 980914 w 2449768"/>
                <a:gd name="connsiteY311" fmla="*/ 817363 h 1050628"/>
                <a:gd name="connsiteX312" fmla="*/ 991927 w 2449768"/>
                <a:gd name="connsiteY312" fmla="*/ 814705 h 1050628"/>
                <a:gd name="connsiteX313" fmla="*/ 894709 w 2449768"/>
                <a:gd name="connsiteY313" fmla="*/ 814705 h 1050628"/>
                <a:gd name="connsiteX314" fmla="*/ 908001 w 2449768"/>
                <a:gd name="connsiteY314" fmla="*/ 823439 h 1050628"/>
                <a:gd name="connsiteX315" fmla="*/ 901925 w 2449768"/>
                <a:gd name="connsiteY315" fmla="*/ 847744 h 1050628"/>
                <a:gd name="connsiteX316" fmla="*/ 877620 w 2449768"/>
                <a:gd name="connsiteY316" fmla="*/ 841668 h 1050628"/>
                <a:gd name="connsiteX317" fmla="*/ 883696 w 2449768"/>
                <a:gd name="connsiteY317" fmla="*/ 817363 h 1050628"/>
                <a:gd name="connsiteX318" fmla="*/ 894709 w 2449768"/>
                <a:gd name="connsiteY318" fmla="*/ 814705 h 1050628"/>
                <a:gd name="connsiteX319" fmla="*/ 2088668 w 2449768"/>
                <a:gd name="connsiteY319" fmla="*/ 805591 h 1050628"/>
                <a:gd name="connsiteX320" fmla="*/ 2101959 w 2449768"/>
                <a:gd name="connsiteY320" fmla="*/ 814325 h 1050628"/>
                <a:gd name="connsiteX321" fmla="*/ 2095883 w 2449768"/>
                <a:gd name="connsiteY321" fmla="*/ 838630 h 1050628"/>
                <a:gd name="connsiteX322" fmla="*/ 2071578 w 2449768"/>
                <a:gd name="connsiteY322" fmla="*/ 832554 h 1050628"/>
                <a:gd name="connsiteX323" fmla="*/ 2077654 w 2449768"/>
                <a:gd name="connsiteY323" fmla="*/ 808249 h 1050628"/>
                <a:gd name="connsiteX324" fmla="*/ 2088668 w 2449768"/>
                <a:gd name="connsiteY324" fmla="*/ 805591 h 1050628"/>
                <a:gd name="connsiteX325" fmla="*/ 575712 w 2449768"/>
                <a:gd name="connsiteY325" fmla="*/ 802553 h 1050628"/>
                <a:gd name="connsiteX326" fmla="*/ 589004 w 2449768"/>
                <a:gd name="connsiteY326" fmla="*/ 811287 h 1050628"/>
                <a:gd name="connsiteX327" fmla="*/ 582928 w 2449768"/>
                <a:gd name="connsiteY327" fmla="*/ 835592 h 1050628"/>
                <a:gd name="connsiteX328" fmla="*/ 558623 w 2449768"/>
                <a:gd name="connsiteY328" fmla="*/ 829516 h 1050628"/>
                <a:gd name="connsiteX329" fmla="*/ 564699 w 2449768"/>
                <a:gd name="connsiteY329" fmla="*/ 805211 h 1050628"/>
                <a:gd name="connsiteX330" fmla="*/ 575712 w 2449768"/>
                <a:gd name="connsiteY330" fmla="*/ 802553 h 1050628"/>
                <a:gd name="connsiteX331" fmla="*/ 1602577 w 2449768"/>
                <a:gd name="connsiteY331" fmla="*/ 796477 h 1050628"/>
                <a:gd name="connsiteX332" fmla="*/ 1615869 w 2449768"/>
                <a:gd name="connsiteY332" fmla="*/ 805211 h 1050628"/>
                <a:gd name="connsiteX333" fmla="*/ 1609793 w 2449768"/>
                <a:gd name="connsiteY333" fmla="*/ 829516 h 1050628"/>
                <a:gd name="connsiteX334" fmla="*/ 1585488 w 2449768"/>
                <a:gd name="connsiteY334" fmla="*/ 823440 h 1050628"/>
                <a:gd name="connsiteX335" fmla="*/ 1591564 w 2449768"/>
                <a:gd name="connsiteY335" fmla="*/ 799135 h 1050628"/>
                <a:gd name="connsiteX336" fmla="*/ 1602577 w 2449768"/>
                <a:gd name="connsiteY336" fmla="*/ 796477 h 1050628"/>
                <a:gd name="connsiteX337" fmla="*/ 1104335 w 2449768"/>
                <a:gd name="connsiteY337" fmla="*/ 793438 h 1050628"/>
                <a:gd name="connsiteX338" fmla="*/ 1117627 w 2449768"/>
                <a:gd name="connsiteY338" fmla="*/ 802172 h 1050628"/>
                <a:gd name="connsiteX339" fmla="*/ 1111551 w 2449768"/>
                <a:gd name="connsiteY339" fmla="*/ 826477 h 1050628"/>
                <a:gd name="connsiteX340" fmla="*/ 1087246 w 2449768"/>
                <a:gd name="connsiteY340" fmla="*/ 820401 h 1050628"/>
                <a:gd name="connsiteX341" fmla="*/ 1093322 w 2449768"/>
                <a:gd name="connsiteY341" fmla="*/ 796096 h 1050628"/>
                <a:gd name="connsiteX342" fmla="*/ 1104335 w 2449768"/>
                <a:gd name="connsiteY342" fmla="*/ 793438 h 1050628"/>
                <a:gd name="connsiteX343" fmla="*/ 791415 w 2449768"/>
                <a:gd name="connsiteY343" fmla="*/ 793438 h 1050628"/>
                <a:gd name="connsiteX344" fmla="*/ 804707 w 2449768"/>
                <a:gd name="connsiteY344" fmla="*/ 802172 h 1050628"/>
                <a:gd name="connsiteX345" fmla="*/ 798631 w 2449768"/>
                <a:gd name="connsiteY345" fmla="*/ 826477 h 1050628"/>
                <a:gd name="connsiteX346" fmla="*/ 774326 w 2449768"/>
                <a:gd name="connsiteY346" fmla="*/ 820401 h 1050628"/>
                <a:gd name="connsiteX347" fmla="*/ 780402 w 2449768"/>
                <a:gd name="connsiteY347" fmla="*/ 796096 h 1050628"/>
                <a:gd name="connsiteX348" fmla="*/ 791415 w 2449768"/>
                <a:gd name="connsiteY348" fmla="*/ 793438 h 1050628"/>
                <a:gd name="connsiteX349" fmla="*/ 1371684 w 2449768"/>
                <a:gd name="connsiteY349" fmla="*/ 784324 h 1050628"/>
                <a:gd name="connsiteX350" fmla="*/ 1384976 w 2449768"/>
                <a:gd name="connsiteY350" fmla="*/ 793058 h 1050628"/>
                <a:gd name="connsiteX351" fmla="*/ 1378900 w 2449768"/>
                <a:gd name="connsiteY351" fmla="*/ 817363 h 1050628"/>
                <a:gd name="connsiteX352" fmla="*/ 1354595 w 2449768"/>
                <a:gd name="connsiteY352" fmla="*/ 811287 h 1050628"/>
                <a:gd name="connsiteX353" fmla="*/ 1360671 w 2449768"/>
                <a:gd name="connsiteY353" fmla="*/ 786982 h 1050628"/>
                <a:gd name="connsiteX354" fmla="*/ 1371684 w 2449768"/>
                <a:gd name="connsiteY354" fmla="*/ 784324 h 1050628"/>
                <a:gd name="connsiteX355" fmla="*/ 472418 w 2449768"/>
                <a:gd name="connsiteY355" fmla="*/ 781286 h 1050628"/>
                <a:gd name="connsiteX356" fmla="*/ 485710 w 2449768"/>
                <a:gd name="connsiteY356" fmla="*/ 790020 h 1050628"/>
                <a:gd name="connsiteX357" fmla="*/ 479634 w 2449768"/>
                <a:gd name="connsiteY357" fmla="*/ 814325 h 1050628"/>
                <a:gd name="connsiteX358" fmla="*/ 455329 w 2449768"/>
                <a:gd name="connsiteY358" fmla="*/ 808249 h 1050628"/>
                <a:gd name="connsiteX359" fmla="*/ 461405 w 2449768"/>
                <a:gd name="connsiteY359" fmla="*/ 783944 h 1050628"/>
                <a:gd name="connsiteX360" fmla="*/ 472418 w 2449768"/>
                <a:gd name="connsiteY360" fmla="*/ 781286 h 1050628"/>
                <a:gd name="connsiteX361" fmla="*/ 1803089 w 2449768"/>
                <a:gd name="connsiteY361" fmla="*/ 778248 h 1050628"/>
                <a:gd name="connsiteX362" fmla="*/ 1816381 w 2449768"/>
                <a:gd name="connsiteY362" fmla="*/ 786982 h 1050628"/>
                <a:gd name="connsiteX363" fmla="*/ 1810305 w 2449768"/>
                <a:gd name="connsiteY363" fmla="*/ 811287 h 1050628"/>
                <a:gd name="connsiteX364" fmla="*/ 1786000 w 2449768"/>
                <a:gd name="connsiteY364" fmla="*/ 805211 h 1050628"/>
                <a:gd name="connsiteX365" fmla="*/ 1792076 w 2449768"/>
                <a:gd name="connsiteY365" fmla="*/ 780906 h 1050628"/>
                <a:gd name="connsiteX366" fmla="*/ 1803089 w 2449768"/>
                <a:gd name="connsiteY366" fmla="*/ 778248 h 1050628"/>
                <a:gd name="connsiteX367" fmla="*/ 675968 w 2449768"/>
                <a:gd name="connsiteY367" fmla="*/ 772172 h 1050628"/>
                <a:gd name="connsiteX368" fmla="*/ 689260 w 2449768"/>
                <a:gd name="connsiteY368" fmla="*/ 780906 h 1050628"/>
                <a:gd name="connsiteX369" fmla="*/ 683184 w 2449768"/>
                <a:gd name="connsiteY369" fmla="*/ 805211 h 1050628"/>
                <a:gd name="connsiteX370" fmla="*/ 658879 w 2449768"/>
                <a:gd name="connsiteY370" fmla="*/ 799135 h 1050628"/>
                <a:gd name="connsiteX371" fmla="*/ 664955 w 2449768"/>
                <a:gd name="connsiteY371" fmla="*/ 774830 h 1050628"/>
                <a:gd name="connsiteX372" fmla="*/ 675968 w 2449768"/>
                <a:gd name="connsiteY372" fmla="*/ 772172 h 1050628"/>
                <a:gd name="connsiteX373" fmla="*/ 302287 w 2449768"/>
                <a:gd name="connsiteY373" fmla="*/ 769134 h 1050628"/>
                <a:gd name="connsiteX374" fmla="*/ 315579 w 2449768"/>
                <a:gd name="connsiteY374" fmla="*/ 777868 h 1050628"/>
                <a:gd name="connsiteX375" fmla="*/ 309503 w 2449768"/>
                <a:gd name="connsiteY375" fmla="*/ 802173 h 1050628"/>
                <a:gd name="connsiteX376" fmla="*/ 285198 w 2449768"/>
                <a:gd name="connsiteY376" fmla="*/ 796097 h 1050628"/>
                <a:gd name="connsiteX377" fmla="*/ 291274 w 2449768"/>
                <a:gd name="connsiteY377" fmla="*/ 771792 h 1050628"/>
                <a:gd name="connsiteX378" fmla="*/ 302287 w 2449768"/>
                <a:gd name="connsiteY378" fmla="*/ 769134 h 1050628"/>
                <a:gd name="connsiteX379" fmla="*/ 2313484 w 2449768"/>
                <a:gd name="connsiteY379" fmla="*/ 766096 h 1050628"/>
                <a:gd name="connsiteX380" fmla="*/ 2326775 w 2449768"/>
                <a:gd name="connsiteY380" fmla="*/ 774830 h 1050628"/>
                <a:gd name="connsiteX381" fmla="*/ 2320699 w 2449768"/>
                <a:gd name="connsiteY381" fmla="*/ 799135 h 1050628"/>
                <a:gd name="connsiteX382" fmla="*/ 2296395 w 2449768"/>
                <a:gd name="connsiteY382" fmla="*/ 793059 h 1050628"/>
                <a:gd name="connsiteX383" fmla="*/ 2302471 w 2449768"/>
                <a:gd name="connsiteY383" fmla="*/ 768754 h 1050628"/>
                <a:gd name="connsiteX384" fmla="*/ 2313484 w 2449768"/>
                <a:gd name="connsiteY384" fmla="*/ 766096 h 1050628"/>
                <a:gd name="connsiteX385" fmla="*/ 1921574 w 2449768"/>
                <a:gd name="connsiteY385" fmla="*/ 766096 h 1050628"/>
                <a:gd name="connsiteX386" fmla="*/ 1934865 w 2449768"/>
                <a:gd name="connsiteY386" fmla="*/ 774830 h 1050628"/>
                <a:gd name="connsiteX387" fmla="*/ 1928789 w 2449768"/>
                <a:gd name="connsiteY387" fmla="*/ 799135 h 1050628"/>
                <a:gd name="connsiteX388" fmla="*/ 1904485 w 2449768"/>
                <a:gd name="connsiteY388" fmla="*/ 793059 h 1050628"/>
                <a:gd name="connsiteX389" fmla="*/ 1910561 w 2449768"/>
                <a:gd name="connsiteY389" fmla="*/ 768754 h 1050628"/>
                <a:gd name="connsiteX390" fmla="*/ 1921574 w 2449768"/>
                <a:gd name="connsiteY390" fmla="*/ 766096 h 1050628"/>
                <a:gd name="connsiteX391" fmla="*/ 2176771 w 2449768"/>
                <a:gd name="connsiteY391" fmla="*/ 756982 h 1050628"/>
                <a:gd name="connsiteX392" fmla="*/ 2190062 w 2449768"/>
                <a:gd name="connsiteY392" fmla="*/ 765716 h 1050628"/>
                <a:gd name="connsiteX393" fmla="*/ 2183986 w 2449768"/>
                <a:gd name="connsiteY393" fmla="*/ 790021 h 1050628"/>
                <a:gd name="connsiteX394" fmla="*/ 2159682 w 2449768"/>
                <a:gd name="connsiteY394" fmla="*/ 783945 h 1050628"/>
                <a:gd name="connsiteX395" fmla="*/ 2165758 w 2449768"/>
                <a:gd name="connsiteY395" fmla="*/ 759640 h 1050628"/>
                <a:gd name="connsiteX396" fmla="*/ 2176771 w 2449768"/>
                <a:gd name="connsiteY396" fmla="*/ 756982 h 1050628"/>
                <a:gd name="connsiteX397" fmla="*/ 1702833 w 2449768"/>
                <a:gd name="connsiteY397" fmla="*/ 750906 h 1050628"/>
                <a:gd name="connsiteX398" fmla="*/ 1716125 w 2449768"/>
                <a:gd name="connsiteY398" fmla="*/ 759640 h 1050628"/>
                <a:gd name="connsiteX399" fmla="*/ 1710049 w 2449768"/>
                <a:gd name="connsiteY399" fmla="*/ 783945 h 1050628"/>
                <a:gd name="connsiteX400" fmla="*/ 1685744 w 2449768"/>
                <a:gd name="connsiteY400" fmla="*/ 777869 h 1050628"/>
                <a:gd name="connsiteX401" fmla="*/ 1691820 w 2449768"/>
                <a:gd name="connsiteY401" fmla="*/ 753564 h 1050628"/>
                <a:gd name="connsiteX402" fmla="*/ 1702833 w 2449768"/>
                <a:gd name="connsiteY402" fmla="*/ 750906 h 1050628"/>
                <a:gd name="connsiteX403" fmla="*/ 1210667 w 2449768"/>
                <a:gd name="connsiteY403" fmla="*/ 741791 h 1050628"/>
                <a:gd name="connsiteX404" fmla="*/ 1223959 w 2449768"/>
                <a:gd name="connsiteY404" fmla="*/ 750525 h 1050628"/>
                <a:gd name="connsiteX405" fmla="*/ 1217883 w 2449768"/>
                <a:gd name="connsiteY405" fmla="*/ 774830 h 1050628"/>
                <a:gd name="connsiteX406" fmla="*/ 1193578 w 2449768"/>
                <a:gd name="connsiteY406" fmla="*/ 768754 h 1050628"/>
                <a:gd name="connsiteX407" fmla="*/ 1199654 w 2449768"/>
                <a:gd name="connsiteY407" fmla="*/ 744449 h 1050628"/>
                <a:gd name="connsiteX408" fmla="*/ 1210667 w 2449768"/>
                <a:gd name="connsiteY408" fmla="*/ 741791 h 1050628"/>
                <a:gd name="connsiteX409" fmla="*/ 1450674 w 2449768"/>
                <a:gd name="connsiteY409" fmla="*/ 723563 h 1050628"/>
                <a:gd name="connsiteX410" fmla="*/ 1463966 w 2449768"/>
                <a:gd name="connsiteY410" fmla="*/ 732297 h 1050628"/>
                <a:gd name="connsiteX411" fmla="*/ 1457890 w 2449768"/>
                <a:gd name="connsiteY411" fmla="*/ 756602 h 1050628"/>
                <a:gd name="connsiteX412" fmla="*/ 1433585 w 2449768"/>
                <a:gd name="connsiteY412" fmla="*/ 750526 h 1050628"/>
                <a:gd name="connsiteX413" fmla="*/ 1439661 w 2449768"/>
                <a:gd name="connsiteY413" fmla="*/ 726221 h 1050628"/>
                <a:gd name="connsiteX414" fmla="*/ 1450674 w 2449768"/>
                <a:gd name="connsiteY414" fmla="*/ 723563 h 1050628"/>
                <a:gd name="connsiteX415" fmla="*/ 2021829 w 2449768"/>
                <a:gd name="connsiteY415" fmla="*/ 720525 h 1050628"/>
                <a:gd name="connsiteX416" fmla="*/ 2035121 w 2449768"/>
                <a:gd name="connsiteY416" fmla="*/ 729259 h 1050628"/>
                <a:gd name="connsiteX417" fmla="*/ 2029045 w 2449768"/>
                <a:gd name="connsiteY417" fmla="*/ 753564 h 1050628"/>
                <a:gd name="connsiteX418" fmla="*/ 2004740 w 2449768"/>
                <a:gd name="connsiteY418" fmla="*/ 747488 h 1050628"/>
                <a:gd name="connsiteX419" fmla="*/ 2010816 w 2449768"/>
                <a:gd name="connsiteY419" fmla="*/ 723183 h 1050628"/>
                <a:gd name="connsiteX420" fmla="*/ 2021829 w 2449768"/>
                <a:gd name="connsiteY420" fmla="*/ 720525 h 1050628"/>
                <a:gd name="connsiteX421" fmla="*/ 387352 w 2449768"/>
                <a:gd name="connsiteY421" fmla="*/ 720525 h 1050628"/>
                <a:gd name="connsiteX422" fmla="*/ 400644 w 2449768"/>
                <a:gd name="connsiteY422" fmla="*/ 729259 h 1050628"/>
                <a:gd name="connsiteX423" fmla="*/ 394568 w 2449768"/>
                <a:gd name="connsiteY423" fmla="*/ 753564 h 1050628"/>
                <a:gd name="connsiteX424" fmla="*/ 370263 w 2449768"/>
                <a:gd name="connsiteY424" fmla="*/ 747488 h 1050628"/>
                <a:gd name="connsiteX425" fmla="*/ 376339 w 2449768"/>
                <a:gd name="connsiteY425" fmla="*/ 723183 h 1050628"/>
                <a:gd name="connsiteX426" fmla="*/ 387352 w 2449768"/>
                <a:gd name="connsiteY426" fmla="*/ 720525 h 1050628"/>
                <a:gd name="connsiteX427" fmla="*/ 1049650 w 2449768"/>
                <a:gd name="connsiteY427" fmla="*/ 702297 h 1050628"/>
                <a:gd name="connsiteX428" fmla="*/ 1062942 w 2449768"/>
                <a:gd name="connsiteY428" fmla="*/ 711031 h 1050628"/>
                <a:gd name="connsiteX429" fmla="*/ 1056866 w 2449768"/>
                <a:gd name="connsiteY429" fmla="*/ 735336 h 1050628"/>
                <a:gd name="connsiteX430" fmla="*/ 1032561 w 2449768"/>
                <a:gd name="connsiteY430" fmla="*/ 729260 h 1050628"/>
                <a:gd name="connsiteX431" fmla="*/ 1038637 w 2449768"/>
                <a:gd name="connsiteY431" fmla="*/ 704955 h 1050628"/>
                <a:gd name="connsiteX432" fmla="*/ 1049650 w 2449768"/>
                <a:gd name="connsiteY432" fmla="*/ 702297 h 1050628"/>
                <a:gd name="connsiteX433" fmla="*/ 931165 w 2449768"/>
                <a:gd name="connsiteY433" fmla="*/ 702297 h 1050628"/>
                <a:gd name="connsiteX434" fmla="*/ 944457 w 2449768"/>
                <a:gd name="connsiteY434" fmla="*/ 711031 h 1050628"/>
                <a:gd name="connsiteX435" fmla="*/ 938381 w 2449768"/>
                <a:gd name="connsiteY435" fmla="*/ 735336 h 1050628"/>
                <a:gd name="connsiteX436" fmla="*/ 914076 w 2449768"/>
                <a:gd name="connsiteY436" fmla="*/ 729260 h 1050628"/>
                <a:gd name="connsiteX437" fmla="*/ 920152 w 2449768"/>
                <a:gd name="connsiteY437" fmla="*/ 704955 h 1050628"/>
                <a:gd name="connsiteX438" fmla="*/ 931165 w 2449768"/>
                <a:gd name="connsiteY438" fmla="*/ 702297 h 1050628"/>
                <a:gd name="connsiteX439" fmla="*/ 1547892 w 2449768"/>
                <a:gd name="connsiteY439" fmla="*/ 699259 h 1050628"/>
                <a:gd name="connsiteX440" fmla="*/ 1561184 w 2449768"/>
                <a:gd name="connsiteY440" fmla="*/ 707993 h 1050628"/>
                <a:gd name="connsiteX441" fmla="*/ 1555108 w 2449768"/>
                <a:gd name="connsiteY441" fmla="*/ 732298 h 1050628"/>
                <a:gd name="connsiteX442" fmla="*/ 1530803 w 2449768"/>
                <a:gd name="connsiteY442" fmla="*/ 726222 h 1050628"/>
                <a:gd name="connsiteX443" fmla="*/ 1536879 w 2449768"/>
                <a:gd name="connsiteY443" fmla="*/ 701917 h 1050628"/>
                <a:gd name="connsiteX444" fmla="*/ 1547892 w 2449768"/>
                <a:gd name="connsiteY444" fmla="*/ 699259 h 1050628"/>
                <a:gd name="connsiteX445" fmla="*/ 1313961 w 2449768"/>
                <a:gd name="connsiteY445" fmla="*/ 699259 h 1050628"/>
                <a:gd name="connsiteX446" fmla="*/ 1327253 w 2449768"/>
                <a:gd name="connsiteY446" fmla="*/ 707993 h 1050628"/>
                <a:gd name="connsiteX447" fmla="*/ 1321177 w 2449768"/>
                <a:gd name="connsiteY447" fmla="*/ 732298 h 1050628"/>
                <a:gd name="connsiteX448" fmla="*/ 1296872 w 2449768"/>
                <a:gd name="connsiteY448" fmla="*/ 726222 h 1050628"/>
                <a:gd name="connsiteX449" fmla="*/ 1302948 w 2449768"/>
                <a:gd name="connsiteY449" fmla="*/ 701917 h 1050628"/>
                <a:gd name="connsiteX450" fmla="*/ 1313961 w 2449768"/>
                <a:gd name="connsiteY450" fmla="*/ 699259 h 1050628"/>
                <a:gd name="connsiteX451" fmla="*/ 2413739 w 2449768"/>
                <a:gd name="connsiteY451" fmla="*/ 696220 h 1050628"/>
                <a:gd name="connsiteX452" fmla="*/ 2427031 w 2449768"/>
                <a:gd name="connsiteY452" fmla="*/ 704954 h 1050628"/>
                <a:gd name="connsiteX453" fmla="*/ 2420955 w 2449768"/>
                <a:gd name="connsiteY453" fmla="*/ 729259 h 1050628"/>
                <a:gd name="connsiteX454" fmla="*/ 2396650 w 2449768"/>
                <a:gd name="connsiteY454" fmla="*/ 723183 h 1050628"/>
                <a:gd name="connsiteX455" fmla="*/ 2402726 w 2449768"/>
                <a:gd name="connsiteY455" fmla="*/ 698878 h 1050628"/>
                <a:gd name="connsiteX456" fmla="*/ 2413739 w 2449768"/>
                <a:gd name="connsiteY456" fmla="*/ 696220 h 1050628"/>
                <a:gd name="connsiteX457" fmla="*/ 551408 w 2449768"/>
                <a:gd name="connsiteY457" fmla="*/ 690144 h 1050628"/>
                <a:gd name="connsiteX458" fmla="*/ 564699 w 2449768"/>
                <a:gd name="connsiteY458" fmla="*/ 698878 h 1050628"/>
                <a:gd name="connsiteX459" fmla="*/ 558623 w 2449768"/>
                <a:gd name="connsiteY459" fmla="*/ 723183 h 1050628"/>
                <a:gd name="connsiteX460" fmla="*/ 534319 w 2449768"/>
                <a:gd name="connsiteY460" fmla="*/ 717107 h 1050628"/>
                <a:gd name="connsiteX461" fmla="*/ 540395 w 2449768"/>
                <a:gd name="connsiteY461" fmla="*/ 692802 h 1050628"/>
                <a:gd name="connsiteX462" fmla="*/ 551408 w 2449768"/>
                <a:gd name="connsiteY462" fmla="*/ 690144 h 1050628"/>
                <a:gd name="connsiteX463" fmla="*/ 830909 w 2449768"/>
                <a:gd name="connsiteY463" fmla="*/ 684068 h 1050628"/>
                <a:gd name="connsiteX464" fmla="*/ 844201 w 2449768"/>
                <a:gd name="connsiteY464" fmla="*/ 692802 h 1050628"/>
                <a:gd name="connsiteX465" fmla="*/ 838125 w 2449768"/>
                <a:gd name="connsiteY465" fmla="*/ 717107 h 1050628"/>
                <a:gd name="connsiteX466" fmla="*/ 813820 w 2449768"/>
                <a:gd name="connsiteY466" fmla="*/ 711031 h 1050628"/>
                <a:gd name="connsiteX467" fmla="*/ 819896 w 2449768"/>
                <a:gd name="connsiteY467" fmla="*/ 686726 h 1050628"/>
                <a:gd name="connsiteX468" fmla="*/ 830909 w 2449768"/>
                <a:gd name="connsiteY468" fmla="*/ 684068 h 1050628"/>
                <a:gd name="connsiteX469" fmla="*/ 730653 w 2449768"/>
                <a:gd name="connsiteY469" fmla="*/ 677992 h 1050628"/>
                <a:gd name="connsiteX470" fmla="*/ 743945 w 2449768"/>
                <a:gd name="connsiteY470" fmla="*/ 686726 h 1050628"/>
                <a:gd name="connsiteX471" fmla="*/ 737869 w 2449768"/>
                <a:gd name="connsiteY471" fmla="*/ 711031 h 1050628"/>
                <a:gd name="connsiteX472" fmla="*/ 713564 w 2449768"/>
                <a:gd name="connsiteY472" fmla="*/ 704955 h 1050628"/>
                <a:gd name="connsiteX473" fmla="*/ 719640 w 2449768"/>
                <a:gd name="connsiteY473" fmla="*/ 680650 h 1050628"/>
                <a:gd name="connsiteX474" fmla="*/ 730653 w 2449768"/>
                <a:gd name="connsiteY474" fmla="*/ 677992 h 1050628"/>
                <a:gd name="connsiteX475" fmla="*/ 2228418 w 2449768"/>
                <a:gd name="connsiteY475" fmla="*/ 671916 h 1050628"/>
                <a:gd name="connsiteX476" fmla="*/ 2241710 w 2449768"/>
                <a:gd name="connsiteY476" fmla="*/ 680650 h 1050628"/>
                <a:gd name="connsiteX477" fmla="*/ 2235634 w 2449768"/>
                <a:gd name="connsiteY477" fmla="*/ 704955 h 1050628"/>
                <a:gd name="connsiteX478" fmla="*/ 2211329 w 2449768"/>
                <a:gd name="connsiteY478" fmla="*/ 698879 h 1050628"/>
                <a:gd name="connsiteX479" fmla="*/ 2217405 w 2449768"/>
                <a:gd name="connsiteY479" fmla="*/ 674574 h 1050628"/>
                <a:gd name="connsiteX480" fmla="*/ 2228418 w 2449768"/>
                <a:gd name="connsiteY480" fmla="*/ 671916 h 1050628"/>
                <a:gd name="connsiteX481" fmla="*/ 1839546 w 2449768"/>
                <a:gd name="connsiteY481" fmla="*/ 671916 h 1050628"/>
                <a:gd name="connsiteX482" fmla="*/ 1852838 w 2449768"/>
                <a:gd name="connsiteY482" fmla="*/ 680650 h 1050628"/>
                <a:gd name="connsiteX483" fmla="*/ 1846762 w 2449768"/>
                <a:gd name="connsiteY483" fmla="*/ 704955 h 1050628"/>
                <a:gd name="connsiteX484" fmla="*/ 1822457 w 2449768"/>
                <a:gd name="connsiteY484" fmla="*/ 698879 h 1050628"/>
                <a:gd name="connsiteX485" fmla="*/ 1828533 w 2449768"/>
                <a:gd name="connsiteY485" fmla="*/ 674574 h 1050628"/>
                <a:gd name="connsiteX486" fmla="*/ 1839546 w 2449768"/>
                <a:gd name="connsiteY486" fmla="*/ 671916 h 1050628"/>
                <a:gd name="connsiteX487" fmla="*/ 2109933 w 2449768"/>
                <a:gd name="connsiteY487" fmla="*/ 656726 h 1050628"/>
                <a:gd name="connsiteX488" fmla="*/ 2123225 w 2449768"/>
                <a:gd name="connsiteY488" fmla="*/ 665460 h 1050628"/>
                <a:gd name="connsiteX489" fmla="*/ 2117149 w 2449768"/>
                <a:gd name="connsiteY489" fmla="*/ 689765 h 1050628"/>
                <a:gd name="connsiteX490" fmla="*/ 2092844 w 2449768"/>
                <a:gd name="connsiteY490" fmla="*/ 683689 h 1050628"/>
                <a:gd name="connsiteX491" fmla="*/ 2098920 w 2449768"/>
                <a:gd name="connsiteY491" fmla="*/ 659384 h 1050628"/>
                <a:gd name="connsiteX492" fmla="*/ 2109933 w 2449768"/>
                <a:gd name="connsiteY492" fmla="*/ 656726 h 1050628"/>
                <a:gd name="connsiteX493" fmla="*/ 1632957 w 2449768"/>
                <a:gd name="connsiteY493" fmla="*/ 656726 h 1050628"/>
                <a:gd name="connsiteX494" fmla="*/ 1646249 w 2449768"/>
                <a:gd name="connsiteY494" fmla="*/ 665460 h 1050628"/>
                <a:gd name="connsiteX495" fmla="*/ 1640173 w 2449768"/>
                <a:gd name="connsiteY495" fmla="*/ 689765 h 1050628"/>
                <a:gd name="connsiteX496" fmla="*/ 1615868 w 2449768"/>
                <a:gd name="connsiteY496" fmla="*/ 683689 h 1050628"/>
                <a:gd name="connsiteX497" fmla="*/ 1621944 w 2449768"/>
                <a:gd name="connsiteY497" fmla="*/ 659384 h 1050628"/>
                <a:gd name="connsiteX498" fmla="*/ 1632957 w 2449768"/>
                <a:gd name="connsiteY498" fmla="*/ 656726 h 1050628"/>
                <a:gd name="connsiteX499" fmla="*/ 1165096 w 2449768"/>
                <a:gd name="connsiteY499" fmla="*/ 656726 h 1050628"/>
                <a:gd name="connsiteX500" fmla="*/ 1178387 w 2449768"/>
                <a:gd name="connsiteY500" fmla="*/ 665460 h 1050628"/>
                <a:gd name="connsiteX501" fmla="*/ 1172311 w 2449768"/>
                <a:gd name="connsiteY501" fmla="*/ 689765 h 1050628"/>
                <a:gd name="connsiteX502" fmla="*/ 1148007 w 2449768"/>
                <a:gd name="connsiteY502" fmla="*/ 683689 h 1050628"/>
                <a:gd name="connsiteX503" fmla="*/ 1154083 w 2449768"/>
                <a:gd name="connsiteY503" fmla="*/ 659384 h 1050628"/>
                <a:gd name="connsiteX504" fmla="*/ 1165096 w 2449768"/>
                <a:gd name="connsiteY504" fmla="*/ 656726 h 1050628"/>
                <a:gd name="connsiteX505" fmla="*/ 1948916 w 2449768"/>
                <a:gd name="connsiteY505" fmla="*/ 653688 h 1050628"/>
                <a:gd name="connsiteX506" fmla="*/ 1962208 w 2449768"/>
                <a:gd name="connsiteY506" fmla="*/ 662422 h 1050628"/>
                <a:gd name="connsiteX507" fmla="*/ 1956132 w 2449768"/>
                <a:gd name="connsiteY507" fmla="*/ 686727 h 1050628"/>
                <a:gd name="connsiteX508" fmla="*/ 1931827 w 2449768"/>
                <a:gd name="connsiteY508" fmla="*/ 680651 h 1050628"/>
                <a:gd name="connsiteX509" fmla="*/ 1937903 w 2449768"/>
                <a:gd name="connsiteY509" fmla="*/ 656346 h 1050628"/>
                <a:gd name="connsiteX510" fmla="*/ 1948916 w 2449768"/>
                <a:gd name="connsiteY510" fmla="*/ 653688 h 1050628"/>
                <a:gd name="connsiteX511" fmla="*/ 2328673 w 2449768"/>
                <a:gd name="connsiteY511" fmla="*/ 647611 h 1050628"/>
                <a:gd name="connsiteX512" fmla="*/ 2341965 w 2449768"/>
                <a:gd name="connsiteY512" fmla="*/ 656345 h 1050628"/>
                <a:gd name="connsiteX513" fmla="*/ 2335889 w 2449768"/>
                <a:gd name="connsiteY513" fmla="*/ 680650 h 1050628"/>
                <a:gd name="connsiteX514" fmla="*/ 2311584 w 2449768"/>
                <a:gd name="connsiteY514" fmla="*/ 674574 h 1050628"/>
                <a:gd name="connsiteX515" fmla="*/ 2317660 w 2449768"/>
                <a:gd name="connsiteY515" fmla="*/ 650269 h 1050628"/>
                <a:gd name="connsiteX516" fmla="*/ 2328673 w 2449768"/>
                <a:gd name="connsiteY516" fmla="*/ 647611 h 1050628"/>
                <a:gd name="connsiteX517" fmla="*/ 639512 w 2449768"/>
                <a:gd name="connsiteY517" fmla="*/ 641535 h 1050628"/>
                <a:gd name="connsiteX518" fmla="*/ 652804 w 2449768"/>
                <a:gd name="connsiteY518" fmla="*/ 650269 h 1050628"/>
                <a:gd name="connsiteX519" fmla="*/ 646728 w 2449768"/>
                <a:gd name="connsiteY519" fmla="*/ 674574 h 1050628"/>
                <a:gd name="connsiteX520" fmla="*/ 622423 w 2449768"/>
                <a:gd name="connsiteY520" fmla="*/ 668498 h 1050628"/>
                <a:gd name="connsiteX521" fmla="*/ 628499 w 2449768"/>
                <a:gd name="connsiteY521" fmla="*/ 644193 h 1050628"/>
                <a:gd name="connsiteX522" fmla="*/ 639512 w 2449768"/>
                <a:gd name="connsiteY522" fmla="*/ 641535 h 1050628"/>
                <a:gd name="connsiteX523" fmla="*/ 451152 w 2449768"/>
                <a:gd name="connsiteY523" fmla="*/ 641535 h 1050628"/>
                <a:gd name="connsiteX524" fmla="*/ 464444 w 2449768"/>
                <a:gd name="connsiteY524" fmla="*/ 650269 h 1050628"/>
                <a:gd name="connsiteX525" fmla="*/ 458368 w 2449768"/>
                <a:gd name="connsiteY525" fmla="*/ 674574 h 1050628"/>
                <a:gd name="connsiteX526" fmla="*/ 434063 w 2449768"/>
                <a:gd name="connsiteY526" fmla="*/ 668498 h 1050628"/>
                <a:gd name="connsiteX527" fmla="*/ 440139 w 2449768"/>
                <a:gd name="connsiteY527" fmla="*/ 644193 h 1050628"/>
                <a:gd name="connsiteX528" fmla="*/ 451152 w 2449768"/>
                <a:gd name="connsiteY528" fmla="*/ 641535 h 1050628"/>
                <a:gd name="connsiteX529" fmla="*/ 1739291 w 2449768"/>
                <a:gd name="connsiteY529" fmla="*/ 638497 h 1050628"/>
                <a:gd name="connsiteX530" fmla="*/ 1752582 w 2449768"/>
                <a:gd name="connsiteY530" fmla="*/ 647231 h 1050628"/>
                <a:gd name="connsiteX531" fmla="*/ 1746506 w 2449768"/>
                <a:gd name="connsiteY531" fmla="*/ 671536 h 1050628"/>
                <a:gd name="connsiteX532" fmla="*/ 1722201 w 2449768"/>
                <a:gd name="connsiteY532" fmla="*/ 665460 h 1050628"/>
                <a:gd name="connsiteX533" fmla="*/ 1728277 w 2449768"/>
                <a:gd name="connsiteY533" fmla="*/ 641155 h 1050628"/>
                <a:gd name="connsiteX534" fmla="*/ 1739291 w 2449768"/>
                <a:gd name="connsiteY534" fmla="*/ 638497 h 1050628"/>
                <a:gd name="connsiteX535" fmla="*/ 1429407 w 2449768"/>
                <a:gd name="connsiteY535" fmla="*/ 623307 h 1050628"/>
                <a:gd name="connsiteX536" fmla="*/ 1442699 w 2449768"/>
                <a:gd name="connsiteY536" fmla="*/ 632041 h 1050628"/>
                <a:gd name="connsiteX537" fmla="*/ 1436623 w 2449768"/>
                <a:gd name="connsiteY537" fmla="*/ 656346 h 1050628"/>
                <a:gd name="connsiteX538" fmla="*/ 1412318 w 2449768"/>
                <a:gd name="connsiteY538" fmla="*/ 650270 h 1050628"/>
                <a:gd name="connsiteX539" fmla="*/ 1418394 w 2449768"/>
                <a:gd name="connsiteY539" fmla="*/ 625965 h 1050628"/>
                <a:gd name="connsiteX540" fmla="*/ 1429407 w 2449768"/>
                <a:gd name="connsiteY540" fmla="*/ 623307 h 1050628"/>
                <a:gd name="connsiteX541" fmla="*/ 991927 w 2449768"/>
                <a:gd name="connsiteY541" fmla="*/ 614193 h 1050628"/>
                <a:gd name="connsiteX542" fmla="*/ 1005219 w 2449768"/>
                <a:gd name="connsiteY542" fmla="*/ 622927 h 1050628"/>
                <a:gd name="connsiteX543" fmla="*/ 999143 w 2449768"/>
                <a:gd name="connsiteY543" fmla="*/ 647232 h 1050628"/>
                <a:gd name="connsiteX544" fmla="*/ 974838 w 2449768"/>
                <a:gd name="connsiteY544" fmla="*/ 641156 h 1050628"/>
                <a:gd name="connsiteX545" fmla="*/ 980914 w 2449768"/>
                <a:gd name="connsiteY545" fmla="*/ 616851 h 1050628"/>
                <a:gd name="connsiteX546" fmla="*/ 991927 w 2449768"/>
                <a:gd name="connsiteY546" fmla="*/ 614193 h 1050628"/>
                <a:gd name="connsiteX547" fmla="*/ 1244086 w 2449768"/>
                <a:gd name="connsiteY547" fmla="*/ 589888 h 1050628"/>
                <a:gd name="connsiteX548" fmla="*/ 1257378 w 2449768"/>
                <a:gd name="connsiteY548" fmla="*/ 598622 h 1050628"/>
                <a:gd name="connsiteX549" fmla="*/ 1251302 w 2449768"/>
                <a:gd name="connsiteY549" fmla="*/ 622927 h 1050628"/>
                <a:gd name="connsiteX550" fmla="*/ 1226997 w 2449768"/>
                <a:gd name="connsiteY550" fmla="*/ 616851 h 1050628"/>
                <a:gd name="connsiteX551" fmla="*/ 1233073 w 2449768"/>
                <a:gd name="connsiteY551" fmla="*/ 592546 h 1050628"/>
                <a:gd name="connsiteX552" fmla="*/ 1244086 w 2449768"/>
                <a:gd name="connsiteY552" fmla="*/ 589888 h 1050628"/>
                <a:gd name="connsiteX553" fmla="*/ 1332189 w 2449768"/>
                <a:gd name="connsiteY553" fmla="*/ 586850 h 1050628"/>
                <a:gd name="connsiteX554" fmla="*/ 1345481 w 2449768"/>
                <a:gd name="connsiteY554" fmla="*/ 595584 h 1050628"/>
                <a:gd name="connsiteX555" fmla="*/ 1339405 w 2449768"/>
                <a:gd name="connsiteY555" fmla="*/ 619889 h 1050628"/>
                <a:gd name="connsiteX556" fmla="*/ 1315100 w 2449768"/>
                <a:gd name="connsiteY556" fmla="*/ 613813 h 1050628"/>
                <a:gd name="connsiteX557" fmla="*/ 1321176 w 2449768"/>
                <a:gd name="connsiteY557" fmla="*/ 589508 h 1050628"/>
                <a:gd name="connsiteX558" fmla="*/ 1332189 w 2449768"/>
                <a:gd name="connsiteY558" fmla="*/ 586850 h 1050628"/>
                <a:gd name="connsiteX559" fmla="*/ 867366 w 2449768"/>
                <a:gd name="connsiteY559" fmla="*/ 583812 h 1050628"/>
                <a:gd name="connsiteX560" fmla="*/ 880658 w 2449768"/>
                <a:gd name="connsiteY560" fmla="*/ 592546 h 1050628"/>
                <a:gd name="connsiteX561" fmla="*/ 874582 w 2449768"/>
                <a:gd name="connsiteY561" fmla="*/ 616851 h 1050628"/>
                <a:gd name="connsiteX562" fmla="*/ 850277 w 2449768"/>
                <a:gd name="connsiteY562" fmla="*/ 610775 h 1050628"/>
                <a:gd name="connsiteX563" fmla="*/ 856353 w 2449768"/>
                <a:gd name="connsiteY563" fmla="*/ 586470 h 1050628"/>
                <a:gd name="connsiteX564" fmla="*/ 867366 w 2449768"/>
                <a:gd name="connsiteY564" fmla="*/ 583812 h 1050628"/>
                <a:gd name="connsiteX565" fmla="*/ 2222342 w 2449768"/>
                <a:gd name="connsiteY565" fmla="*/ 576217 h 1050628"/>
                <a:gd name="connsiteX566" fmla="*/ 2235633 w 2449768"/>
                <a:gd name="connsiteY566" fmla="*/ 586470 h 1050628"/>
                <a:gd name="connsiteX567" fmla="*/ 2229557 w 2449768"/>
                <a:gd name="connsiteY567" fmla="*/ 610775 h 1050628"/>
                <a:gd name="connsiteX568" fmla="*/ 2205253 w 2449768"/>
                <a:gd name="connsiteY568" fmla="*/ 604698 h 1050628"/>
                <a:gd name="connsiteX569" fmla="*/ 2211329 w 2449768"/>
                <a:gd name="connsiteY569" fmla="*/ 577356 h 1050628"/>
                <a:gd name="connsiteX570" fmla="*/ 2222342 w 2449768"/>
                <a:gd name="connsiteY570" fmla="*/ 576217 h 1050628"/>
                <a:gd name="connsiteX571" fmla="*/ 1092183 w 2449768"/>
                <a:gd name="connsiteY571" fmla="*/ 571660 h 1050628"/>
                <a:gd name="connsiteX572" fmla="*/ 1105475 w 2449768"/>
                <a:gd name="connsiteY572" fmla="*/ 580394 h 1050628"/>
                <a:gd name="connsiteX573" fmla="*/ 1099399 w 2449768"/>
                <a:gd name="connsiteY573" fmla="*/ 604699 h 1050628"/>
                <a:gd name="connsiteX574" fmla="*/ 1075094 w 2449768"/>
                <a:gd name="connsiteY574" fmla="*/ 598623 h 1050628"/>
                <a:gd name="connsiteX575" fmla="*/ 1081170 w 2449768"/>
                <a:gd name="connsiteY575" fmla="*/ 574318 h 1050628"/>
                <a:gd name="connsiteX576" fmla="*/ 1092183 w 2449768"/>
                <a:gd name="connsiteY576" fmla="*/ 571660 h 1050628"/>
                <a:gd name="connsiteX577" fmla="*/ 2000563 w 2449768"/>
                <a:gd name="connsiteY577" fmla="*/ 568622 h 1050628"/>
                <a:gd name="connsiteX578" fmla="*/ 2013855 w 2449768"/>
                <a:gd name="connsiteY578" fmla="*/ 577356 h 1050628"/>
                <a:gd name="connsiteX579" fmla="*/ 2007779 w 2449768"/>
                <a:gd name="connsiteY579" fmla="*/ 601661 h 1050628"/>
                <a:gd name="connsiteX580" fmla="*/ 1983474 w 2449768"/>
                <a:gd name="connsiteY580" fmla="*/ 595585 h 1050628"/>
                <a:gd name="connsiteX581" fmla="*/ 1989550 w 2449768"/>
                <a:gd name="connsiteY581" fmla="*/ 571280 h 1050628"/>
                <a:gd name="connsiteX582" fmla="*/ 2000563 w 2449768"/>
                <a:gd name="connsiteY582" fmla="*/ 568622 h 1050628"/>
                <a:gd name="connsiteX583" fmla="*/ 745844 w 2449768"/>
                <a:gd name="connsiteY583" fmla="*/ 568622 h 1050628"/>
                <a:gd name="connsiteX584" fmla="*/ 759136 w 2449768"/>
                <a:gd name="connsiteY584" fmla="*/ 577356 h 1050628"/>
                <a:gd name="connsiteX585" fmla="*/ 753060 w 2449768"/>
                <a:gd name="connsiteY585" fmla="*/ 601661 h 1050628"/>
                <a:gd name="connsiteX586" fmla="*/ 728755 w 2449768"/>
                <a:gd name="connsiteY586" fmla="*/ 595585 h 1050628"/>
                <a:gd name="connsiteX587" fmla="*/ 734831 w 2449768"/>
                <a:gd name="connsiteY587" fmla="*/ 571280 h 1050628"/>
                <a:gd name="connsiteX588" fmla="*/ 745844 w 2449768"/>
                <a:gd name="connsiteY588" fmla="*/ 568622 h 1050628"/>
                <a:gd name="connsiteX589" fmla="*/ 533179 w 2449768"/>
                <a:gd name="connsiteY589" fmla="*/ 568622 h 1050628"/>
                <a:gd name="connsiteX590" fmla="*/ 546471 w 2449768"/>
                <a:gd name="connsiteY590" fmla="*/ 577356 h 1050628"/>
                <a:gd name="connsiteX591" fmla="*/ 540395 w 2449768"/>
                <a:gd name="connsiteY591" fmla="*/ 601661 h 1050628"/>
                <a:gd name="connsiteX592" fmla="*/ 516090 w 2449768"/>
                <a:gd name="connsiteY592" fmla="*/ 595585 h 1050628"/>
                <a:gd name="connsiteX593" fmla="*/ 522166 w 2449768"/>
                <a:gd name="connsiteY593" fmla="*/ 571280 h 1050628"/>
                <a:gd name="connsiteX594" fmla="*/ 533179 w 2449768"/>
                <a:gd name="connsiteY594" fmla="*/ 568622 h 1050628"/>
                <a:gd name="connsiteX595" fmla="*/ 1866889 w 2449768"/>
                <a:gd name="connsiteY595" fmla="*/ 565584 h 1050628"/>
                <a:gd name="connsiteX596" fmla="*/ 1880180 w 2449768"/>
                <a:gd name="connsiteY596" fmla="*/ 574318 h 1050628"/>
                <a:gd name="connsiteX597" fmla="*/ 1874104 w 2449768"/>
                <a:gd name="connsiteY597" fmla="*/ 598623 h 1050628"/>
                <a:gd name="connsiteX598" fmla="*/ 1849800 w 2449768"/>
                <a:gd name="connsiteY598" fmla="*/ 592547 h 1050628"/>
                <a:gd name="connsiteX599" fmla="*/ 1855876 w 2449768"/>
                <a:gd name="connsiteY599" fmla="*/ 568242 h 1050628"/>
                <a:gd name="connsiteX600" fmla="*/ 1866889 w 2449768"/>
                <a:gd name="connsiteY600" fmla="*/ 565584 h 1050628"/>
                <a:gd name="connsiteX601" fmla="*/ 1508397 w 2449768"/>
                <a:gd name="connsiteY601" fmla="*/ 565584 h 1050628"/>
                <a:gd name="connsiteX602" fmla="*/ 1521689 w 2449768"/>
                <a:gd name="connsiteY602" fmla="*/ 574318 h 1050628"/>
                <a:gd name="connsiteX603" fmla="*/ 1515613 w 2449768"/>
                <a:gd name="connsiteY603" fmla="*/ 598623 h 1050628"/>
                <a:gd name="connsiteX604" fmla="*/ 1491308 w 2449768"/>
                <a:gd name="connsiteY604" fmla="*/ 592547 h 1050628"/>
                <a:gd name="connsiteX605" fmla="*/ 1497384 w 2449768"/>
                <a:gd name="connsiteY605" fmla="*/ 568242 h 1050628"/>
                <a:gd name="connsiteX606" fmla="*/ 1508397 w 2449768"/>
                <a:gd name="connsiteY606" fmla="*/ 565584 h 1050628"/>
                <a:gd name="connsiteX607" fmla="*/ 2365130 w 2449768"/>
                <a:gd name="connsiteY607" fmla="*/ 556470 h 1050628"/>
                <a:gd name="connsiteX608" fmla="*/ 2378422 w 2449768"/>
                <a:gd name="connsiteY608" fmla="*/ 565204 h 1050628"/>
                <a:gd name="connsiteX609" fmla="*/ 2372346 w 2449768"/>
                <a:gd name="connsiteY609" fmla="*/ 589509 h 1050628"/>
                <a:gd name="connsiteX610" fmla="*/ 2348041 w 2449768"/>
                <a:gd name="connsiteY610" fmla="*/ 583433 h 1050628"/>
                <a:gd name="connsiteX611" fmla="*/ 2354117 w 2449768"/>
                <a:gd name="connsiteY611" fmla="*/ 559128 h 1050628"/>
                <a:gd name="connsiteX612" fmla="*/ 2365130 w 2449768"/>
                <a:gd name="connsiteY612" fmla="*/ 556470 h 1050628"/>
                <a:gd name="connsiteX613" fmla="*/ 1620805 w 2449768"/>
                <a:gd name="connsiteY613" fmla="*/ 550394 h 1050628"/>
                <a:gd name="connsiteX614" fmla="*/ 1634097 w 2449768"/>
                <a:gd name="connsiteY614" fmla="*/ 559128 h 1050628"/>
                <a:gd name="connsiteX615" fmla="*/ 1628021 w 2449768"/>
                <a:gd name="connsiteY615" fmla="*/ 583433 h 1050628"/>
                <a:gd name="connsiteX616" fmla="*/ 1603716 w 2449768"/>
                <a:gd name="connsiteY616" fmla="*/ 577357 h 1050628"/>
                <a:gd name="connsiteX617" fmla="*/ 1609792 w 2449768"/>
                <a:gd name="connsiteY617" fmla="*/ 553052 h 1050628"/>
                <a:gd name="connsiteX618" fmla="*/ 1620805 w 2449768"/>
                <a:gd name="connsiteY618" fmla="*/ 550394 h 1050628"/>
                <a:gd name="connsiteX619" fmla="*/ 2097781 w 2449768"/>
                <a:gd name="connsiteY619" fmla="*/ 544317 h 1050628"/>
                <a:gd name="connsiteX620" fmla="*/ 2111073 w 2449768"/>
                <a:gd name="connsiteY620" fmla="*/ 553051 h 1050628"/>
                <a:gd name="connsiteX621" fmla="*/ 2104997 w 2449768"/>
                <a:gd name="connsiteY621" fmla="*/ 577356 h 1050628"/>
                <a:gd name="connsiteX622" fmla="*/ 2080692 w 2449768"/>
                <a:gd name="connsiteY622" fmla="*/ 571280 h 1050628"/>
                <a:gd name="connsiteX623" fmla="*/ 2086768 w 2449768"/>
                <a:gd name="connsiteY623" fmla="*/ 546975 h 1050628"/>
                <a:gd name="connsiteX624" fmla="*/ 2097781 w 2449768"/>
                <a:gd name="connsiteY624" fmla="*/ 544317 h 1050628"/>
                <a:gd name="connsiteX625" fmla="*/ 1745366 w 2449768"/>
                <a:gd name="connsiteY625" fmla="*/ 538241 h 1050628"/>
                <a:gd name="connsiteX626" fmla="*/ 1758658 w 2449768"/>
                <a:gd name="connsiteY626" fmla="*/ 546975 h 1050628"/>
                <a:gd name="connsiteX627" fmla="*/ 1752582 w 2449768"/>
                <a:gd name="connsiteY627" fmla="*/ 571280 h 1050628"/>
                <a:gd name="connsiteX628" fmla="*/ 1728277 w 2449768"/>
                <a:gd name="connsiteY628" fmla="*/ 565204 h 1050628"/>
                <a:gd name="connsiteX629" fmla="*/ 1734353 w 2449768"/>
                <a:gd name="connsiteY629" fmla="*/ 540899 h 1050628"/>
                <a:gd name="connsiteX630" fmla="*/ 1745366 w 2449768"/>
                <a:gd name="connsiteY630" fmla="*/ 538241 h 1050628"/>
                <a:gd name="connsiteX631" fmla="*/ 624322 w 2449768"/>
                <a:gd name="connsiteY631" fmla="*/ 529127 h 1050628"/>
                <a:gd name="connsiteX632" fmla="*/ 637613 w 2449768"/>
                <a:gd name="connsiteY632" fmla="*/ 537861 h 1050628"/>
                <a:gd name="connsiteX633" fmla="*/ 631537 w 2449768"/>
                <a:gd name="connsiteY633" fmla="*/ 562166 h 1050628"/>
                <a:gd name="connsiteX634" fmla="*/ 607233 w 2449768"/>
                <a:gd name="connsiteY634" fmla="*/ 556090 h 1050628"/>
                <a:gd name="connsiteX635" fmla="*/ 613309 w 2449768"/>
                <a:gd name="connsiteY635" fmla="*/ 531785 h 1050628"/>
                <a:gd name="connsiteX636" fmla="*/ 624322 w 2449768"/>
                <a:gd name="connsiteY636" fmla="*/ 529127 h 1050628"/>
                <a:gd name="connsiteX637" fmla="*/ 958508 w 2449768"/>
                <a:gd name="connsiteY637" fmla="*/ 523051 h 1050628"/>
                <a:gd name="connsiteX638" fmla="*/ 971800 w 2449768"/>
                <a:gd name="connsiteY638" fmla="*/ 531785 h 1050628"/>
                <a:gd name="connsiteX639" fmla="*/ 965724 w 2449768"/>
                <a:gd name="connsiteY639" fmla="*/ 556090 h 1050628"/>
                <a:gd name="connsiteX640" fmla="*/ 941419 w 2449768"/>
                <a:gd name="connsiteY640" fmla="*/ 550014 h 1050628"/>
                <a:gd name="connsiteX641" fmla="*/ 947495 w 2449768"/>
                <a:gd name="connsiteY641" fmla="*/ 525709 h 1050628"/>
                <a:gd name="connsiteX642" fmla="*/ 958508 w 2449768"/>
                <a:gd name="connsiteY642" fmla="*/ 523051 h 1050628"/>
                <a:gd name="connsiteX643" fmla="*/ 1177248 w 2449768"/>
                <a:gd name="connsiteY643" fmla="*/ 507861 h 1050628"/>
                <a:gd name="connsiteX644" fmla="*/ 1190540 w 2449768"/>
                <a:gd name="connsiteY644" fmla="*/ 516595 h 1050628"/>
                <a:gd name="connsiteX645" fmla="*/ 1184464 w 2449768"/>
                <a:gd name="connsiteY645" fmla="*/ 540900 h 1050628"/>
                <a:gd name="connsiteX646" fmla="*/ 1160159 w 2449768"/>
                <a:gd name="connsiteY646" fmla="*/ 534824 h 1050628"/>
                <a:gd name="connsiteX647" fmla="*/ 1166235 w 2449768"/>
                <a:gd name="connsiteY647" fmla="*/ 510519 h 1050628"/>
                <a:gd name="connsiteX648" fmla="*/ 1177248 w 2449768"/>
                <a:gd name="connsiteY648" fmla="*/ 507861 h 1050628"/>
                <a:gd name="connsiteX649" fmla="*/ 1399027 w 2449768"/>
                <a:gd name="connsiteY649" fmla="*/ 504823 h 1050628"/>
                <a:gd name="connsiteX650" fmla="*/ 1412319 w 2449768"/>
                <a:gd name="connsiteY650" fmla="*/ 513557 h 1050628"/>
                <a:gd name="connsiteX651" fmla="*/ 1406243 w 2449768"/>
                <a:gd name="connsiteY651" fmla="*/ 537862 h 1050628"/>
                <a:gd name="connsiteX652" fmla="*/ 1381938 w 2449768"/>
                <a:gd name="connsiteY652" fmla="*/ 531786 h 1050628"/>
                <a:gd name="connsiteX653" fmla="*/ 1388014 w 2449768"/>
                <a:gd name="connsiteY653" fmla="*/ 507481 h 1050628"/>
                <a:gd name="connsiteX654" fmla="*/ 1399027 w 2449768"/>
                <a:gd name="connsiteY654" fmla="*/ 504823 h 1050628"/>
                <a:gd name="connsiteX655" fmla="*/ 2194999 w 2449768"/>
                <a:gd name="connsiteY655" fmla="*/ 492670 h 1050628"/>
                <a:gd name="connsiteX656" fmla="*/ 2208291 w 2449768"/>
                <a:gd name="connsiteY656" fmla="*/ 501404 h 1050628"/>
                <a:gd name="connsiteX657" fmla="*/ 2202214 w 2449768"/>
                <a:gd name="connsiteY657" fmla="*/ 525709 h 1050628"/>
                <a:gd name="connsiteX658" fmla="*/ 2177910 w 2449768"/>
                <a:gd name="connsiteY658" fmla="*/ 519633 h 1050628"/>
                <a:gd name="connsiteX659" fmla="*/ 2183986 w 2449768"/>
                <a:gd name="connsiteY659" fmla="*/ 495328 h 1050628"/>
                <a:gd name="connsiteX660" fmla="*/ 2194999 w 2449768"/>
                <a:gd name="connsiteY660" fmla="*/ 492670 h 1050628"/>
                <a:gd name="connsiteX661" fmla="*/ 1912459 w 2449768"/>
                <a:gd name="connsiteY661" fmla="*/ 480518 h 1050628"/>
                <a:gd name="connsiteX662" fmla="*/ 1925751 w 2449768"/>
                <a:gd name="connsiteY662" fmla="*/ 489252 h 1050628"/>
                <a:gd name="connsiteX663" fmla="*/ 1919675 w 2449768"/>
                <a:gd name="connsiteY663" fmla="*/ 513557 h 1050628"/>
                <a:gd name="connsiteX664" fmla="*/ 1895370 w 2449768"/>
                <a:gd name="connsiteY664" fmla="*/ 507481 h 1050628"/>
                <a:gd name="connsiteX665" fmla="*/ 1901446 w 2449768"/>
                <a:gd name="connsiteY665" fmla="*/ 483176 h 1050628"/>
                <a:gd name="connsiteX666" fmla="*/ 1912459 w 2449768"/>
                <a:gd name="connsiteY666" fmla="*/ 480518 h 1050628"/>
                <a:gd name="connsiteX667" fmla="*/ 803567 w 2449768"/>
                <a:gd name="connsiteY667" fmla="*/ 480518 h 1050628"/>
                <a:gd name="connsiteX668" fmla="*/ 816859 w 2449768"/>
                <a:gd name="connsiteY668" fmla="*/ 489252 h 1050628"/>
                <a:gd name="connsiteX669" fmla="*/ 810783 w 2449768"/>
                <a:gd name="connsiteY669" fmla="*/ 513557 h 1050628"/>
                <a:gd name="connsiteX670" fmla="*/ 786478 w 2449768"/>
                <a:gd name="connsiteY670" fmla="*/ 507481 h 1050628"/>
                <a:gd name="connsiteX671" fmla="*/ 792554 w 2449768"/>
                <a:gd name="connsiteY671" fmla="*/ 483176 h 1050628"/>
                <a:gd name="connsiteX672" fmla="*/ 803567 w 2449768"/>
                <a:gd name="connsiteY672" fmla="*/ 480518 h 1050628"/>
                <a:gd name="connsiteX673" fmla="*/ 1550930 w 2449768"/>
                <a:gd name="connsiteY673" fmla="*/ 471404 h 1050628"/>
                <a:gd name="connsiteX674" fmla="*/ 1564222 w 2449768"/>
                <a:gd name="connsiteY674" fmla="*/ 480138 h 1050628"/>
                <a:gd name="connsiteX675" fmla="*/ 1558146 w 2449768"/>
                <a:gd name="connsiteY675" fmla="*/ 504443 h 1050628"/>
                <a:gd name="connsiteX676" fmla="*/ 1533841 w 2449768"/>
                <a:gd name="connsiteY676" fmla="*/ 498367 h 1050628"/>
                <a:gd name="connsiteX677" fmla="*/ 1539917 w 2449768"/>
                <a:gd name="connsiteY677" fmla="*/ 474062 h 1050628"/>
                <a:gd name="connsiteX678" fmla="*/ 1550930 w 2449768"/>
                <a:gd name="connsiteY678" fmla="*/ 471404 h 1050628"/>
                <a:gd name="connsiteX679" fmla="*/ 2307407 w 2449768"/>
                <a:gd name="connsiteY679" fmla="*/ 465328 h 1050628"/>
                <a:gd name="connsiteX680" fmla="*/ 2320698 w 2449768"/>
                <a:gd name="connsiteY680" fmla="*/ 474062 h 1050628"/>
                <a:gd name="connsiteX681" fmla="*/ 2314622 w 2449768"/>
                <a:gd name="connsiteY681" fmla="*/ 498367 h 1050628"/>
                <a:gd name="connsiteX682" fmla="*/ 2290318 w 2449768"/>
                <a:gd name="connsiteY682" fmla="*/ 492291 h 1050628"/>
                <a:gd name="connsiteX683" fmla="*/ 2296394 w 2449768"/>
                <a:gd name="connsiteY683" fmla="*/ 467986 h 1050628"/>
                <a:gd name="connsiteX684" fmla="*/ 2307407 w 2449768"/>
                <a:gd name="connsiteY684" fmla="*/ 465328 h 1050628"/>
                <a:gd name="connsiteX685" fmla="*/ 1076992 w 2449768"/>
                <a:gd name="connsiteY685" fmla="*/ 462290 h 1050628"/>
                <a:gd name="connsiteX686" fmla="*/ 1090284 w 2449768"/>
                <a:gd name="connsiteY686" fmla="*/ 471024 h 1050628"/>
                <a:gd name="connsiteX687" fmla="*/ 1084208 w 2449768"/>
                <a:gd name="connsiteY687" fmla="*/ 495329 h 1050628"/>
                <a:gd name="connsiteX688" fmla="*/ 1059903 w 2449768"/>
                <a:gd name="connsiteY688" fmla="*/ 489253 h 1050628"/>
                <a:gd name="connsiteX689" fmla="*/ 1065979 w 2449768"/>
                <a:gd name="connsiteY689" fmla="*/ 464948 h 1050628"/>
                <a:gd name="connsiteX690" fmla="*/ 1076992 w 2449768"/>
                <a:gd name="connsiteY690" fmla="*/ 462290 h 1050628"/>
                <a:gd name="connsiteX691" fmla="*/ 2030944 w 2449768"/>
                <a:gd name="connsiteY691" fmla="*/ 456214 h 1050628"/>
                <a:gd name="connsiteX692" fmla="*/ 2044236 w 2449768"/>
                <a:gd name="connsiteY692" fmla="*/ 464948 h 1050628"/>
                <a:gd name="connsiteX693" fmla="*/ 2038160 w 2449768"/>
                <a:gd name="connsiteY693" fmla="*/ 489253 h 1050628"/>
                <a:gd name="connsiteX694" fmla="*/ 2013855 w 2449768"/>
                <a:gd name="connsiteY694" fmla="*/ 483177 h 1050628"/>
                <a:gd name="connsiteX695" fmla="*/ 2019931 w 2449768"/>
                <a:gd name="connsiteY695" fmla="*/ 458872 h 1050628"/>
                <a:gd name="connsiteX696" fmla="*/ 2030944 w 2449768"/>
                <a:gd name="connsiteY696" fmla="*/ 456214 h 1050628"/>
                <a:gd name="connsiteX697" fmla="*/ 1280542 w 2449768"/>
                <a:gd name="connsiteY697" fmla="*/ 453176 h 1050628"/>
                <a:gd name="connsiteX698" fmla="*/ 1293834 w 2449768"/>
                <a:gd name="connsiteY698" fmla="*/ 461910 h 1050628"/>
                <a:gd name="connsiteX699" fmla="*/ 1287758 w 2449768"/>
                <a:gd name="connsiteY699" fmla="*/ 486215 h 1050628"/>
                <a:gd name="connsiteX700" fmla="*/ 1263453 w 2449768"/>
                <a:gd name="connsiteY700" fmla="*/ 480139 h 1050628"/>
                <a:gd name="connsiteX701" fmla="*/ 1269529 w 2449768"/>
                <a:gd name="connsiteY701" fmla="*/ 455834 h 1050628"/>
                <a:gd name="connsiteX702" fmla="*/ 1280542 w 2449768"/>
                <a:gd name="connsiteY702" fmla="*/ 453176 h 1050628"/>
                <a:gd name="connsiteX703" fmla="*/ 679006 w 2449768"/>
                <a:gd name="connsiteY703" fmla="*/ 450138 h 1050628"/>
                <a:gd name="connsiteX704" fmla="*/ 692298 w 2449768"/>
                <a:gd name="connsiteY704" fmla="*/ 458872 h 1050628"/>
                <a:gd name="connsiteX705" fmla="*/ 686222 w 2449768"/>
                <a:gd name="connsiteY705" fmla="*/ 483177 h 1050628"/>
                <a:gd name="connsiteX706" fmla="*/ 661917 w 2449768"/>
                <a:gd name="connsiteY706" fmla="*/ 477101 h 1050628"/>
                <a:gd name="connsiteX707" fmla="*/ 667993 w 2449768"/>
                <a:gd name="connsiteY707" fmla="*/ 452796 h 1050628"/>
                <a:gd name="connsiteX708" fmla="*/ 679006 w 2449768"/>
                <a:gd name="connsiteY708" fmla="*/ 450138 h 1050628"/>
                <a:gd name="connsiteX709" fmla="*/ 1815242 w 2449768"/>
                <a:gd name="connsiteY709" fmla="*/ 447099 h 1050628"/>
                <a:gd name="connsiteX710" fmla="*/ 1828533 w 2449768"/>
                <a:gd name="connsiteY710" fmla="*/ 455833 h 1050628"/>
                <a:gd name="connsiteX711" fmla="*/ 1822457 w 2449768"/>
                <a:gd name="connsiteY711" fmla="*/ 480138 h 1050628"/>
                <a:gd name="connsiteX712" fmla="*/ 1798152 w 2449768"/>
                <a:gd name="connsiteY712" fmla="*/ 474062 h 1050628"/>
                <a:gd name="connsiteX713" fmla="*/ 1804228 w 2449768"/>
                <a:gd name="connsiteY713" fmla="*/ 449757 h 1050628"/>
                <a:gd name="connsiteX714" fmla="*/ 1815242 w 2449768"/>
                <a:gd name="connsiteY714" fmla="*/ 447099 h 1050628"/>
                <a:gd name="connsiteX715" fmla="*/ 1699795 w 2449768"/>
                <a:gd name="connsiteY715" fmla="*/ 444061 h 1050628"/>
                <a:gd name="connsiteX716" fmla="*/ 1713087 w 2449768"/>
                <a:gd name="connsiteY716" fmla="*/ 452795 h 1050628"/>
                <a:gd name="connsiteX717" fmla="*/ 1707011 w 2449768"/>
                <a:gd name="connsiteY717" fmla="*/ 477100 h 1050628"/>
                <a:gd name="connsiteX718" fmla="*/ 1682706 w 2449768"/>
                <a:gd name="connsiteY718" fmla="*/ 471024 h 1050628"/>
                <a:gd name="connsiteX719" fmla="*/ 1688782 w 2449768"/>
                <a:gd name="connsiteY719" fmla="*/ 446719 h 1050628"/>
                <a:gd name="connsiteX720" fmla="*/ 1699795 w 2449768"/>
                <a:gd name="connsiteY720" fmla="*/ 444061 h 1050628"/>
                <a:gd name="connsiteX721" fmla="*/ 888633 w 2449768"/>
                <a:gd name="connsiteY721" fmla="*/ 434947 h 1050628"/>
                <a:gd name="connsiteX722" fmla="*/ 901925 w 2449768"/>
                <a:gd name="connsiteY722" fmla="*/ 443681 h 1050628"/>
                <a:gd name="connsiteX723" fmla="*/ 895849 w 2449768"/>
                <a:gd name="connsiteY723" fmla="*/ 467986 h 1050628"/>
                <a:gd name="connsiteX724" fmla="*/ 871544 w 2449768"/>
                <a:gd name="connsiteY724" fmla="*/ 461910 h 1050628"/>
                <a:gd name="connsiteX725" fmla="*/ 877620 w 2449768"/>
                <a:gd name="connsiteY725" fmla="*/ 437605 h 1050628"/>
                <a:gd name="connsiteX726" fmla="*/ 888633 w 2449768"/>
                <a:gd name="connsiteY726" fmla="*/ 434947 h 1050628"/>
                <a:gd name="connsiteX727" fmla="*/ 2158542 w 2449768"/>
                <a:gd name="connsiteY727" fmla="*/ 407605 h 1050628"/>
                <a:gd name="connsiteX728" fmla="*/ 2171833 w 2449768"/>
                <a:gd name="connsiteY728" fmla="*/ 416339 h 1050628"/>
                <a:gd name="connsiteX729" fmla="*/ 2165757 w 2449768"/>
                <a:gd name="connsiteY729" fmla="*/ 440644 h 1050628"/>
                <a:gd name="connsiteX730" fmla="*/ 2141453 w 2449768"/>
                <a:gd name="connsiteY730" fmla="*/ 434568 h 1050628"/>
                <a:gd name="connsiteX731" fmla="*/ 2147529 w 2449768"/>
                <a:gd name="connsiteY731" fmla="*/ 410263 h 1050628"/>
                <a:gd name="connsiteX732" fmla="*/ 2158542 w 2449768"/>
                <a:gd name="connsiteY732" fmla="*/ 407605 h 1050628"/>
                <a:gd name="connsiteX733" fmla="*/ 1484092 w 2449768"/>
                <a:gd name="connsiteY733" fmla="*/ 407605 h 1050628"/>
                <a:gd name="connsiteX734" fmla="*/ 1497384 w 2449768"/>
                <a:gd name="connsiteY734" fmla="*/ 416339 h 1050628"/>
                <a:gd name="connsiteX735" fmla="*/ 1491308 w 2449768"/>
                <a:gd name="connsiteY735" fmla="*/ 440644 h 1050628"/>
                <a:gd name="connsiteX736" fmla="*/ 1467003 w 2449768"/>
                <a:gd name="connsiteY736" fmla="*/ 434568 h 1050628"/>
                <a:gd name="connsiteX737" fmla="*/ 1473079 w 2449768"/>
                <a:gd name="connsiteY737" fmla="*/ 410263 h 1050628"/>
                <a:gd name="connsiteX738" fmla="*/ 1484092 w 2449768"/>
                <a:gd name="connsiteY738" fmla="*/ 407605 h 1050628"/>
                <a:gd name="connsiteX739" fmla="*/ 1365608 w 2449768"/>
                <a:gd name="connsiteY739" fmla="*/ 404567 h 1050628"/>
                <a:gd name="connsiteX740" fmla="*/ 1378900 w 2449768"/>
                <a:gd name="connsiteY740" fmla="*/ 413301 h 1050628"/>
                <a:gd name="connsiteX741" fmla="*/ 1372824 w 2449768"/>
                <a:gd name="connsiteY741" fmla="*/ 437606 h 1050628"/>
                <a:gd name="connsiteX742" fmla="*/ 1348519 w 2449768"/>
                <a:gd name="connsiteY742" fmla="*/ 431530 h 1050628"/>
                <a:gd name="connsiteX743" fmla="*/ 1354595 w 2449768"/>
                <a:gd name="connsiteY743" fmla="*/ 407225 h 1050628"/>
                <a:gd name="connsiteX744" fmla="*/ 1365608 w 2449768"/>
                <a:gd name="connsiteY744" fmla="*/ 404567 h 1050628"/>
                <a:gd name="connsiteX745" fmla="*/ 988889 w 2449768"/>
                <a:gd name="connsiteY745" fmla="*/ 404567 h 1050628"/>
                <a:gd name="connsiteX746" fmla="*/ 1002180 w 2449768"/>
                <a:gd name="connsiteY746" fmla="*/ 413301 h 1050628"/>
                <a:gd name="connsiteX747" fmla="*/ 996104 w 2449768"/>
                <a:gd name="connsiteY747" fmla="*/ 437606 h 1050628"/>
                <a:gd name="connsiteX748" fmla="*/ 971800 w 2449768"/>
                <a:gd name="connsiteY748" fmla="*/ 431530 h 1050628"/>
                <a:gd name="connsiteX749" fmla="*/ 977876 w 2449768"/>
                <a:gd name="connsiteY749" fmla="*/ 407225 h 1050628"/>
                <a:gd name="connsiteX750" fmla="*/ 988889 w 2449768"/>
                <a:gd name="connsiteY750" fmla="*/ 404567 h 1050628"/>
                <a:gd name="connsiteX751" fmla="*/ 1182565 w 2449768"/>
                <a:gd name="connsiteY751" fmla="*/ 394312 h 1050628"/>
                <a:gd name="connsiteX752" fmla="*/ 1193578 w 2449768"/>
                <a:gd name="connsiteY752" fmla="*/ 404186 h 1050628"/>
                <a:gd name="connsiteX753" fmla="*/ 1187502 w 2449768"/>
                <a:gd name="connsiteY753" fmla="*/ 428491 h 1050628"/>
                <a:gd name="connsiteX754" fmla="*/ 1163197 w 2449768"/>
                <a:gd name="connsiteY754" fmla="*/ 422415 h 1050628"/>
                <a:gd name="connsiteX755" fmla="*/ 1169273 w 2449768"/>
                <a:gd name="connsiteY755" fmla="*/ 398110 h 1050628"/>
                <a:gd name="connsiteX756" fmla="*/ 1182565 w 2449768"/>
                <a:gd name="connsiteY756" fmla="*/ 394312 h 1050628"/>
                <a:gd name="connsiteX757" fmla="*/ 1620805 w 2449768"/>
                <a:gd name="connsiteY757" fmla="*/ 389376 h 1050628"/>
                <a:gd name="connsiteX758" fmla="*/ 1634097 w 2449768"/>
                <a:gd name="connsiteY758" fmla="*/ 398110 h 1050628"/>
                <a:gd name="connsiteX759" fmla="*/ 1628021 w 2449768"/>
                <a:gd name="connsiteY759" fmla="*/ 422415 h 1050628"/>
                <a:gd name="connsiteX760" fmla="*/ 1603716 w 2449768"/>
                <a:gd name="connsiteY760" fmla="*/ 416339 h 1050628"/>
                <a:gd name="connsiteX761" fmla="*/ 1609792 w 2449768"/>
                <a:gd name="connsiteY761" fmla="*/ 392034 h 1050628"/>
                <a:gd name="connsiteX762" fmla="*/ 1620805 w 2449768"/>
                <a:gd name="connsiteY762" fmla="*/ 389376 h 1050628"/>
                <a:gd name="connsiteX763" fmla="*/ 1961068 w 2449768"/>
                <a:gd name="connsiteY763" fmla="*/ 380262 h 1050628"/>
                <a:gd name="connsiteX764" fmla="*/ 1974360 w 2449768"/>
                <a:gd name="connsiteY764" fmla="*/ 388996 h 1050628"/>
                <a:gd name="connsiteX765" fmla="*/ 1968284 w 2449768"/>
                <a:gd name="connsiteY765" fmla="*/ 413301 h 1050628"/>
                <a:gd name="connsiteX766" fmla="*/ 1943979 w 2449768"/>
                <a:gd name="connsiteY766" fmla="*/ 407225 h 1050628"/>
                <a:gd name="connsiteX767" fmla="*/ 1950055 w 2449768"/>
                <a:gd name="connsiteY767" fmla="*/ 382920 h 1050628"/>
                <a:gd name="connsiteX768" fmla="*/ 1961068 w 2449768"/>
                <a:gd name="connsiteY768" fmla="*/ 380262 h 1050628"/>
                <a:gd name="connsiteX769" fmla="*/ 770148 w 2449768"/>
                <a:gd name="connsiteY769" fmla="*/ 380262 h 1050628"/>
                <a:gd name="connsiteX770" fmla="*/ 783440 w 2449768"/>
                <a:gd name="connsiteY770" fmla="*/ 388996 h 1050628"/>
                <a:gd name="connsiteX771" fmla="*/ 777364 w 2449768"/>
                <a:gd name="connsiteY771" fmla="*/ 413301 h 1050628"/>
                <a:gd name="connsiteX772" fmla="*/ 753059 w 2449768"/>
                <a:gd name="connsiteY772" fmla="*/ 407225 h 1050628"/>
                <a:gd name="connsiteX773" fmla="*/ 759135 w 2449768"/>
                <a:gd name="connsiteY773" fmla="*/ 382920 h 1050628"/>
                <a:gd name="connsiteX774" fmla="*/ 770148 w 2449768"/>
                <a:gd name="connsiteY774" fmla="*/ 380262 h 1050628"/>
                <a:gd name="connsiteX775" fmla="*/ 2240571 w 2449768"/>
                <a:gd name="connsiteY775" fmla="*/ 352920 h 1050628"/>
                <a:gd name="connsiteX776" fmla="*/ 2253862 w 2449768"/>
                <a:gd name="connsiteY776" fmla="*/ 361654 h 1050628"/>
                <a:gd name="connsiteX777" fmla="*/ 2247786 w 2449768"/>
                <a:gd name="connsiteY777" fmla="*/ 385959 h 1050628"/>
                <a:gd name="connsiteX778" fmla="*/ 2223481 w 2449768"/>
                <a:gd name="connsiteY778" fmla="*/ 379883 h 1050628"/>
                <a:gd name="connsiteX779" fmla="*/ 2229557 w 2449768"/>
                <a:gd name="connsiteY779" fmla="*/ 355578 h 1050628"/>
                <a:gd name="connsiteX780" fmla="*/ 2240571 w 2449768"/>
                <a:gd name="connsiteY780" fmla="*/ 352920 h 1050628"/>
                <a:gd name="connsiteX781" fmla="*/ 2082590 w 2449768"/>
                <a:gd name="connsiteY781" fmla="*/ 352920 h 1050628"/>
                <a:gd name="connsiteX782" fmla="*/ 2095882 w 2449768"/>
                <a:gd name="connsiteY782" fmla="*/ 361654 h 1050628"/>
                <a:gd name="connsiteX783" fmla="*/ 2089806 w 2449768"/>
                <a:gd name="connsiteY783" fmla="*/ 385959 h 1050628"/>
                <a:gd name="connsiteX784" fmla="*/ 2065501 w 2449768"/>
                <a:gd name="connsiteY784" fmla="*/ 379883 h 1050628"/>
                <a:gd name="connsiteX785" fmla="*/ 2071577 w 2449768"/>
                <a:gd name="connsiteY785" fmla="*/ 355578 h 1050628"/>
                <a:gd name="connsiteX786" fmla="*/ 2082590 w 2449768"/>
                <a:gd name="connsiteY786" fmla="*/ 352920 h 1050628"/>
                <a:gd name="connsiteX787" fmla="*/ 1080030 w 2449768"/>
                <a:gd name="connsiteY787" fmla="*/ 337729 h 1050628"/>
                <a:gd name="connsiteX788" fmla="*/ 1093322 w 2449768"/>
                <a:gd name="connsiteY788" fmla="*/ 346463 h 1050628"/>
                <a:gd name="connsiteX789" fmla="*/ 1087246 w 2449768"/>
                <a:gd name="connsiteY789" fmla="*/ 370768 h 1050628"/>
                <a:gd name="connsiteX790" fmla="*/ 1062941 w 2449768"/>
                <a:gd name="connsiteY790" fmla="*/ 364692 h 1050628"/>
                <a:gd name="connsiteX791" fmla="*/ 1069017 w 2449768"/>
                <a:gd name="connsiteY791" fmla="*/ 340387 h 1050628"/>
                <a:gd name="connsiteX792" fmla="*/ 1080030 w 2449768"/>
                <a:gd name="connsiteY792" fmla="*/ 337729 h 1050628"/>
                <a:gd name="connsiteX793" fmla="*/ 1787899 w 2449768"/>
                <a:gd name="connsiteY793" fmla="*/ 331653 h 1050628"/>
                <a:gd name="connsiteX794" fmla="*/ 1801191 w 2449768"/>
                <a:gd name="connsiteY794" fmla="*/ 340387 h 1050628"/>
                <a:gd name="connsiteX795" fmla="*/ 1795115 w 2449768"/>
                <a:gd name="connsiteY795" fmla="*/ 364692 h 1050628"/>
                <a:gd name="connsiteX796" fmla="*/ 1770810 w 2449768"/>
                <a:gd name="connsiteY796" fmla="*/ 358616 h 1050628"/>
                <a:gd name="connsiteX797" fmla="*/ 1776886 w 2449768"/>
                <a:gd name="connsiteY797" fmla="*/ 334311 h 1050628"/>
                <a:gd name="connsiteX798" fmla="*/ 1787899 w 2449768"/>
                <a:gd name="connsiteY798" fmla="*/ 331653 h 1050628"/>
                <a:gd name="connsiteX799" fmla="*/ 1879040 w 2449768"/>
                <a:gd name="connsiteY799" fmla="*/ 328615 h 1050628"/>
                <a:gd name="connsiteX800" fmla="*/ 1892332 w 2449768"/>
                <a:gd name="connsiteY800" fmla="*/ 337349 h 1050628"/>
                <a:gd name="connsiteX801" fmla="*/ 1886256 w 2449768"/>
                <a:gd name="connsiteY801" fmla="*/ 361654 h 1050628"/>
                <a:gd name="connsiteX802" fmla="*/ 1861951 w 2449768"/>
                <a:gd name="connsiteY802" fmla="*/ 355578 h 1050628"/>
                <a:gd name="connsiteX803" fmla="*/ 1868027 w 2449768"/>
                <a:gd name="connsiteY803" fmla="*/ 331273 h 1050628"/>
                <a:gd name="connsiteX804" fmla="*/ 1879040 w 2449768"/>
                <a:gd name="connsiteY804" fmla="*/ 328615 h 1050628"/>
                <a:gd name="connsiteX805" fmla="*/ 1265352 w 2449768"/>
                <a:gd name="connsiteY805" fmla="*/ 325577 h 1050628"/>
                <a:gd name="connsiteX806" fmla="*/ 1278644 w 2449768"/>
                <a:gd name="connsiteY806" fmla="*/ 334311 h 1050628"/>
                <a:gd name="connsiteX807" fmla="*/ 1272568 w 2449768"/>
                <a:gd name="connsiteY807" fmla="*/ 358616 h 1050628"/>
                <a:gd name="connsiteX808" fmla="*/ 1248263 w 2449768"/>
                <a:gd name="connsiteY808" fmla="*/ 352540 h 1050628"/>
                <a:gd name="connsiteX809" fmla="*/ 1254339 w 2449768"/>
                <a:gd name="connsiteY809" fmla="*/ 328235 h 1050628"/>
                <a:gd name="connsiteX810" fmla="*/ 1265352 w 2449768"/>
                <a:gd name="connsiteY810" fmla="*/ 325577 h 1050628"/>
                <a:gd name="connsiteX811" fmla="*/ 864328 w 2449768"/>
                <a:gd name="connsiteY811" fmla="*/ 319501 h 1050628"/>
                <a:gd name="connsiteX812" fmla="*/ 877620 w 2449768"/>
                <a:gd name="connsiteY812" fmla="*/ 328235 h 1050628"/>
                <a:gd name="connsiteX813" fmla="*/ 871544 w 2449768"/>
                <a:gd name="connsiteY813" fmla="*/ 352540 h 1050628"/>
                <a:gd name="connsiteX814" fmla="*/ 847239 w 2449768"/>
                <a:gd name="connsiteY814" fmla="*/ 346464 h 1050628"/>
                <a:gd name="connsiteX815" fmla="*/ 853315 w 2449768"/>
                <a:gd name="connsiteY815" fmla="*/ 322159 h 1050628"/>
                <a:gd name="connsiteX816" fmla="*/ 864328 w 2449768"/>
                <a:gd name="connsiteY816" fmla="*/ 319501 h 1050628"/>
                <a:gd name="connsiteX817" fmla="*/ 1459788 w 2449768"/>
                <a:gd name="connsiteY817" fmla="*/ 316463 h 1050628"/>
                <a:gd name="connsiteX818" fmla="*/ 1473080 w 2449768"/>
                <a:gd name="connsiteY818" fmla="*/ 325197 h 1050628"/>
                <a:gd name="connsiteX819" fmla="*/ 1467004 w 2449768"/>
                <a:gd name="connsiteY819" fmla="*/ 349502 h 1050628"/>
                <a:gd name="connsiteX820" fmla="*/ 1442699 w 2449768"/>
                <a:gd name="connsiteY820" fmla="*/ 343426 h 1050628"/>
                <a:gd name="connsiteX821" fmla="*/ 1448775 w 2449768"/>
                <a:gd name="connsiteY821" fmla="*/ 319121 h 1050628"/>
                <a:gd name="connsiteX822" fmla="*/ 1459788 w 2449768"/>
                <a:gd name="connsiteY822" fmla="*/ 316463 h 1050628"/>
                <a:gd name="connsiteX823" fmla="*/ 1702833 w 2449768"/>
                <a:gd name="connsiteY823" fmla="*/ 310387 h 1050628"/>
                <a:gd name="connsiteX824" fmla="*/ 1716125 w 2449768"/>
                <a:gd name="connsiteY824" fmla="*/ 319121 h 1050628"/>
                <a:gd name="connsiteX825" fmla="*/ 1710049 w 2449768"/>
                <a:gd name="connsiteY825" fmla="*/ 343426 h 1050628"/>
                <a:gd name="connsiteX826" fmla="*/ 1685744 w 2449768"/>
                <a:gd name="connsiteY826" fmla="*/ 337350 h 1050628"/>
                <a:gd name="connsiteX827" fmla="*/ 1691820 w 2449768"/>
                <a:gd name="connsiteY827" fmla="*/ 313045 h 1050628"/>
                <a:gd name="connsiteX828" fmla="*/ 1702833 w 2449768"/>
                <a:gd name="connsiteY828" fmla="*/ 310387 h 1050628"/>
                <a:gd name="connsiteX829" fmla="*/ 1577893 w 2449768"/>
                <a:gd name="connsiteY829" fmla="*/ 297095 h 1050628"/>
                <a:gd name="connsiteX830" fmla="*/ 1591565 w 2449768"/>
                <a:gd name="connsiteY830" fmla="*/ 306969 h 1050628"/>
                <a:gd name="connsiteX831" fmla="*/ 1585489 w 2449768"/>
                <a:gd name="connsiteY831" fmla="*/ 331274 h 1050628"/>
                <a:gd name="connsiteX832" fmla="*/ 1561184 w 2449768"/>
                <a:gd name="connsiteY832" fmla="*/ 325198 h 1050628"/>
                <a:gd name="connsiteX833" fmla="*/ 1564222 w 2449768"/>
                <a:gd name="connsiteY833" fmla="*/ 300893 h 1050628"/>
                <a:gd name="connsiteX834" fmla="*/ 1577893 w 2449768"/>
                <a:gd name="connsiteY834" fmla="*/ 297095 h 1050628"/>
                <a:gd name="connsiteX835" fmla="*/ 955470 w 2449768"/>
                <a:gd name="connsiteY835" fmla="*/ 295196 h 1050628"/>
                <a:gd name="connsiteX836" fmla="*/ 968762 w 2449768"/>
                <a:gd name="connsiteY836" fmla="*/ 303930 h 1050628"/>
                <a:gd name="connsiteX837" fmla="*/ 962686 w 2449768"/>
                <a:gd name="connsiteY837" fmla="*/ 328235 h 1050628"/>
                <a:gd name="connsiteX838" fmla="*/ 938381 w 2449768"/>
                <a:gd name="connsiteY838" fmla="*/ 322159 h 1050628"/>
                <a:gd name="connsiteX839" fmla="*/ 944457 w 2449768"/>
                <a:gd name="connsiteY839" fmla="*/ 297854 h 1050628"/>
                <a:gd name="connsiteX840" fmla="*/ 955470 w 2449768"/>
                <a:gd name="connsiteY840" fmla="*/ 295196 h 1050628"/>
                <a:gd name="connsiteX841" fmla="*/ 1365608 w 2449768"/>
                <a:gd name="connsiteY841" fmla="*/ 283044 h 1050628"/>
                <a:gd name="connsiteX842" fmla="*/ 1378900 w 2449768"/>
                <a:gd name="connsiteY842" fmla="*/ 291778 h 1050628"/>
                <a:gd name="connsiteX843" fmla="*/ 1372824 w 2449768"/>
                <a:gd name="connsiteY843" fmla="*/ 316083 h 1050628"/>
                <a:gd name="connsiteX844" fmla="*/ 1348519 w 2449768"/>
                <a:gd name="connsiteY844" fmla="*/ 310007 h 1050628"/>
                <a:gd name="connsiteX845" fmla="*/ 1354595 w 2449768"/>
                <a:gd name="connsiteY845" fmla="*/ 285702 h 1050628"/>
                <a:gd name="connsiteX846" fmla="*/ 1365608 w 2449768"/>
                <a:gd name="connsiteY846" fmla="*/ 283044 h 1050628"/>
                <a:gd name="connsiteX847" fmla="*/ 1979296 w 2449768"/>
                <a:gd name="connsiteY847" fmla="*/ 267854 h 1050628"/>
                <a:gd name="connsiteX848" fmla="*/ 1992588 w 2449768"/>
                <a:gd name="connsiteY848" fmla="*/ 276588 h 1050628"/>
                <a:gd name="connsiteX849" fmla="*/ 1986512 w 2449768"/>
                <a:gd name="connsiteY849" fmla="*/ 300893 h 1050628"/>
                <a:gd name="connsiteX850" fmla="*/ 1962207 w 2449768"/>
                <a:gd name="connsiteY850" fmla="*/ 294817 h 1050628"/>
                <a:gd name="connsiteX851" fmla="*/ 1968283 w 2449768"/>
                <a:gd name="connsiteY851" fmla="*/ 270512 h 1050628"/>
                <a:gd name="connsiteX852" fmla="*/ 1979296 w 2449768"/>
                <a:gd name="connsiteY852" fmla="*/ 267854 h 1050628"/>
                <a:gd name="connsiteX853" fmla="*/ 1173830 w 2449768"/>
                <a:gd name="connsiteY853" fmla="*/ 266714 h 1050628"/>
                <a:gd name="connsiteX854" fmla="*/ 1187502 w 2449768"/>
                <a:gd name="connsiteY854" fmla="*/ 276588 h 1050628"/>
                <a:gd name="connsiteX855" fmla="*/ 1181425 w 2449768"/>
                <a:gd name="connsiteY855" fmla="*/ 300893 h 1050628"/>
                <a:gd name="connsiteX856" fmla="*/ 1157121 w 2449768"/>
                <a:gd name="connsiteY856" fmla="*/ 294817 h 1050628"/>
                <a:gd name="connsiteX857" fmla="*/ 1160159 w 2449768"/>
                <a:gd name="connsiteY857" fmla="*/ 270512 h 1050628"/>
                <a:gd name="connsiteX858" fmla="*/ 1173830 w 2449768"/>
                <a:gd name="connsiteY858" fmla="*/ 266714 h 1050628"/>
                <a:gd name="connsiteX859" fmla="*/ 2167656 w 2449768"/>
                <a:gd name="connsiteY859" fmla="*/ 246587 h 1050628"/>
                <a:gd name="connsiteX860" fmla="*/ 2180948 w 2449768"/>
                <a:gd name="connsiteY860" fmla="*/ 255321 h 1050628"/>
                <a:gd name="connsiteX861" fmla="*/ 2174872 w 2449768"/>
                <a:gd name="connsiteY861" fmla="*/ 279626 h 1050628"/>
                <a:gd name="connsiteX862" fmla="*/ 2150567 w 2449768"/>
                <a:gd name="connsiteY862" fmla="*/ 273550 h 1050628"/>
                <a:gd name="connsiteX863" fmla="*/ 2156643 w 2449768"/>
                <a:gd name="connsiteY863" fmla="*/ 249245 h 1050628"/>
                <a:gd name="connsiteX864" fmla="*/ 2167656 w 2449768"/>
                <a:gd name="connsiteY864" fmla="*/ 246587 h 1050628"/>
                <a:gd name="connsiteX865" fmla="*/ 2073477 w 2449768"/>
                <a:gd name="connsiteY865" fmla="*/ 240511 h 1050628"/>
                <a:gd name="connsiteX866" fmla="*/ 2086768 w 2449768"/>
                <a:gd name="connsiteY866" fmla="*/ 249245 h 1050628"/>
                <a:gd name="connsiteX867" fmla="*/ 2080692 w 2449768"/>
                <a:gd name="connsiteY867" fmla="*/ 273550 h 1050628"/>
                <a:gd name="connsiteX868" fmla="*/ 2056387 w 2449768"/>
                <a:gd name="connsiteY868" fmla="*/ 267474 h 1050628"/>
                <a:gd name="connsiteX869" fmla="*/ 2062463 w 2449768"/>
                <a:gd name="connsiteY869" fmla="*/ 243169 h 1050628"/>
                <a:gd name="connsiteX870" fmla="*/ 2073477 w 2449768"/>
                <a:gd name="connsiteY870" fmla="*/ 240511 h 1050628"/>
                <a:gd name="connsiteX871" fmla="*/ 1505359 w 2449768"/>
                <a:gd name="connsiteY871" fmla="*/ 222283 h 1050628"/>
                <a:gd name="connsiteX872" fmla="*/ 1518651 w 2449768"/>
                <a:gd name="connsiteY872" fmla="*/ 231017 h 1050628"/>
                <a:gd name="connsiteX873" fmla="*/ 1512575 w 2449768"/>
                <a:gd name="connsiteY873" fmla="*/ 255322 h 1050628"/>
                <a:gd name="connsiteX874" fmla="*/ 1488270 w 2449768"/>
                <a:gd name="connsiteY874" fmla="*/ 249246 h 1050628"/>
                <a:gd name="connsiteX875" fmla="*/ 1494346 w 2449768"/>
                <a:gd name="connsiteY875" fmla="*/ 224941 h 1050628"/>
                <a:gd name="connsiteX876" fmla="*/ 1505359 w 2449768"/>
                <a:gd name="connsiteY876" fmla="*/ 222283 h 1050628"/>
                <a:gd name="connsiteX877" fmla="*/ 1007117 w 2449768"/>
                <a:gd name="connsiteY877" fmla="*/ 222283 h 1050628"/>
                <a:gd name="connsiteX878" fmla="*/ 1020409 w 2449768"/>
                <a:gd name="connsiteY878" fmla="*/ 231017 h 1050628"/>
                <a:gd name="connsiteX879" fmla="*/ 1014333 w 2449768"/>
                <a:gd name="connsiteY879" fmla="*/ 255322 h 1050628"/>
                <a:gd name="connsiteX880" fmla="*/ 990028 w 2449768"/>
                <a:gd name="connsiteY880" fmla="*/ 249246 h 1050628"/>
                <a:gd name="connsiteX881" fmla="*/ 996104 w 2449768"/>
                <a:gd name="connsiteY881" fmla="*/ 224941 h 1050628"/>
                <a:gd name="connsiteX882" fmla="*/ 1007117 w 2449768"/>
                <a:gd name="connsiteY882" fmla="*/ 222283 h 1050628"/>
                <a:gd name="connsiteX883" fmla="*/ 1298771 w 2449768"/>
                <a:gd name="connsiteY883" fmla="*/ 210131 h 1050628"/>
                <a:gd name="connsiteX884" fmla="*/ 1312063 w 2449768"/>
                <a:gd name="connsiteY884" fmla="*/ 218865 h 1050628"/>
                <a:gd name="connsiteX885" fmla="*/ 1305987 w 2449768"/>
                <a:gd name="connsiteY885" fmla="*/ 243170 h 1050628"/>
                <a:gd name="connsiteX886" fmla="*/ 1281682 w 2449768"/>
                <a:gd name="connsiteY886" fmla="*/ 237094 h 1050628"/>
                <a:gd name="connsiteX887" fmla="*/ 1287758 w 2449768"/>
                <a:gd name="connsiteY887" fmla="*/ 212789 h 1050628"/>
                <a:gd name="connsiteX888" fmla="*/ 1298771 w 2449768"/>
                <a:gd name="connsiteY888" fmla="*/ 210131 h 1050628"/>
                <a:gd name="connsiteX889" fmla="*/ 1881700 w 2449768"/>
                <a:gd name="connsiteY889" fmla="*/ 207472 h 1050628"/>
                <a:gd name="connsiteX890" fmla="*/ 1895371 w 2449768"/>
                <a:gd name="connsiteY890" fmla="*/ 218865 h 1050628"/>
                <a:gd name="connsiteX891" fmla="*/ 1889295 w 2449768"/>
                <a:gd name="connsiteY891" fmla="*/ 243170 h 1050628"/>
                <a:gd name="connsiteX892" fmla="*/ 1864990 w 2449768"/>
                <a:gd name="connsiteY892" fmla="*/ 237094 h 1050628"/>
                <a:gd name="connsiteX893" fmla="*/ 1868028 w 2449768"/>
                <a:gd name="connsiteY893" fmla="*/ 209751 h 1050628"/>
                <a:gd name="connsiteX894" fmla="*/ 1881700 w 2449768"/>
                <a:gd name="connsiteY894" fmla="*/ 207472 h 1050628"/>
                <a:gd name="connsiteX895" fmla="*/ 1657262 w 2449768"/>
                <a:gd name="connsiteY895" fmla="*/ 207093 h 1050628"/>
                <a:gd name="connsiteX896" fmla="*/ 1670554 w 2449768"/>
                <a:gd name="connsiteY896" fmla="*/ 215827 h 1050628"/>
                <a:gd name="connsiteX897" fmla="*/ 1664478 w 2449768"/>
                <a:gd name="connsiteY897" fmla="*/ 240132 h 1050628"/>
                <a:gd name="connsiteX898" fmla="*/ 1637135 w 2449768"/>
                <a:gd name="connsiteY898" fmla="*/ 234056 h 1050628"/>
                <a:gd name="connsiteX899" fmla="*/ 1646249 w 2449768"/>
                <a:gd name="connsiteY899" fmla="*/ 209751 h 1050628"/>
                <a:gd name="connsiteX900" fmla="*/ 1657262 w 2449768"/>
                <a:gd name="connsiteY900" fmla="*/ 207093 h 1050628"/>
                <a:gd name="connsiteX901" fmla="*/ 1769671 w 2449768"/>
                <a:gd name="connsiteY901" fmla="*/ 201017 h 1050628"/>
                <a:gd name="connsiteX902" fmla="*/ 1782962 w 2449768"/>
                <a:gd name="connsiteY902" fmla="*/ 209751 h 1050628"/>
                <a:gd name="connsiteX903" fmla="*/ 1776886 w 2449768"/>
                <a:gd name="connsiteY903" fmla="*/ 234056 h 1050628"/>
                <a:gd name="connsiteX904" fmla="*/ 1752581 w 2449768"/>
                <a:gd name="connsiteY904" fmla="*/ 227980 h 1050628"/>
                <a:gd name="connsiteX905" fmla="*/ 1758657 w 2449768"/>
                <a:gd name="connsiteY905" fmla="*/ 203675 h 1050628"/>
                <a:gd name="connsiteX906" fmla="*/ 1769671 w 2449768"/>
                <a:gd name="connsiteY906" fmla="*/ 201017 h 1050628"/>
                <a:gd name="connsiteX907" fmla="*/ 1089145 w 2449768"/>
                <a:gd name="connsiteY907" fmla="*/ 197978 h 1050628"/>
                <a:gd name="connsiteX908" fmla="*/ 1102437 w 2449768"/>
                <a:gd name="connsiteY908" fmla="*/ 206712 h 1050628"/>
                <a:gd name="connsiteX909" fmla="*/ 1096361 w 2449768"/>
                <a:gd name="connsiteY909" fmla="*/ 231017 h 1050628"/>
                <a:gd name="connsiteX910" fmla="*/ 1072056 w 2449768"/>
                <a:gd name="connsiteY910" fmla="*/ 224941 h 1050628"/>
                <a:gd name="connsiteX911" fmla="*/ 1078132 w 2449768"/>
                <a:gd name="connsiteY911" fmla="*/ 200636 h 1050628"/>
                <a:gd name="connsiteX912" fmla="*/ 1089145 w 2449768"/>
                <a:gd name="connsiteY912" fmla="*/ 197978 h 1050628"/>
                <a:gd name="connsiteX913" fmla="*/ 1395989 w 2449768"/>
                <a:gd name="connsiteY913" fmla="*/ 161522 h 1050628"/>
                <a:gd name="connsiteX914" fmla="*/ 1409281 w 2449768"/>
                <a:gd name="connsiteY914" fmla="*/ 170256 h 1050628"/>
                <a:gd name="connsiteX915" fmla="*/ 1403205 w 2449768"/>
                <a:gd name="connsiteY915" fmla="*/ 194561 h 1050628"/>
                <a:gd name="connsiteX916" fmla="*/ 1378900 w 2449768"/>
                <a:gd name="connsiteY916" fmla="*/ 188485 h 1050628"/>
                <a:gd name="connsiteX917" fmla="*/ 1384976 w 2449768"/>
                <a:gd name="connsiteY917" fmla="*/ 164180 h 1050628"/>
                <a:gd name="connsiteX918" fmla="*/ 1395989 w 2449768"/>
                <a:gd name="connsiteY918" fmla="*/ 161522 h 1050628"/>
                <a:gd name="connsiteX919" fmla="*/ 1967145 w 2449768"/>
                <a:gd name="connsiteY919" fmla="*/ 140255 h 1050628"/>
                <a:gd name="connsiteX920" fmla="*/ 1980436 w 2449768"/>
                <a:gd name="connsiteY920" fmla="*/ 148989 h 1050628"/>
                <a:gd name="connsiteX921" fmla="*/ 1974360 w 2449768"/>
                <a:gd name="connsiteY921" fmla="*/ 173294 h 1050628"/>
                <a:gd name="connsiteX922" fmla="*/ 1950055 w 2449768"/>
                <a:gd name="connsiteY922" fmla="*/ 170256 h 1050628"/>
                <a:gd name="connsiteX923" fmla="*/ 1956131 w 2449768"/>
                <a:gd name="connsiteY923" fmla="*/ 142913 h 1050628"/>
                <a:gd name="connsiteX924" fmla="*/ 1967145 w 2449768"/>
                <a:gd name="connsiteY924" fmla="*/ 140255 h 1050628"/>
                <a:gd name="connsiteX925" fmla="*/ 1234971 w 2449768"/>
                <a:gd name="connsiteY925" fmla="*/ 131141 h 1050628"/>
                <a:gd name="connsiteX926" fmla="*/ 1248263 w 2449768"/>
                <a:gd name="connsiteY926" fmla="*/ 139875 h 1050628"/>
                <a:gd name="connsiteX927" fmla="*/ 1242187 w 2449768"/>
                <a:gd name="connsiteY927" fmla="*/ 164180 h 1050628"/>
                <a:gd name="connsiteX928" fmla="*/ 1217882 w 2449768"/>
                <a:gd name="connsiteY928" fmla="*/ 158104 h 1050628"/>
                <a:gd name="connsiteX929" fmla="*/ 1223958 w 2449768"/>
                <a:gd name="connsiteY929" fmla="*/ 133799 h 1050628"/>
                <a:gd name="connsiteX930" fmla="*/ 1234971 w 2449768"/>
                <a:gd name="connsiteY930" fmla="*/ 131141 h 1050628"/>
                <a:gd name="connsiteX931" fmla="*/ 1149906 w 2449768"/>
                <a:gd name="connsiteY931" fmla="*/ 131141 h 1050628"/>
                <a:gd name="connsiteX932" fmla="*/ 1163198 w 2449768"/>
                <a:gd name="connsiteY932" fmla="*/ 139875 h 1050628"/>
                <a:gd name="connsiteX933" fmla="*/ 1157122 w 2449768"/>
                <a:gd name="connsiteY933" fmla="*/ 164180 h 1050628"/>
                <a:gd name="connsiteX934" fmla="*/ 1132817 w 2449768"/>
                <a:gd name="connsiteY934" fmla="*/ 158104 h 1050628"/>
                <a:gd name="connsiteX935" fmla="*/ 1138893 w 2449768"/>
                <a:gd name="connsiteY935" fmla="*/ 133799 h 1050628"/>
                <a:gd name="connsiteX936" fmla="*/ 1149906 w 2449768"/>
                <a:gd name="connsiteY936" fmla="*/ 131141 h 1050628"/>
                <a:gd name="connsiteX937" fmla="*/ 2064362 w 2449768"/>
                <a:gd name="connsiteY937" fmla="*/ 128103 h 1050628"/>
                <a:gd name="connsiteX938" fmla="*/ 2077654 w 2449768"/>
                <a:gd name="connsiteY938" fmla="*/ 136837 h 1050628"/>
                <a:gd name="connsiteX939" fmla="*/ 2071578 w 2449768"/>
                <a:gd name="connsiteY939" fmla="*/ 161142 h 1050628"/>
                <a:gd name="connsiteX940" fmla="*/ 2047273 w 2449768"/>
                <a:gd name="connsiteY940" fmla="*/ 155066 h 1050628"/>
                <a:gd name="connsiteX941" fmla="*/ 2053349 w 2449768"/>
                <a:gd name="connsiteY941" fmla="*/ 130761 h 1050628"/>
                <a:gd name="connsiteX942" fmla="*/ 2064362 w 2449768"/>
                <a:gd name="connsiteY942" fmla="*/ 128103 h 1050628"/>
                <a:gd name="connsiteX943" fmla="*/ 1496245 w 2449768"/>
                <a:gd name="connsiteY943" fmla="*/ 120887 h 1050628"/>
                <a:gd name="connsiteX944" fmla="*/ 1509537 w 2449768"/>
                <a:gd name="connsiteY944" fmla="*/ 130761 h 1050628"/>
                <a:gd name="connsiteX945" fmla="*/ 1503461 w 2449768"/>
                <a:gd name="connsiteY945" fmla="*/ 155066 h 1050628"/>
                <a:gd name="connsiteX946" fmla="*/ 1479156 w 2449768"/>
                <a:gd name="connsiteY946" fmla="*/ 148990 h 1050628"/>
                <a:gd name="connsiteX947" fmla="*/ 1485232 w 2449768"/>
                <a:gd name="connsiteY947" fmla="*/ 124685 h 1050628"/>
                <a:gd name="connsiteX948" fmla="*/ 1496245 w 2449768"/>
                <a:gd name="connsiteY948" fmla="*/ 120887 h 1050628"/>
                <a:gd name="connsiteX949" fmla="*/ 1599539 w 2449768"/>
                <a:gd name="connsiteY949" fmla="*/ 112913 h 1050628"/>
                <a:gd name="connsiteX950" fmla="*/ 1612831 w 2449768"/>
                <a:gd name="connsiteY950" fmla="*/ 121647 h 1050628"/>
                <a:gd name="connsiteX951" fmla="*/ 1606754 w 2449768"/>
                <a:gd name="connsiteY951" fmla="*/ 145952 h 1050628"/>
                <a:gd name="connsiteX952" fmla="*/ 1582450 w 2449768"/>
                <a:gd name="connsiteY952" fmla="*/ 139876 h 1050628"/>
                <a:gd name="connsiteX953" fmla="*/ 1588526 w 2449768"/>
                <a:gd name="connsiteY953" fmla="*/ 115571 h 1050628"/>
                <a:gd name="connsiteX954" fmla="*/ 1599539 w 2449768"/>
                <a:gd name="connsiteY954" fmla="*/ 112913 h 1050628"/>
                <a:gd name="connsiteX955" fmla="*/ 1836508 w 2449768"/>
                <a:gd name="connsiteY955" fmla="*/ 109875 h 1050628"/>
                <a:gd name="connsiteX956" fmla="*/ 1849800 w 2449768"/>
                <a:gd name="connsiteY956" fmla="*/ 118609 h 1050628"/>
                <a:gd name="connsiteX957" fmla="*/ 1843724 w 2449768"/>
                <a:gd name="connsiteY957" fmla="*/ 142914 h 1050628"/>
                <a:gd name="connsiteX958" fmla="*/ 1819419 w 2449768"/>
                <a:gd name="connsiteY958" fmla="*/ 136838 h 1050628"/>
                <a:gd name="connsiteX959" fmla="*/ 1825495 w 2449768"/>
                <a:gd name="connsiteY959" fmla="*/ 112533 h 1050628"/>
                <a:gd name="connsiteX960" fmla="*/ 1836508 w 2449768"/>
                <a:gd name="connsiteY960" fmla="*/ 109875 h 1050628"/>
                <a:gd name="connsiteX961" fmla="*/ 1708529 w 2449768"/>
                <a:gd name="connsiteY961" fmla="*/ 106837 h 1050628"/>
                <a:gd name="connsiteX962" fmla="*/ 1722201 w 2449768"/>
                <a:gd name="connsiteY962" fmla="*/ 115571 h 1050628"/>
                <a:gd name="connsiteX963" fmla="*/ 1716124 w 2449768"/>
                <a:gd name="connsiteY963" fmla="*/ 139876 h 1050628"/>
                <a:gd name="connsiteX964" fmla="*/ 1691820 w 2449768"/>
                <a:gd name="connsiteY964" fmla="*/ 133800 h 1050628"/>
                <a:gd name="connsiteX965" fmla="*/ 1694858 w 2449768"/>
                <a:gd name="connsiteY965" fmla="*/ 109495 h 1050628"/>
                <a:gd name="connsiteX966" fmla="*/ 1708529 w 2449768"/>
                <a:gd name="connsiteY966" fmla="*/ 106837 h 1050628"/>
                <a:gd name="connsiteX967" fmla="*/ 1301429 w 2449768"/>
                <a:gd name="connsiteY967" fmla="*/ 60126 h 1050628"/>
                <a:gd name="connsiteX968" fmla="*/ 1315101 w 2449768"/>
                <a:gd name="connsiteY968" fmla="*/ 70000 h 1050628"/>
                <a:gd name="connsiteX969" fmla="*/ 1309024 w 2449768"/>
                <a:gd name="connsiteY969" fmla="*/ 94305 h 1050628"/>
                <a:gd name="connsiteX970" fmla="*/ 1284720 w 2449768"/>
                <a:gd name="connsiteY970" fmla="*/ 88229 h 1050628"/>
                <a:gd name="connsiteX971" fmla="*/ 1287758 w 2449768"/>
                <a:gd name="connsiteY971" fmla="*/ 63924 h 1050628"/>
                <a:gd name="connsiteX972" fmla="*/ 1301429 w 2449768"/>
                <a:gd name="connsiteY972" fmla="*/ 60126 h 1050628"/>
                <a:gd name="connsiteX973" fmla="*/ 1930687 w 2449768"/>
                <a:gd name="connsiteY973" fmla="*/ 49113 h 1050628"/>
                <a:gd name="connsiteX974" fmla="*/ 1943979 w 2449768"/>
                <a:gd name="connsiteY974" fmla="*/ 57847 h 1050628"/>
                <a:gd name="connsiteX975" fmla="*/ 1937903 w 2449768"/>
                <a:gd name="connsiteY975" fmla="*/ 82152 h 1050628"/>
                <a:gd name="connsiteX976" fmla="*/ 1913598 w 2449768"/>
                <a:gd name="connsiteY976" fmla="*/ 76076 h 1050628"/>
                <a:gd name="connsiteX977" fmla="*/ 1919674 w 2449768"/>
                <a:gd name="connsiteY977" fmla="*/ 51771 h 1050628"/>
                <a:gd name="connsiteX978" fmla="*/ 1930687 w 2449768"/>
                <a:gd name="connsiteY978" fmla="*/ 49113 h 1050628"/>
                <a:gd name="connsiteX979" fmla="*/ 1402065 w 2449768"/>
                <a:gd name="connsiteY979" fmla="*/ 43037 h 1050628"/>
                <a:gd name="connsiteX980" fmla="*/ 1415357 w 2449768"/>
                <a:gd name="connsiteY980" fmla="*/ 51771 h 1050628"/>
                <a:gd name="connsiteX981" fmla="*/ 1409281 w 2449768"/>
                <a:gd name="connsiteY981" fmla="*/ 76076 h 1050628"/>
                <a:gd name="connsiteX982" fmla="*/ 1384976 w 2449768"/>
                <a:gd name="connsiteY982" fmla="*/ 70000 h 1050628"/>
                <a:gd name="connsiteX983" fmla="*/ 1391052 w 2449768"/>
                <a:gd name="connsiteY983" fmla="*/ 45695 h 1050628"/>
                <a:gd name="connsiteX984" fmla="*/ 1402065 w 2449768"/>
                <a:gd name="connsiteY984" fmla="*/ 43037 h 1050628"/>
                <a:gd name="connsiteX985" fmla="*/ 1806127 w 2449768"/>
                <a:gd name="connsiteY985" fmla="*/ 15695 h 1050628"/>
                <a:gd name="connsiteX986" fmla="*/ 1819419 w 2449768"/>
                <a:gd name="connsiteY986" fmla="*/ 24429 h 1050628"/>
                <a:gd name="connsiteX987" fmla="*/ 1813343 w 2449768"/>
                <a:gd name="connsiteY987" fmla="*/ 48734 h 1050628"/>
                <a:gd name="connsiteX988" fmla="*/ 1789038 w 2449768"/>
                <a:gd name="connsiteY988" fmla="*/ 42658 h 1050628"/>
                <a:gd name="connsiteX989" fmla="*/ 1795114 w 2449768"/>
                <a:gd name="connsiteY989" fmla="*/ 18353 h 1050628"/>
                <a:gd name="connsiteX990" fmla="*/ 1806127 w 2449768"/>
                <a:gd name="connsiteY990" fmla="*/ 15695 h 1050628"/>
                <a:gd name="connsiteX991" fmla="*/ 1499283 w 2449768"/>
                <a:gd name="connsiteY991" fmla="*/ 9619 h 1050628"/>
                <a:gd name="connsiteX992" fmla="*/ 1512575 w 2449768"/>
                <a:gd name="connsiteY992" fmla="*/ 18353 h 1050628"/>
                <a:gd name="connsiteX993" fmla="*/ 1506499 w 2449768"/>
                <a:gd name="connsiteY993" fmla="*/ 45696 h 1050628"/>
                <a:gd name="connsiteX994" fmla="*/ 1482194 w 2449768"/>
                <a:gd name="connsiteY994" fmla="*/ 39620 h 1050628"/>
                <a:gd name="connsiteX995" fmla="*/ 1488270 w 2449768"/>
                <a:gd name="connsiteY995" fmla="*/ 12277 h 1050628"/>
                <a:gd name="connsiteX996" fmla="*/ 1499283 w 2449768"/>
                <a:gd name="connsiteY996" fmla="*/ 9619 h 1050628"/>
                <a:gd name="connsiteX997" fmla="*/ 1699795 w 2449768"/>
                <a:gd name="connsiteY997" fmla="*/ 3543 h 1050628"/>
                <a:gd name="connsiteX998" fmla="*/ 1713087 w 2449768"/>
                <a:gd name="connsiteY998" fmla="*/ 12277 h 1050628"/>
                <a:gd name="connsiteX999" fmla="*/ 1707011 w 2449768"/>
                <a:gd name="connsiteY999" fmla="*/ 36582 h 1050628"/>
                <a:gd name="connsiteX1000" fmla="*/ 1682706 w 2449768"/>
                <a:gd name="connsiteY1000" fmla="*/ 30506 h 1050628"/>
                <a:gd name="connsiteX1001" fmla="*/ 1688782 w 2449768"/>
                <a:gd name="connsiteY1001" fmla="*/ 6201 h 1050628"/>
                <a:gd name="connsiteX1002" fmla="*/ 1699795 w 2449768"/>
                <a:gd name="connsiteY1002" fmla="*/ 3543 h 1050628"/>
                <a:gd name="connsiteX1003" fmla="*/ 1599539 w 2449768"/>
                <a:gd name="connsiteY1003" fmla="*/ 504 h 1050628"/>
                <a:gd name="connsiteX1004" fmla="*/ 1612831 w 2449768"/>
                <a:gd name="connsiteY1004" fmla="*/ 9238 h 1050628"/>
                <a:gd name="connsiteX1005" fmla="*/ 1606754 w 2449768"/>
                <a:gd name="connsiteY1005" fmla="*/ 33543 h 1050628"/>
                <a:gd name="connsiteX1006" fmla="*/ 1582450 w 2449768"/>
                <a:gd name="connsiteY1006" fmla="*/ 27467 h 1050628"/>
                <a:gd name="connsiteX1007" fmla="*/ 1588526 w 2449768"/>
                <a:gd name="connsiteY1007" fmla="*/ 3162 h 1050628"/>
                <a:gd name="connsiteX1008" fmla="*/ 1599539 w 2449768"/>
                <a:gd name="connsiteY1008" fmla="*/ 504 h 105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</a:cxnLst>
              <a:rect l="l" t="t" r="r" b="b"/>
              <a:pathLst>
                <a:path w="2449768" h="1050628">
                  <a:moveTo>
                    <a:pt x="1553968" y="1045598"/>
                  </a:moveTo>
                  <a:lnTo>
                    <a:pt x="1561623" y="1050628"/>
                  </a:lnTo>
                  <a:lnTo>
                    <a:pt x="1540857" y="1050628"/>
                  </a:lnTo>
                  <a:lnTo>
                    <a:pt x="1542955" y="1048256"/>
                  </a:lnTo>
                  <a:cubicBezTo>
                    <a:pt x="1545993" y="1045218"/>
                    <a:pt x="1549791" y="1044458"/>
                    <a:pt x="1553968" y="1045598"/>
                  </a:cubicBezTo>
                  <a:close/>
                  <a:moveTo>
                    <a:pt x="490647" y="1036483"/>
                  </a:moveTo>
                  <a:cubicBezTo>
                    <a:pt x="494825" y="1037622"/>
                    <a:pt x="499382" y="1040660"/>
                    <a:pt x="503939" y="1045217"/>
                  </a:cubicBezTo>
                  <a:lnTo>
                    <a:pt x="505485" y="1050628"/>
                  </a:lnTo>
                  <a:lnTo>
                    <a:pt x="470645" y="1050628"/>
                  </a:lnTo>
                  <a:lnTo>
                    <a:pt x="469761" y="1046736"/>
                  </a:lnTo>
                  <a:cubicBezTo>
                    <a:pt x="470520" y="1042939"/>
                    <a:pt x="473558" y="1040660"/>
                    <a:pt x="479634" y="1039141"/>
                  </a:cubicBezTo>
                  <a:cubicBezTo>
                    <a:pt x="482672" y="1036103"/>
                    <a:pt x="486470" y="1035343"/>
                    <a:pt x="490647" y="1036483"/>
                  </a:cubicBezTo>
                  <a:close/>
                  <a:moveTo>
                    <a:pt x="326591" y="1030407"/>
                  </a:moveTo>
                  <a:cubicBezTo>
                    <a:pt x="330769" y="1031546"/>
                    <a:pt x="335326" y="1034584"/>
                    <a:pt x="339883" y="1039141"/>
                  </a:cubicBezTo>
                  <a:lnTo>
                    <a:pt x="341999" y="1050628"/>
                  </a:lnTo>
                  <a:lnTo>
                    <a:pt x="308260" y="1050628"/>
                  </a:lnTo>
                  <a:lnTo>
                    <a:pt x="306844" y="1042939"/>
                  </a:lnTo>
                  <a:cubicBezTo>
                    <a:pt x="307983" y="1039141"/>
                    <a:pt x="311021" y="1036103"/>
                    <a:pt x="315578" y="1033065"/>
                  </a:cubicBezTo>
                  <a:cubicBezTo>
                    <a:pt x="318616" y="1030027"/>
                    <a:pt x="322414" y="1029267"/>
                    <a:pt x="326591" y="1030407"/>
                  </a:cubicBezTo>
                  <a:close/>
                  <a:moveTo>
                    <a:pt x="20886" y="1026229"/>
                  </a:moveTo>
                  <a:cubicBezTo>
                    <a:pt x="24684" y="1026989"/>
                    <a:pt x="28482" y="1030027"/>
                    <a:pt x="33039" y="1036103"/>
                  </a:cubicBezTo>
                  <a:cubicBezTo>
                    <a:pt x="37596" y="1040660"/>
                    <a:pt x="38356" y="1045218"/>
                    <a:pt x="36837" y="1049395"/>
                  </a:cubicBezTo>
                  <a:lnTo>
                    <a:pt x="35731" y="1050628"/>
                  </a:lnTo>
                  <a:lnTo>
                    <a:pt x="1976" y="1050628"/>
                  </a:lnTo>
                  <a:lnTo>
                    <a:pt x="0" y="1039901"/>
                  </a:lnTo>
                  <a:cubicBezTo>
                    <a:pt x="1139" y="1036103"/>
                    <a:pt x="4177" y="1033065"/>
                    <a:pt x="8734" y="1030027"/>
                  </a:cubicBezTo>
                  <a:cubicBezTo>
                    <a:pt x="13291" y="1026989"/>
                    <a:pt x="17089" y="1025470"/>
                    <a:pt x="20886" y="1026229"/>
                  </a:cubicBezTo>
                  <a:close/>
                  <a:moveTo>
                    <a:pt x="2100819" y="1024331"/>
                  </a:moveTo>
                  <a:cubicBezTo>
                    <a:pt x="2104997" y="1025470"/>
                    <a:pt x="2109554" y="1028508"/>
                    <a:pt x="2114111" y="1033065"/>
                  </a:cubicBezTo>
                  <a:cubicBezTo>
                    <a:pt x="2118668" y="1037622"/>
                    <a:pt x="2119428" y="1042180"/>
                    <a:pt x="2117909" y="1046357"/>
                  </a:cubicBezTo>
                  <a:lnTo>
                    <a:pt x="2114079" y="1050628"/>
                  </a:lnTo>
                  <a:lnTo>
                    <a:pt x="2083616" y="1050628"/>
                  </a:lnTo>
                  <a:lnTo>
                    <a:pt x="2081072" y="1035724"/>
                  </a:lnTo>
                  <a:cubicBezTo>
                    <a:pt x="2082211" y="1031546"/>
                    <a:pt x="2085249" y="1028508"/>
                    <a:pt x="2089806" y="1026989"/>
                  </a:cubicBezTo>
                  <a:cubicBezTo>
                    <a:pt x="2092844" y="1023951"/>
                    <a:pt x="2096642" y="1023191"/>
                    <a:pt x="2100819" y="1024331"/>
                  </a:cubicBezTo>
                  <a:close/>
                  <a:moveTo>
                    <a:pt x="1192439" y="1024331"/>
                  </a:moveTo>
                  <a:cubicBezTo>
                    <a:pt x="1196617" y="1025470"/>
                    <a:pt x="1201174" y="1028508"/>
                    <a:pt x="1205731" y="1033065"/>
                  </a:cubicBezTo>
                  <a:cubicBezTo>
                    <a:pt x="1210288" y="1037622"/>
                    <a:pt x="1211048" y="1042180"/>
                    <a:pt x="1209529" y="1046357"/>
                  </a:cubicBezTo>
                  <a:lnTo>
                    <a:pt x="1205699" y="1050628"/>
                  </a:lnTo>
                  <a:lnTo>
                    <a:pt x="1175227" y="1050628"/>
                  </a:lnTo>
                  <a:lnTo>
                    <a:pt x="1172692" y="1036863"/>
                  </a:lnTo>
                  <a:cubicBezTo>
                    <a:pt x="1173831" y="1033065"/>
                    <a:pt x="1176869" y="1030027"/>
                    <a:pt x="1181426" y="1026989"/>
                  </a:cubicBezTo>
                  <a:cubicBezTo>
                    <a:pt x="1184464" y="1023951"/>
                    <a:pt x="1188262" y="1023191"/>
                    <a:pt x="1192439" y="1024331"/>
                  </a:cubicBezTo>
                  <a:close/>
                  <a:moveTo>
                    <a:pt x="788376" y="1024331"/>
                  </a:moveTo>
                  <a:cubicBezTo>
                    <a:pt x="792554" y="1025470"/>
                    <a:pt x="797111" y="1028508"/>
                    <a:pt x="801668" y="1033065"/>
                  </a:cubicBezTo>
                  <a:cubicBezTo>
                    <a:pt x="806225" y="1037622"/>
                    <a:pt x="806985" y="1042180"/>
                    <a:pt x="805466" y="1046357"/>
                  </a:cubicBezTo>
                  <a:lnTo>
                    <a:pt x="801636" y="1050628"/>
                  </a:lnTo>
                  <a:lnTo>
                    <a:pt x="771181" y="1050628"/>
                  </a:lnTo>
                  <a:lnTo>
                    <a:pt x="768629" y="1034584"/>
                  </a:lnTo>
                  <a:cubicBezTo>
                    <a:pt x="769768" y="1030787"/>
                    <a:pt x="772806" y="1028508"/>
                    <a:pt x="777363" y="1026989"/>
                  </a:cubicBezTo>
                  <a:cubicBezTo>
                    <a:pt x="780401" y="1023951"/>
                    <a:pt x="784199" y="1023191"/>
                    <a:pt x="788376" y="1024331"/>
                  </a:cubicBezTo>
                  <a:close/>
                  <a:moveTo>
                    <a:pt x="138231" y="1024331"/>
                  </a:moveTo>
                  <a:cubicBezTo>
                    <a:pt x="142409" y="1025470"/>
                    <a:pt x="146966" y="1028508"/>
                    <a:pt x="151523" y="1033065"/>
                  </a:cubicBezTo>
                  <a:cubicBezTo>
                    <a:pt x="156080" y="1037622"/>
                    <a:pt x="156080" y="1042939"/>
                    <a:pt x="154181" y="1047496"/>
                  </a:cubicBezTo>
                  <a:lnTo>
                    <a:pt x="151411" y="1050628"/>
                  </a:lnTo>
                  <a:lnTo>
                    <a:pt x="121019" y="1050628"/>
                  </a:lnTo>
                  <a:lnTo>
                    <a:pt x="118484" y="1036863"/>
                  </a:lnTo>
                  <a:cubicBezTo>
                    <a:pt x="119623" y="1033065"/>
                    <a:pt x="122661" y="1030027"/>
                    <a:pt x="127218" y="1026989"/>
                  </a:cubicBezTo>
                  <a:cubicBezTo>
                    <a:pt x="130256" y="1023951"/>
                    <a:pt x="134054" y="1023191"/>
                    <a:pt x="138231" y="1024331"/>
                  </a:cubicBezTo>
                  <a:close/>
                  <a:moveTo>
                    <a:pt x="894709" y="1021293"/>
                  </a:moveTo>
                  <a:cubicBezTo>
                    <a:pt x="898887" y="1022432"/>
                    <a:pt x="903444" y="1025470"/>
                    <a:pt x="908001" y="1030027"/>
                  </a:cubicBezTo>
                  <a:cubicBezTo>
                    <a:pt x="912558" y="1034584"/>
                    <a:pt x="913318" y="1039142"/>
                    <a:pt x="911799" y="1043319"/>
                  </a:cubicBezTo>
                  <a:lnTo>
                    <a:pt x="905246" y="1050628"/>
                  </a:lnTo>
                  <a:lnTo>
                    <a:pt x="880920" y="1050628"/>
                  </a:lnTo>
                  <a:lnTo>
                    <a:pt x="877620" y="1048256"/>
                  </a:lnTo>
                  <a:cubicBezTo>
                    <a:pt x="871544" y="1033065"/>
                    <a:pt x="871544" y="1026989"/>
                    <a:pt x="883696" y="1023951"/>
                  </a:cubicBezTo>
                  <a:cubicBezTo>
                    <a:pt x="886734" y="1020913"/>
                    <a:pt x="890532" y="1020153"/>
                    <a:pt x="894709" y="1021293"/>
                  </a:cubicBezTo>
                  <a:close/>
                  <a:moveTo>
                    <a:pt x="694197" y="1021293"/>
                  </a:moveTo>
                  <a:cubicBezTo>
                    <a:pt x="698374" y="1022432"/>
                    <a:pt x="702931" y="1025470"/>
                    <a:pt x="707488" y="1030027"/>
                  </a:cubicBezTo>
                  <a:cubicBezTo>
                    <a:pt x="712046" y="1034584"/>
                    <a:pt x="712805" y="1039142"/>
                    <a:pt x="711286" y="1043319"/>
                  </a:cubicBezTo>
                  <a:lnTo>
                    <a:pt x="704733" y="1050628"/>
                  </a:lnTo>
                  <a:lnTo>
                    <a:pt x="680408" y="1050628"/>
                  </a:lnTo>
                  <a:lnTo>
                    <a:pt x="677108" y="1048256"/>
                  </a:lnTo>
                  <a:cubicBezTo>
                    <a:pt x="671032" y="1036103"/>
                    <a:pt x="677108" y="1030027"/>
                    <a:pt x="683184" y="1023951"/>
                  </a:cubicBezTo>
                  <a:cubicBezTo>
                    <a:pt x="686222" y="1020913"/>
                    <a:pt x="690020" y="1020153"/>
                    <a:pt x="694197" y="1021293"/>
                  </a:cubicBezTo>
                  <a:close/>
                  <a:moveTo>
                    <a:pt x="596979" y="1021293"/>
                  </a:moveTo>
                  <a:cubicBezTo>
                    <a:pt x="601157" y="1022432"/>
                    <a:pt x="605714" y="1025470"/>
                    <a:pt x="610271" y="1030027"/>
                  </a:cubicBezTo>
                  <a:cubicBezTo>
                    <a:pt x="614828" y="1034584"/>
                    <a:pt x="615588" y="1039142"/>
                    <a:pt x="614069" y="1043319"/>
                  </a:cubicBezTo>
                  <a:lnTo>
                    <a:pt x="607516" y="1050628"/>
                  </a:lnTo>
                  <a:lnTo>
                    <a:pt x="583190" y="1050628"/>
                  </a:lnTo>
                  <a:lnTo>
                    <a:pt x="579890" y="1048256"/>
                  </a:lnTo>
                  <a:cubicBezTo>
                    <a:pt x="573814" y="1033065"/>
                    <a:pt x="576852" y="1026989"/>
                    <a:pt x="585966" y="1023951"/>
                  </a:cubicBezTo>
                  <a:cubicBezTo>
                    <a:pt x="589004" y="1020913"/>
                    <a:pt x="592802" y="1020153"/>
                    <a:pt x="596979" y="1021293"/>
                  </a:cubicBezTo>
                  <a:close/>
                  <a:moveTo>
                    <a:pt x="1086106" y="1015217"/>
                  </a:moveTo>
                  <a:cubicBezTo>
                    <a:pt x="1090284" y="1016356"/>
                    <a:pt x="1094841" y="1019394"/>
                    <a:pt x="1099398" y="1023951"/>
                  </a:cubicBezTo>
                  <a:cubicBezTo>
                    <a:pt x="1108512" y="1033065"/>
                    <a:pt x="1099398" y="1045218"/>
                    <a:pt x="1093322" y="1048256"/>
                  </a:cubicBezTo>
                  <a:lnTo>
                    <a:pt x="1082478" y="1050628"/>
                  </a:lnTo>
                  <a:lnTo>
                    <a:pt x="1080771" y="1050628"/>
                  </a:lnTo>
                  <a:lnTo>
                    <a:pt x="1069017" y="1042180"/>
                  </a:lnTo>
                  <a:cubicBezTo>
                    <a:pt x="1062941" y="1030027"/>
                    <a:pt x="1065979" y="1023951"/>
                    <a:pt x="1075093" y="1017875"/>
                  </a:cubicBezTo>
                  <a:cubicBezTo>
                    <a:pt x="1078131" y="1014837"/>
                    <a:pt x="1081929" y="1014077"/>
                    <a:pt x="1086106" y="1015217"/>
                  </a:cubicBezTo>
                  <a:close/>
                  <a:moveTo>
                    <a:pt x="1313961" y="1009141"/>
                  </a:moveTo>
                  <a:cubicBezTo>
                    <a:pt x="1318139" y="1010280"/>
                    <a:pt x="1322696" y="1013318"/>
                    <a:pt x="1327253" y="1017875"/>
                  </a:cubicBezTo>
                  <a:cubicBezTo>
                    <a:pt x="1336367" y="1026989"/>
                    <a:pt x="1327253" y="1039142"/>
                    <a:pt x="1321177" y="1042180"/>
                  </a:cubicBezTo>
                  <a:cubicBezTo>
                    <a:pt x="1315101" y="1045218"/>
                    <a:pt x="1302948" y="1048256"/>
                    <a:pt x="1296872" y="1036104"/>
                  </a:cubicBezTo>
                  <a:cubicBezTo>
                    <a:pt x="1290796" y="1023951"/>
                    <a:pt x="1293834" y="1017875"/>
                    <a:pt x="1302948" y="1011799"/>
                  </a:cubicBezTo>
                  <a:cubicBezTo>
                    <a:pt x="1305986" y="1008761"/>
                    <a:pt x="1309784" y="1008001"/>
                    <a:pt x="1313961" y="1009141"/>
                  </a:cubicBezTo>
                  <a:close/>
                  <a:moveTo>
                    <a:pt x="2337788" y="996989"/>
                  </a:moveTo>
                  <a:cubicBezTo>
                    <a:pt x="2341966" y="998128"/>
                    <a:pt x="2346523" y="1001166"/>
                    <a:pt x="2351080" y="1005723"/>
                  </a:cubicBezTo>
                  <a:cubicBezTo>
                    <a:pt x="2360194" y="1014837"/>
                    <a:pt x="2354118" y="1023952"/>
                    <a:pt x="2345004" y="1030028"/>
                  </a:cubicBezTo>
                  <a:cubicBezTo>
                    <a:pt x="2338927" y="1033066"/>
                    <a:pt x="2326775" y="1036104"/>
                    <a:pt x="2320699" y="1023952"/>
                  </a:cubicBezTo>
                  <a:cubicBezTo>
                    <a:pt x="2314623" y="1008761"/>
                    <a:pt x="2317661" y="1002685"/>
                    <a:pt x="2326775" y="999647"/>
                  </a:cubicBezTo>
                  <a:cubicBezTo>
                    <a:pt x="2329813" y="996609"/>
                    <a:pt x="2333611" y="995849"/>
                    <a:pt x="2337788" y="996989"/>
                  </a:cubicBezTo>
                  <a:close/>
                  <a:moveTo>
                    <a:pt x="1429407" y="990912"/>
                  </a:moveTo>
                  <a:cubicBezTo>
                    <a:pt x="1433585" y="992051"/>
                    <a:pt x="1438142" y="995089"/>
                    <a:pt x="1442699" y="999646"/>
                  </a:cubicBezTo>
                  <a:cubicBezTo>
                    <a:pt x="1451813" y="1008760"/>
                    <a:pt x="1445737" y="1017875"/>
                    <a:pt x="1436623" y="1023951"/>
                  </a:cubicBezTo>
                  <a:cubicBezTo>
                    <a:pt x="1430547" y="1026989"/>
                    <a:pt x="1418394" y="1030027"/>
                    <a:pt x="1412318" y="1017875"/>
                  </a:cubicBezTo>
                  <a:cubicBezTo>
                    <a:pt x="1406242" y="1005722"/>
                    <a:pt x="1409280" y="996608"/>
                    <a:pt x="1418394" y="993570"/>
                  </a:cubicBezTo>
                  <a:cubicBezTo>
                    <a:pt x="1421432" y="990532"/>
                    <a:pt x="1425230" y="989772"/>
                    <a:pt x="1429407" y="990912"/>
                  </a:cubicBezTo>
                  <a:close/>
                  <a:moveTo>
                    <a:pt x="1672452" y="987874"/>
                  </a:moveTo>
                  <a:cubicBezTo>
                    <a:pt x="1676630" y="989013"/>
                    <a:pt x="1681187" y="992051"/>
                    <a:pt x="1685744" y="996608"/>
                  </a:cubicBezTo>
                  <a:cubicBezTo>
                    <a:pt x="1694858" y="1005722"/>
                    <a:pt x="1688782" y="1014837"/>
                    <a:pt x="1679668" y="1020913"/>
                  </a:cubicBezTo>
                  <a:cubicBezTo>
                    <a:pt x="1673592" y="1023951"/>
                    <a:pt x="1661439" y="1026989"/>
                    <a:pt x="1655363" y="1014837"/>
                  </a:cubicBezTo>
                  <a:cubicBezTo>
                    <a:pt x="1649287" y="1002684"/>
                    <a:pt x="1649287" y="993570"/>
                    <a:pt x="1661439" y="990532"/>
                  </a:cubicBezTo>
                  <a:cubicBezTo>
                    <a:pt x="1664477" y="987494"/>
                    <a:pt x="1668275" y="986734"/>
                    <a:pt x="1672452" y="987874"/>
                  </a:cubicBezTo>
                  <a:close/>
                  <a:moveTo>
                    <a:pt x="1803089" y="975722"/>
                  </a:moveTo>
                  <a:cubicBezTo>
                    <a:pt x="1807266" y="976861"/>
                    <a:pt x="1811824" y="979899"/>
                    <a:pt x="1816381" y="984456"/>
                  </a:cubicBezTo>
                  <a:cubicBezTo>
                    <a:pt x="1825495" y="993570"/>
                    <a:pt x="1819419" y="1002685"/>
                    <a:pt x="1810305" y="1008761"/>
                  </a:cubicBezTo>
                  <a:cubicBezTo>
                    <a:pt x="1804228" y="1011799"/>
                    <a:pt x="1792076" y="1014837"/>
                    <a:pt x="1786000" y="1002685"/>
                  </a:cubicBezTo>
                  <a:cubicBezTo>
                    <a:pt x="1779924" y="987494"/>
                    <a:pt x="1782962" y="981418"/>
                    <a:pt x="1792076" y="978380"/>
                  </a:cubicBezTo>
                  <a:cubicBezTo>
                    <a:pt x="1795114" y="975342"/>
                    <a:pt x="1798912" y="974582"/>
                    <a:pt x="1803089" y="975722"/>
                  </a:cubicBezTo>
                  <a:close/>
                  <a:moveTo>
                    <a:pt x="2030944" y="969646"/>
                  </a:moveTo>
                  <a:cubicBezTo>
                    <a:pt x="2035121" y="970785"/>
                    <a:pt x="2039679" y="973823"/>
                    <a:pt x="2044236" y="978380"/>
                  </a:cubicBezTo>
                  <a:cubicBezTo>
                    <a:pt x="2053350" y="987494"/>
                    <a:pt x="2047274" y="996609"/>
                    <a:pt x="2038160" y="1002685"/>
                  </a:cubicBezTo>
                  <a:cubicBezTo>
                    <a:pt x="2032083" y="1005723"/>
                    <a:pt x="2019931" y="1008761"/>
                    <a:pt x="2013855" y="996609"/>
                  </a:cubicBezTo>
                  <a:cubicBezTo>
                    <a:pt x="2007779" y="981418"/>
                    <a:pt x="2010817" y="975342"/>
                    <a:pt x="2019931" y="972304"/>
                  </a:cubicBezTo>
                  <a:cubicBezTo>
                    <a:pt x="2022969" y="969266"/>
                    <a:pt x="2026767" y="968506"/>
                    <a:pt x="2030944" y="969646"/>
                  </a:cubicBezTo>
                  <a:close/>
                  <a:moveTo>
                    <a:pt x="405581" y="966608"/>
                  </a:moveTo>
                  <a:cubicBezTo>
                    <a:pt x="409759" y="967747"/>
                    <a:pt x="414316" y="970785"/>
                    <a:pt x="418873" y="975342"/>
                  </a:cubicBezTo>
                  <a:cubicBezTo>
                    <a:pt x="427987" y="984456"/>
                    <a:pt x="418873" y="996609"/>
                    <a:pt x="412797" y="999647"/>
                  </a:cubicBezTo>
                  <a:cubicBezTo>
                    <a:pt x="406721" y="1002685"/>
                    <a:pt x="394568" y="1005723"/>
                    <a:pt x="388492" y="993571"/>
                  </a:cubicBezTo>
                  <a:cubicBezTo>
                    <a:pt x="382416" y="978380"/>
                    <a:pt x="385454" y="972304"/>
                    <a:pt x="394568" y="969266"/>
                  </a:cubicBezTo>
                  <a:cubicBezTo>
                    <a:pt x="397606" y="966228"/>
                    <a:pt x="401404" y="965468"/>
                    <a:pt x="405581" y="966608"/>
                  </a:cubicBezTo>
                  <a:close/>
                  <a:moveTo>
                    <a:pt x="2225380" y="957494"/>
                  </a:moveTo>
                  <a:cubicBezTo>
                    <a:pt x="2229557" y="958633"/>
                    <a:pt x="2234114" y="961671"/>
                    <a:pt x="2238671" y="966228"/>
                  </a:cubicBezTo>
                  <a:cubicBezTo>
                    <a:pt x="2247785" y="975342"/>
                    <a:pt x="2241709" y="984457"/>
                    <a:pt x="2232595" y="990533"/>
                  </a:cubicBezTo>
                  <a:cubicBezTo>
                    <a:pt x="2226519" y="993571"/>
                    <a:pt x="2214366" y="996609"/>
                    <a:pt x="2208290" y="984457"/>
                  </a:cubicBezTo>
                  <a:cubicBezTo>
                    <a:pt x="2202214" y="969266"/>
                    <a:pt x="2202214" y="963190"/>
                    <a:pt x="2214366" y="960152"/>
                  </a:cubicBezTo>
                  <a:cubicBezTo>
                    <a:pt x="2217405" y="957114"/>
                    <a:pt x="2221202" y="956354"/>
                    <a:pt x="2225380" y="957494"/>
                  </a:cubicBezTo>
                  <a:close/>
                  <a:moveTo>
                    <a:pt x="1927649" y="954456"/>
                  </a:moveTo>
                  <a:cubicBezTo>
                    <a:pt x="1931827" y="955595"/>
                    <a:pt x="1936384" y="958633"/>
                    <a:pt x="1940941" y="963190"/>
                  </a:cubicBezTo>
                  <a:cubicBezTo>
                    <a:pt x="1950055" y="972304"/>
                    <a:pt x="1940941" y="984457"/>
                    <a:pt x="1934865" y="987495"/>
                  </a:cubicBezTo>
                  <a:cubicBezTo>
                    <a:pt x="1928788" y="990533"/>
                    <a:pt x="1916636" y="993571"/>
                    <a:pt x="1910560" y="981419"/>
                  </a:cubicBezTo>
                  <a:cubicBezTo>
                    <a:pt x="1904484" y="969266"/>
                    <a:pt x="1907522" y="963190"/>
                    <a:pt x="1916636" y="957114"/>
                  </a:cubicBezTo>
                  <a:cubicBezTo>
                    <a:pt x="1919674" y="954076"/>
                    <a:pt x="1923472" y="953316"/>
                    <a:pt x="1927649" y="954456"/>
                  </a:cubicBezTo>
                  <a:close/>
                  <a:moveTo>
                    <a:pt x="244564" y="954456"/>
                  </a:moveTo>
                  <a:cubicBezTo>
                    <a:pt x="248742" y="955595"/>
                    <a:pt x="253299" y="958633"/>
                    <a:pt x="257856" y="963190"/>
                  </a:cubicBezTo>
                  <a:cubicBezTo>
                    <a:pt x="266970" y="972304"/>
                    <a:pt x="257856" y="984457"/>
                    <a:pt x="251780" y="987495"/>
                  </a:cubicBezTo>
                  <a:cubicBezTo>
                    <a:pt x="245703" y="990533"/>
                    <a:pt x="233551" y="993571"/>
                    <a:pt x="227475" y="981419"/>
                  </a:cubicBezTo>
                  <a:cubicBezTo>
                    <a:pt x="221399" y="969266"/>
                    <a:pt x="224437" y="963190"/>
                    <a:pt x="233551" y="957114"/>
                  </a:cubicBezTo>
                  <a:cubicBezTo>
                    <a:pt x="236589" y="954076"/>
                    <a:pt x="240387" y="953316"/>
                    <a:pt x="244564" y="954456"/>
                  </a:cubicBezTo>
                  <a:close/>
                  <a:moveTo>
                    <a:pt x="2431968" y="951418"/>
                  </a:moveTo>
                  <a:cubicBezTo>
                    <a:pt x="2436146" y="952557"/>
                    <a:pt x="2440703" y="955595"/>
                    <a:pt x="2445260" y="960152"/>
                  </a:cubicBezTo>
                  <a:cubicBezTo>
                    <a:pt x="2454374" y="969266"/>
                    <a:pt x="2448298" y="978381"/>
                    <a:pt x="2439184" y="984457"/>
                  </a:cubicBezTo>
                  <a:cubicBezTo>
                    <a:pt x="2433108" y="987495"/>
                    <a:pt x="2420955" y="990533"/>
                    <a:pt x="2414879" y="978381"/>
                  </a:cubicBezTo>
                  <a:cubicBezTo>
                    <a:pt x="2408803" y="963190"/>
                    <a:pt x="2411841" y="957114"/>
                    <a:pt x="2420955" y="954076"/>
                  </a:cubicBezTo>
                  <a:cubicBezTo>
                    <a:pt x="2423993" y="951038"/>
                    <a:pt x="2427791" y="950278"/>
                    <a:pt x="2431968" y="951418"/>
                  </a:cubicBezTo>
                  <a:close/>
                  <a:moveTo>
                    <a:pt x="1553968" y="948380"/>
                  </a:moveTo>
                  <a:cubicBezTo>
                    <a:pt x="1558145" y="949519"/>
                    <a:pt x="1562702" y="952557"/>
                    <a:pt x="1567259" y="957114"/>
                  </a:cubicBezTo>
                  <a:cubicBezTo>
                    <a:pt x="1576374" y="966228"/>
                    <a:pt x="1570298" y="975343"/>
                    <a:pt x="1561183" y="981419"/>
                  </a:cubicBezTo>
                  <a:cubicBezTo>
                    <a:pt x="1555107" y="984457"/>
                    <a:pt x="1542955" y="987495"/>
                    <a:pt x="1536879" y="975343"/>
                  </a:cubicBezTo>
                  <a:cubicBezTo>
                    <a:pt x="1530803" y="963190"/>
                    <a:pt x="1536879" y="957114"/>
                    <a:pt x="1542955" y="951038"/>
                  </a:cubicBezTo>
                  <a:cubicBezTo>
                    <a:pt x="1545993" y="948000"/>
                    <a:pt x="1549791" y="947240"/>
                    <a:pt x="1553968" y="948380"/>
                  </a:cubicBezTo>
                  <a:close/>
                  <a:moveTo>
                    <a:pt x="1222819" y="933189"/>
                  </a:moveTo>
                  <a:cubicBezTo>
                    <a:pt x="1226997" y="934328"/>
                    <a:pt x="1231554" y="937366"/>
                    <a:pt x="1236111" y="941923"/>
                  </a:cubicBezTo>
                  <a:cubicBezTo>
                    <a:pt x="1245225" y="951037"/>
                    <a:pt x="1239149" y="960152"/>
                    <a:pt x="1230035" y="966228"/>
                  </a:cubicBezTo>
                  <a:cubicBezTo>
                    <a:pt x="1223959" y="969266"/>
                    <a:pt x="1211806" y="972304"/>
                    <a:pt x="1205730" y="960152"/>
                  </a:cubicBezTo>
                  <a:cubicBezTo>
                    <a:pt x="1199654" y="947999"/>
                    <a:pt x="1202692" y="938885"/>
                    <a:pt x="1211806" y="935847"/>
                  </a:cubicBezTo>
                  <a:cubicBezTo>
                    <a:pt x="1214844" y="932809"/>
                    <a:pt x="1218642" y="932049"/>
                    <a:pt x="1222819" y="933189"/>
                  </a:cubicBezTo>
                  <a:close/>
                  <a:moveTo>
                    <a:pt x="1031421" y="930151"/>
                  </a:moveTo>
                  <a:cubicBezTo>
                    <a:pt x="1035599" y="931290"/>
                    <a:pt x="1040156" y="934328"/>
                    <a:pt x="1044713" y="938885"/>
                  </a:cubicBezTo>
                  <a:cubicBezTo>
                    <a:pt x="1053827" y="947999"/>
                    <a:pt x="1047751" y="957114"/>
                    <a:pt x="1038637" y="963190"/>
                  </a:cubicBezTo>
                  <a:cubicBezTo>
                    <a:pt x="1032561" y="966228"/>
                    <a:pt x="1020408" y="969266"/>
                    <a:pt x="1014332" y="957114"/>
                  </a:cubicBezTo>
                  <a:cubicBezTo>
                    <a:pt x="1008256" y="941923"/>
                    <a:pt x="1011294" y="935847"/>
                    <a:pt x="1020408" y="932809"/>
                  </a:cubicBezTo>
                  <a:cubicBezTo>
                    <a:pt x="1023446" y="929771"/>
                    <a:pt x="1027244" y="929011"/>
                    <a:pt x="1031421" y="930151"/>
                  </a:cubicBezTo>
                  <a:close/>
                  <a:moveTo>
                    <a:pt x="931165" y="930151"/>
                  </a:moveTo>
                  <a:cubicBezTo>
                    <a:pt x="935343" y="931290"/>
                    <a:pt x="939900" y="934328"/>
                    <a:pt x="944457" y="938885"/>
                  </a:cubicBezTo>
                  <a:cubicBezTo>
                    <a:pt x="953571" y="947999"/>
                    <a:pt x="947495" y="957114"/>
                    <a:pt x="938381" y="963190"/>
                  </a:cubicBezTo>
                  <a:cubicBezTo>
                    <a:pt x="932305" y="966228"/>
                    <a:pt x="920152" y="969266"/>
                    <a:pt x="914076" y="957114"/>
                  </a:cubicBezTo>
                  <a:cubicBezTo>
                    <a:pt x="908000" y="944961"/>
                    <a:pt x="911038" y="935847"/>
                    <a:pt x="920152" y="932809"/>
                  </a:cubicBezTo>
                  <a:cubicBezTo>
                    <a:pt x="923190" y="929771"/>
                    <a:pt x="926988" y="929011"/>
                    <a:pt x="931165" y="930151"/>
                  </a:cubicBezTo>
                  <a:close/>
                  <a:moveTo>
                    <a:pt x="123041" y="930151"/>
                  </a:moveTo>
                  <a:cubicBezTo>
                    <a:pt x="127219" y="931290"/>
                    <a:pt x="131776" y="934328"/>
                    <a:pt x="136333" y="938885"/>
                  </a:cubicBezTo>
                  <a:cubicBezTo>
                    <a:pt x="145447" y="947999"/>
                    <a:pt x="139371" y="957114"/>
                    <a:pt x="130257" y="963190"/>
                  </a:cubicBezTo>
                  <a:cubicBezTo>
                    <a:pt x="124181" y="966228"/>
                    <a:pt x="112028" y="969266"/>
                    <a:pt x="105952" y="957114"/>
                  </a:cubicBezTo>
                  <a:cubicBezTo>
                    <a:pt x="99876" y="944961"/>
                    <a:pt x="99876" y="935847"/>
                    <a:pt x="112028" y="932809"/>
                  </a:cubicBezTo>
                  <a:cubicBezTo>
                    <a:pt x="115066" y="929771"/>
                    <a:pt x="118864" y="929011"/>
                    <a:pt x="123041" y="930151"/>
                  </a:cubicBezTo>
                  <a:close/>
                  <a:moveTo>
                    <a:pt x="524065" y="917999"/>
                  </a:moveTo>
                  <a:cubicBezTo>
                    <a:pt x="528243" y="919138"/>
                    <a:pt x="532800" y="922176"/>
                    <a:pt x="537357" y="926733"/>
                  </a:cubicBezTo>
                  <a:cubicBezTo>
                    <a:pt x="546471" y="935847"/>
                    <a:pt x="540395" y="944962"/>
                    <a:pt x="531281" y="951038"/>
                  </a:cubicBezTo>
                  <a:cubicBezTo>
                    <a:pt x="525204" y="954076"/>
                    <a:pt x="513052" y="957114"/>
                    <a:pt x="506976" y="944962"/>
                  </a:cubicBezTo>
                  <a:cubicBezTo>
                    <a:pt x="500900" y="932809"/>
                    <a:pt x="500900" y="926733"/>
                    <a:pt x="513052" y="920657"/>
                  </a:cubicBezTo>
                  <a:cubicBezTo>
                    <a:pt x="516090" y="917619"/>
                    <a:pt x="519888" y="916859"/>
                    <a:pt x="524065" y="917999"/>
                  </a:cubicBezTo>
                  <a:close/>
                  <a:moveTo>
                    <a:pt x="824833" y="911923"/>
                  </a:moveTo>
                  <a:cubicBezTo>
                    <a:pt x="829011" y="913062"/>
                    <a:pt x="833568" y="916100"/>
                    <a:pt x="838125" y="920657"/>
                  </a:cubicBezTo>
                  <a:cubicBezTo>
                    <a:pt x="847239" y="929771"/>
                    <a:pt x="841163" y="938886"/>
                    <a:pt x="832049" y="944962"/>
                  </a:cubicBezTo>
                  <a:cubicBezTo>
                    <a:pt x="825973" y="948000"/>
                    <a:pt x="813820" y="951038"/>
                    <a:pt x="807744" y="938886"/>
                  </a:cubicBezTo>
                  <a:cubicBezTo>
                    <a:pt x="801668" y="926733"/>
                    <a:pt x="801668" y="920657"/>
                    <a:pt x="813820" y="914581"/>
                  </a:cubicBezTo>
                  <a:cubicBezTo>
                    <a:pt x="816858" y="911543"/>
                    <a:pt x="820656" y="910783"/>
                    <a:pt x="824833" y="911923"/>
                  </a:cubicBezTo>
                  <a:close/>
                  <a:moveTo>
                    <a:pt x="2137276" y="905847"/>
                  </a:moveTo>
                  <a:cubicBezTo>
                    <a:pt x="2141453" y="906986"/>
                    <a:pt x="2146010" y="910024"/>
                    <a:pt x="2150567" y="914581"/>
                  </a:cubicBezTo>
                  <a:cubicBezTo>
                    <a:pt x="2159682" y="923695"/>
                    <a:pt x="2153605" y="932810"/>
                    <a:pt x="2144491" y="938886"/>
                  </a:cubicBezTo>
                  <a:cubicBezTo>
                    <a:pt x="2138415" y="941924"/>
                    <a:pt x="2126263" y="944962"/>
                    <a:pt x="2120187" y="932810"/>
                  </a:cubicBezTo>
                  <a:cubicBezTo>
                    <a:pt x="2114111" y="917619"/>
                    <a:pt x="2120187" y="914581"/>
                    <a:pt x="2126263" y="908505"/>
                  </a:cubicBezTo>
                  <a:cubicBezTo>
                    <a:pt x="2129301" y="905467"/>
                    <a:pt x="2133099" y="904707"/>
                    <a:pt x="2137276" y="905847"/>
                  </a:cubicBezTo>
                  <a:close/>
                  <a:moveTo>
                    <a:pt x="630397" y="905847"/>
                  </a:moveTo>
                  <a:cubicBezTo>
                    <a:pt x="634575" y="906986"/>
                    <a:pt x="639132" y="910024"/>
                    <a:pt x="643689" y="914581"/>
                  </a:cubicBezTo>
                  <a:cubicBezTo>
                    <a:pt x="652803" y="923695"/>
                    <a:pt x="646727" y="932810"/>
                    <a:pt x="637613" y="938886"/>
                  </a:cubicBezTo>
                  <a:cubicBezTo>
                    <a:pt x="631537" y="941924"/>
                    <a:pt x="619384" y="944962"/>
                    <a:pt x="613308" y="932810"/>
                  </a:cubicBezTo>
                  <a:cubicBezTo>
                    <a:pt x="607232" y="917619"/>
                    <a:pt x="610270" y="911543"/>
                    <a:pt x="619384" y="908505"/>
                  </a:cubicBezTo>
                  <a:cubicBezTo>
                    <a:pt x="622422" y="905467"/>
                    <a:pt x="626220" y="904707"/>
                    <a:pt x="630397" y="905847"/>
                  </a:cubicBezTo>
                  <a:close/>
                  <a:moveTo>
                    <a:pt x="1332189" y="896733"/>
                  </a:moveTo>
                  <a:cubicBezTo>
                    <a:pt x="1336367" y="897872"/>
                    <a:pt x="1340924" y="900910"/>
                    <a:pt x="1345481" y="905467"/>
                  </a:cubicBezTo>
                  <a:cubicBezTo>
                    <a:pt x="1354595" y="914581"/>
                    <a:pt x="1348519" y="923696"/>
                    <a:pt x="1339405" y="929772"/>
                  </a:cubicBezTo>
                  <a:cubicBezTo>
                    <a:pt x="1333328" y="932810"/>
                    <a:pt x="1321176" y="935848"/>
                    <a:pt x="1315100" y="923696"/>
                  </a:cubicBezTo>
                  <a:cubicBezTo>
                    <a:pt x="1309024" y="911543"/>
                    <a:pt x="1312062" y="902429"/>
                    <a:pt x="1321176" y="899391"/>
                  </a:cubicBezTo>
                  <a:cubicBezTo>
                    <a:pt x="1324214" y="896353"/>
                    <a:pt x="1328012" y="895593"/>
                    <a:pt x="1332189" y="896733"/>
                  </a:cubicBezTo>
                  <a:close/>
                  <a:moveTo>
                    <a:pt x="724577" y="890656"/>
                  </a:moveTo>
                  <a:cubicBezTo>
                    <a:pt x="728755" y="891795"/>
                    <a:pt x="733312" y="894833"/>
                    <a:pt x="737869" y="899390"/>
                  </a:cubicBezTo>
                  <a:cubicBezTo>
                    <a:pt x="746983" y="908504"/>
                    <a:pt x="740907" y="917619"/>
                    <a:pt x="731793" y="923695"/>
                  </a:cubicBezTo>
                  <a:cubicBezTo>
                    <a:pt x="725716" y="926733"/>
                    <a:pt x="713564" y="929771"/>
                    <a:pt x="707488" y="917619"/>
                  </a:cubicBezTo>
                  <a:cubicBezTo>
                    <a:pt x="701412" y="902428"/>
                    <a:pt x="704450" y="896352"/>
                    <a:pt x="713564" y="893314"/>
                  </a:cubicBezTo>
                  <a:cubicBezTo>
                    <a:pt x="716602" y="890276"/>
                    <a:pt x="720400" y="889516"/>
                    <a:pt x="724577" y="890656"/>
                  </a:cubicBezTo>
                  <a:close/>
                  <a:moveTo>
                    <a:pt x="1435484" y="884580"/>
                  </a:moveTo>
                  <a:cubicBezTo>
                    <a:pt x="1439662" y="885719"/>
                    <a:pt x="1444219" y="888757"/>
                    <a:pt x="1448776" y="893314"/>
                  </a:cubicBezTo>
                  <a:cubicBezTo>
                    <a:pt x="1457890" y="902428"/>
                    <a:pt x="1451814" y="911543"/>
                    <a:pt x="1442700" y="917619"/>
                  </a:cubicBezTo>
                  <a:cubicBezTo>
                    <a:pt x="1436624" y="920657"/>
                    <a:pt x="1424471" y="923695"/>
                    <a:pt x="1418395" y="911543"/>
                  </a:cubicBezTo>
                  <a:cubicBezTo>
                    <a:pt x="1412319" y="899390"/>
                    <a:pt x="1415357" y="890276"/>
                    <a:pt x="1424471" y="887238"/>
                  </a:cubicBezTo>
                  <a:cubicBezTo>
                    <a:pt x="1427509" y="884200"/>
                    <a:pt x="1431307" y="883440"/>
                    <a:pt x="1435484" y="884580"/>
                  </a:cubicBezTo>
                  <a:close/>
                  <a:moveTo>
                    <a:pt x="1131677" y="884580"/>
                  </a:moveTo>
                  <a:cubicBezTo>
                    <a:pt x="1135855" y="885719"/>
                    <a:pt x="1140412" y="888757"/>
                    <a:pt x="1144969" y="893314"/>
                  </a:cubicBezTo>
                  <a:cubicBezTo>
                    <a:pt x="1154083" y="902428"/>
                    <a:pt x="1144969" y="914581"/>
                    <a:pt x="1138893" y="917619"/>
                  </a:cubicBezTo>
                  <a:cubicBezTo>
                    <a:pt x="1132817" y="920657"/>
                    <a:pt x="1120664" y="923695"/>
                    <a:pt x="1114588" y="911543"/>
                  </a:cubicBezTo>
                  <a:cubicBezTo>
                    <a:pt x="1108512" y="896352"/>
                    <a:pt x="1111550" y="890276"/>
                    <a:pt x="1120664" y="887238"/>
                  </a:cubicBezTo>
                  <a:cubicBezTo>
                    <a:pt x="1123702" y="884200"/>
                    <a:pt x="1127500" y="883440"/>
                    <a:pt x="1131677" y="884580"/>
                  </a:cubicBezTo>
                  <a:close/>
                  <a:moveTo>
                    <a:pt x="1757518" y="881542"/>
                  </a:moveTo>
                  <a:cubicBezTo>
                    <a:pt x="1761695" y="882681"/>
                    <a:pt x="1766253" y="885719"/>
                    <a:pt x="1770810" y="890276"/>
                  </a:cubicBezTo>
                  <a:cubicBezTo>
                    <a:pt x="1779924" y="899390"/>
                    <a:pt x="1773848" y="908505"/>
                    <a:pt x="1764734" y="914581"/>
                  </a:cubicBezTo>
                  <a:cubicBezTo>
                    <a:pt x="1758657" y="917619"/>
                    <a:pt x="1746505" y="920657"/>
                    <a:pt x="1740429" y="908505"/>
                  </a:cubicBezTo>
                  <a:cubicBezTo>
                    <a:pt x="1734353" y="896352"/>
                    <a:pt x="1734353" y="890276"/>
                    <a:pt x="1746505" y="884200"/>
                  </a:cubicBezTo>
                  <a:cubicBezTo>
                    <a:pt x="1749543" y="881162"/>
                    <a:pt x="1753341" y="880402"/>
                    <a:pt x="1757518" y="881542"/>
                  </a:cubicBezTo>
                  <a:close/>
                  <a:moveTo>
                    <a:pt x="1654224" y="881542"/>
                  </a:moveTo>
                  <a:cubicBezTo>
                    <a:pt x="1658402" y="882681"/>
                    <a:pt x="1662959" y="885719"/>
                    <a:pt x="1667516" y="890276"/>
                  </a:cubicBezTo>
                  <a:cubicBezTo>
                    <a:pt x="1676630" y="899390"/>
                    <a:pt x="1670554" y="908505"/>
                    <a:pt x="1661440" y="914581"/>
                  </a:cubicBezTo>
                  <a:cubicBezTo>
                    <a:pt x="1655364" y="917619"/>
                    <a:pt x="1643211" y="920657"/>
                    <a:pt x="1637135" y="908505"/>
                  </a:cubicBezTo>
                  <a:cubicBezTo>
                    <a:pt x="1631059" y="896352"/>
                    <a:pt x="1634097" y="890276"/>
                    <a:pt x="1643211" y="884200"/>
                  </a:cubicBezTo>
                  <a:cubicBezTo>
                    <a:pt x="1646249" y="881162"/>
                    <a:pt x="1650047" y="880402"/>
                    <a:pt x="1654224" y="881542"/>
                  </a:cubicBezTo>
                  <a:close/>
                  <a:moveTo>
                    <a:pt x="2346903" y="878504"/>
                  </a:moveTo>
                  <a:cubicBezTo>
                    <a:pt x="2351080" y="879643"/>
                    <a:pt x="2355637" y="882681"/>
                    <a:pt x="2360194" y="887238"/>
                  </a:cubicBezTo>
                  <a:cubicBezTo>
                    <a:pt x="2369308" y="896352"/>
                    <a:pt x="2363232" y="905467"/>
                    <a:pt x="2354118" y="911543"/>
                  </a:cubicBezTo>
                  <a:cubicBezTo>
                    <a:pt x="2348042" y="914581"/>
                    <a:pt x="2335889" y="917619"/>
                    <a:pt x="2329813" y="905467"/>
                  </a:cubicBezTo>
                  <a:cubicBezTo>
                    <a:pt x="2323737" y="893314"/>
                    <a:pt x="2326775" y="887238"/>
                    <a:pt x="2335889" y="881162"/>
                  </a:cubicBezTo>
                  <a:cubicBezTo>
                    <a:pt x="2338928" y="878124"/>
                    <a:pt x="2342725" y="877364"/>
                    <a:pt x="2346903" y="878504"/>
                  </a:cubicBezTo>
                  <a:close/>
                  <a:moveTo>
                    <a:pt x="320515" y="872428"/>
                  </a:moveTo>
                  <a:cubicBezTo>
                    <a:pt x="324693" y="873567"/>
                    <a:pt x="329250" y="876605"/>
                    <a:pt x="333807" y="881162"/>
                  </a:cubicBezTo>
                  <a:cubicBezTo>
                    <a:pt x="342921" y="890276"/>
                    <a:pt x="336845" y="899391"/>
                    <a:pt x="327731" y="905467"/>
                  </a:cubicBezTo>
                  <a:cubicBezTo>
                    <a:pt x="321654" y="908505"/>
                    <a:pt x="309502" y="911543"/>
                    <a:pt x="303426" y="899391"/>
                  </a:cubicBezTo>
                  <a:cubicBezTo>
                    <a:pt x="297350" y="887238"/>
                    <a:pt x="300388" y="881162"/>
                    <a:pt x="309502" y="875086"/>
                  </a:cubicBezTo>
                  <a:cubicBezTo>
                    <a:pt x="312540" y="872048"/>
                    <a:pt x="316338" y="871288"/>
                    <a:pt x="320515" y="872428"/>
                  </a:cubicBezTo>
                  <a:close/>
                  <a:moveTo>
                    <a:pt x="1876003" y="866352"/>
                  </a:moveTo>
                  <a:cubicBezTo>
                    <a:pt x="1880180" y="867491"/>
                    <a:pt x="1884737" y="870529"/>
                    <a:pt x="1889294" y="875086"/>
                  </a:cubicBezTo>
                  <a:cubicBezTo>
                    <a:pt x="1898408" y="884200"/>
                    <a:pt x="1889294" y="896353"/>
                    <a:pt x="1883218" y="899391"/>
                  </a:cubicBezTo>
                  <a:cubicBezTo>
                    <a:pt x="1877142" y="902429"/>
                    <a:pt x="1864989" y="905467"/>
                    <a:pt x="1858913" y="893315"/>
                  </a:cubicBezTo>
                  <a:cubicBezTo>
                    <a:pt x="1852837" y="878124"/>
                    <a:pt x="1855875" y="872048"/>
                    <a:pt x="1864989" y="869010"/>
                  </a:cubicBezTo>
                  <a:cubicBezTo>
                    <a:pt x="1868028" y="865972"/>
                    <a:pt x="1871825" y="865212"/>
                    <a:pt x="1876003" y="866352"/>
                  </a:cubicBezTo>
                  <a:close/>
                  <a:moveTo>
                    <a:pt x="2000563" y="857238"/>
                  </a:moveTo>
                  <a:cubicBezTo>
                    <a:pt x="2004740" y="858377"/>
                    <a:pt x="2009298" y="861415"/>
                    <a:pt x="2013855" y="865972"/>
                  </a:cubicBezTo>
                  <a:cubicBezTo>
                    <a:pt x="2022969" y="875086"/>
                    <a:pt x="2013855" y="887239"/>
                    <a:pt x="2007779" y="890277"/>
                  </a:cubicBezTo>
                  <a:cubicBezTo>
                    <a:pt x="2001702" y="893315"/>
                    <a:pt x="1989550" y="896353"/>
                    <a:pt x="1983474" y="884201"/>
                  </a:cubicBezTo>
                  <a:cubicBezTo>
                    <a:pt x="1977398" y="872048"/>
                    <a:pt x="1980436" y="865972"/>
                    <a:pt x="1989550" y="859896"/>
                  </a:cubicBezTo>
                  <a:cubicBezTo>
                    <a:pt x="1992588" y="856858"/>
                    <a:pt x="1996386" y="856098"/>
                    <a:pt x="2000563" y="857238"/>
                  </a:cubicBezTo>
                  <a:close/>
                  <a:moveTo>
                    <a:pt x="420771" y="857238"/>
                  </a:moveTo>
                  <a:cubicBezTo>
                    <a:pt x="424948" y="858377"/>
                    <a:pt x="429505" y="861415"/>
                    <a:pt x="434062" y="865972"/>
                  </a:cubicBezTo>
                  <a:cubicBezTo>
                    <a:pt x="443177" y="875086"/>
                    <a:pt x="437101" y="884201"/>
                    <a:pt x="427986" y="890277"/>
                  </a:cubicBezTo>
                  <a:cubicBezTo>
                    <a:pt x="421910" y="893315"/>
                    <a:pt x="409758" y="896353"/>
                    <a:pt x="403682" y="884201"/>
                  </a:cubicBezTo>
                  <a:cubicBezTo>
                    <a:pt x="397606" y="872048"/>
                    <a:pt x="403682" y="865972"/>
                    <a:pt x="409758" y="859896"/>
                  </a:cubicBezTo>
                  <a:cubicBezTo>
                    <a:pt x="412796" y="856858"/>
                    <a:pt x="416594" y="856098"/>
                    <a:pt x="420771" y="857238"/>
                  </a:cubicBezTo>
                  <a:close/>
                  <a:moveTo>
                    <a:pt x="2237532" y="848124"/>
                  </a:moveTo>
                  <a:cubicBezTo>
                    <a:pt x="2241710" y="849263"/>
                    <a:pt x="2246267" y="852301"/>
                    <a:pt x="2250824" y="856858"/>
                  </a:cubicBezTo>
                  <a:cubicBezTo>
                    <a:pt x="2259938" y="865972"/>
                    <a:pt x="2250824" y="878125"/>
                    <a:pt x="2244748" y="881163"/>
                  </a:cubicBezTo>
                  <a:cubicBezTo>
                    <a:pt x="2238672" y="884201"/>
                    <a:pt x="2226519" y="887239"/>
                    <a:pt x="2220443" y="875087"/>
                  </a:cubicBezTo>
                  <a:cubicBezTo>
                    <a:pt x="2214367" y="859896"/>
                    <a:pt x="2217405" y="853820"/>
                    <a:pt x="2226519" y="850782"/>
                  </a:cubicBezTo>
                  <a:cubicBezTo>
                    <a:pt x="2229557" y="847744"/>
                    <a:pt x="2233355" y="846984"/>
                    <a:pt x="2237532" y="848124"/>
                  </a:cubicBezTo>
                  <a:close/>
                  <a:moveTo>
                    <a:pt x="211145" y="848124"/>
                  </a:moveTo>
                  <a:cubicBezTo>
                    <a:pt x="215322" y="849263"/>
                    <a:pt x="219879" y="852301"/>
                    <a:pt x="224436" y="856858"/>
                  </a:cubicBezTo>
                  <a:cubicBezTo>
                    <a:pt x="233551" y="865972"/>
                    <a:pt x="227475" y="875087"/>
                    <a:pt x="218360" y="881163"/>
                  </a:cubicBezTo>
                  <a:cubicBezTo>
                    <a:pt x="212284" y="884201"/>
                    <a:pt x="200132" y="887239"/>
                    <a:pt x="194056" y="875087"/>
                  </a:cubicBezTo>
                  <a:cubicBezTo>
                    <a:pt x="187980" y="859896"/>
                    <a:pt x="194056" y="856858"/>
                    <a:pt x="200132" y="850782"/>
                  </a:cubicBezTo>
                  <a:cubicBezTo>
                    <a:pt x="203170" y="847744"/>
                    <a:pt x="206967" y="846984"/>
                    <a:pt x="211145" y="848124"/>
                  </a:cubicBezTo>
                  <a:close/>
                  <a:moveTo>
                    <a:pt x="1511435" y="839009"/>
                  </a:moveTo>
                  <a:cubicBezTo>
                    <a:pt x="1515613" y="840148"/>
                    <a:pt x="1520170" y="843186"/>
                    <a:pt x="1524727" y="847743"/>
                  </a:cubicBezTo>
                  <a:cubicBezTo>
                    <a:pt x="1533841" y="856857"/>
                    <a:pt x="1527765" y="865972"/>
                    <a:pt x="1518651" y="872048"/>
                  </a:cubicBezTo>
                  <a:cubicBezTo>
                    <a:pt x="1512575" y="875086"/>
                    <a:pt x="1500422" y="878124"/>
                    <a:pt x="1494346" y="865972"/>
                  </a:cubicBezTo>
                  <a:cubicBezTo>
                    <a:pt x="1488270" y="850781"/>
                    <a:pt x="1491308" y="844705"/>
                    <a:pt x="1500422" y="841667"/>
                  </a:cubicBezTo>
                  <a:cubicBezTo>
                    <a:pt x="1503460" y="838629"/>
                    <a:pt x="1507258" y="837869"/>
                    <a:pt x="1511435" y="839009"/>
                  </a:cubicBezTo>
                  <a:close/>
                  <a:moveTo>
                    <a:pt x="1253200" y="826857"/>
                  </a:moveTo>
                  <a:cubicBezTo>
                    <a:pt x="1257378" y="827996"/>
                    <a:pt x="1261935" y="831034"/>
                    <a:pt x="1266492" y="835591"/>
                  </a:cubicBezTo>
                  <a:cubicBezTo>
                    <a:pt x="1275606" y="844705"/>
                    <a:pt x="1269530" y="853820"/>
                    <a:pt x="1260416" y="859896"/>
                  </a:cubicBezTo>
                  <a:cubicBezTo>
                    <a:pt x="1254340" y="862934"/>
                    <a:pt x="1242187" y="865972"/>
                    <a:pt x="1236111" y="853820"/>
                  </a:cubicBezTo>
                  <a:cubicBezTo>
                    <a:pt x="1230035" y="841667"/>
                    <a:pt x="1233073" y="832553"/>
                    <a:pt x="1242187" y="829515"/>
                  </a:cubicBezTo>
                  <a:cubicBezTo>
                    <a:pt x="1245225" y="826477"/>
                    <a:pt x="1249023" y="825717"/>
                    <a:pt x="1253200" y="826857"/>
                  </a:cubicBezTo>
                  <a:close/>
                  <a:moveTo>
                    <a:pt x="2428930" y="814705"/>
                  </a:moveTo>
                  <a:cubicBezTo>
                    <a:pt x="2433107" y="815844"/>
                    <a:pt x="2437664" y="818882"/>
                    <a:pt x="2442221" y="823439"/>
                  </a:cubicBezTo>
                  <a:cubicBezTo>
                    <a:pt x="2451336" y="832553"/>
                    <a:pt x="2445259" y="841668"/>
                    <a:pt x="2436145" y="847744"/>
                  </a:cubicBezTo>
                  <a:cubicBezTo>
                    <a:pt x="2430069" y="850782"/>
                    <a:pt x="2417917" y="853820"/>
                    <a:pt x="2411841" y="841668"/>
                  </a:cubicBezTo>
                  <a:cubicBezTo>
                    <a:pt x="2405765" y="829515"/>
                    <a:pt x="2411841" y="823439"/>
                    <a:pt x="2417917" y="817363"/>
                  </a:cubicBezTo>
                  <a:cubicBezTo>
                    <a:pt x="2420955" y="814325"/>
                    <a:pt x="2424753" y="813565"/>
                    <a:pt x="2428930" y="814705"/>
                  </a:cubicBezTo>
                  <a:close/>
                  <a:moveTo>
                    <a:pt x="991927" y="814705"/>
                  </a:moveTo>
                  <a:cubicBezTo>
                    <a:pt x="996104" y="815844"/>
                    <a:pt x="1000661" y="818882"/>
                    <a:pt x="1005218" y="823439"/>
                  </a:cubicBezTo>
                  <a:cubicBezTo>
                    <a:pt x="1014333" y="832553"/>
                    <a:pt x="1005218" y="844706"/>
                    <a:pt x="999142" y="847744"/>
                  </a:cubicBezTo>
                  <a:cubicBezTo>
                    <a:pt x="993066" y="850782"/>
                    <a:pt x="980914" y="853820"/>
                    <a:pt x="974838" y="841668"/>
                  </a:cubicBezTo>
                  <a:cubicBezTo>
                    <a:pt x="968762" y="829515"/>
                    <a:pt x="974838" y="823439"/>
                    <a:pt x="980914" y="817363"/>
                  </a:cubicBezTo>
                  <a:cubicBezTo>
                    <a:pt x="983952" y="814325"/>
                    <a:pt x="987750" y="813565"/>
                    <a:pt x="991927" y="814705"/>
                  </a:cubicBezTo>
                  <a:close/>
                  <a:moveTo>
                    <a:pt x="894709" y="814705"/>
                  </a:moveTo>
                  <a:cubicBezTo>
                    <a:pt x="898887" y="815844"/>
                    <a:pt x="903444" y="818882"/>
                    <a:pt x="908001" y="823439"/>
                  </a:cubicBezTo>
                  <a:cubicBezTo>
                    <a:pt x="917115" y="832553"/>
                    <a:pt x="911039" y="841668"/>
                    <a:pt x="901925" y="847744"/>
                  </a:cubicBezTo>
                  <a:cubicBezTo>
                    <a:pt x="895849" y="850782"/>
                    <a:pt x="883696" y="853820"/>
                    <a:pt x="877620" y="841668"/>
                  </a:cubicBezTo>
                  <a:cubicBezTo>
                    <a:pt x="871544" y="829515"/>
                    <a:pt x="874582" y="823439"/>
                    <a:pt x="883696" y="817363"/>
                  </a:cubicBezTo>
                  <a:cubicBezTo>
                    <a:pt x="886734" y="814325"/>
                    <a:pt x="890532" y="813565"/>
                    <a:pt x="894709" y="814705"/>
                  </a:cubicBezTo>
                  <a:close/>
                  <a:moveTo>
                    <a:pt x="2088668" y="805591"/>
                  </a:moveTo>
                  <a:cubicBezTo>
                    <a:pt x="2092845" y="806730"/>
                    <a:pt x="2097402" y="809768"/>
                    <a:pt x="2101959" y="814325"/>
                  </a:cubicBezTo>
                  <a:cubicBezTo>
                    <a:pt x="2111073" y="823439"/>
                    <a:pt x="2104997" y="832554"/>
                    <a:pt x="2095883" y="838630"/>
                  </a:cubicBezTo>
                  <a:cubicBezTo>
                    <a:pt x="2089807" y="841668"/>
                    <a:pt x="2077654" y="844706"/>
                    <a:pt x="2071578" y="832554"/>
                  </a:cubicBezTo>
                  <a:cubicBezTo>
                    <a:pt x="2065502" y="817363"/>
                    <a:pt x="2068540" y="811287"/>
                    <a:pt x="2077654" y="808249"/>
                  </a:cubicBezTo>
                  <a:cubicBezTo>
                    <a:pt x="2080693" y="805211"/>
                    <a:pt x="2084490" y="804451"/>
                    <a:pt x="2088668" y="805591"/>
                  </a:cubicBezTo>
                  <a:close/>
                  <a:moveTo>
                    <a:pt x="575712" y="802553"/>
                  </a:moveTo>
                  <a:cubicBezTo>
                    <a:pt x="579890" y="803692"/>
                    <a:pt x="584447" y="806730"/>
                    <a:pt x="589004" y="811287"/>
                  </a:cubicBezTo>
                  <a:cubicBezTo>
                    <a:pt x="598118" y="820401"/>
                    <a:pt x="589004" y="832554"/>
                    <a:pt x="582928" y="835592"/>
                  </a:cubicBezTo>
                  <a:cubicBezTo>
                    <a:pt x="576852" y="838630"/>
                    <a:pt x="564699" y="841668"/>
                    <a:pt x="558623" y="829516"/>
                  </a:cubicBezTo>
                  <a:cubicBezTo>
                    <a:pt x="552547" y="817363"/>
                    <a:pt x="555585" y="811287"/>
                    <a:pt x="564699" y="805211"/>
                  </a:cubicBezTo>
                  <a:cubicBezTo>
                    <a:pt x="567737" y="802173"/>
                    <a:pt x="571535" y="801413"/>
                    <a:pt x="575712" y="802553"/>
                  </a:cubicBezTo>
                  <a:close/>
                  <a:moveTo>
                    <a:pt x="1602577" y="796477"/>
                  </a:moveTo>
                  <a:cubicBezTo>
                    <a:pt x="1606755" y="797616"/>
                    <a:pt x="1611312" y="800654"/>
                    <a:pt x="1615869" y="805211"/>
                  </a:cubicBezTo>
                  <a:cubicBezTo>
                    <a:pt x="1624983" y="814325"/>
                    <a:pt x="1615869" y="826478"/>
                    <a:pt x="1609793" y="829516"/>
                  </a:cubicBezTo>
                  <a:cubicBezTo>
                    <a:pt x="1603717" y="832554"/>
                    <a:pt x="1591564" y="835592"/>
                    <a:pt x="1585488" y="823440"/>
                  </a:cubicBezTo>
                  <a:cubicBezTo>
                    <a:pt x="1579412" y="811287"/>
                    <a:pt x="1582450" y="805211"/>
                    <a:pt x="1591564" y="799135"/>
                  </a:cubicBezTo>
                  <a:cubicBezTo>
                    <a:pt x="1594602" y="796097"/>
                    <a:pt x="1598400" y="795337"/>
                    <a:pt x="1602577" y="796477"/>
                  </a:cubicBezTo>
                  <a:close/>
                  <a:moveTo>
                    <a:pt x="1104335" y="793438"/>
                  </a:moveTo>
                  <a:cubicBezTo>
                    <a:pt x="1108513" y="794577"/>
                    <a:pt x="1113070" y="797615"/>
                    <a:pt x="1117627" y="802172"/>
                  </a:cubicBezTo>
                  <a:cubicBezTo>
                    <a:pt x="1126741" y="811286"/>
                    <a:pt x="1117627" y="823439"/>
                    <a:pt x="1111551" y="826477"/>
                  </a:cubicBezTo>
                  <a:cubicBezTo>
                    <a:pt x="1105474" y="829515"/>
                    <a:pt x="1093322" y="832553"/>
                    <a:pt x="1087246" y="820401"/>
                  </a:cubicBezTo>
                  <a:cubicBezTo>
                    <a:pt x="1081170" y="805210"/>
                    <a:pt x="1084208" y="799134"/>
                    <a:pt x="1093322" y="796096"/>
                  </a:cubicBezTo>
                  <a:cubicBezTo>
                    <a:pt x="1096360" y="793058"/>
                    <a:pt x="1100158" y="792298"/>
                    <a:pt x="1104335" y="793438"/>
                  </a:cubicBezTo>
                  <a:close/>
                  <a:moveTo>
                    <a:pt x="791415" y="793438"/>
                  </a:moveTo>
                  <a:cubicBezTo>
                    <a:pt x="795593" y="794577"/>
                    <a:pt x="800150" y="797615"/>
                    <a:pt x="804707" y="802172"/>
                  </a:cubicBezTo>
                  <a:cubicBezTo>
                    <a:pt x="813821" y="811286"/>
                    <a:pt x="807745" y="820401"/>
                    <a:pt x="798631" y="826477"/>
                  </a:cubicBezTo>
                  <a:cubicBezTo>
                    <a:pt x="792555" y="829515"/>
                    <a:pt x="780402" y="832553"/>
                    <a:pt x="774326" y="820401"/>
                  </a:cubicBezTo>
                  <a:cubicBezTo>
                    <a:pt x="768250" y="805210"/>
                    <a:pt x="771288" y="799134"/>
                    <a:pt x="780402" y="796096"/>
                  </a:cubicBezTo>
                  <a:cubicBezTo>
                    <a:pt x="783440" y="793058"/>
                    <a:pt x="787238" y="792298"/>
                    <a:pt x="791415" y="793438"/>
                  </a:cubicBezTo>
                  <a:close/>
                  <a:moveTo>
                    <a:pt x="1371684" y="784324"/>
                  </a:moveTo>
                  <a:cubicBezTo>
                    <a:pt x="1375862" y="785463"/>
                    <a:pt x="1380419" y="788501"/>
                    <a:pt x="1384976" y="793058"/>
                  </a:cubicBezTo>
                  <a:cubicBezTo>
                    <a:pt x="1394090" y="802172"/>
                    <a:pt x="1384976" y="814325"/>
                    <a:pt x="1378900" y="817363"/>
                  </a:cubicBezTo>
                  <a:cubicBezTo>
                    <a:pt x="1372824" y="820401"/>
                    <a:pt x="1360671" y="823439"/>
                    <a:pt x="1354595" y="811287"/>
                  </a:cubicBezTo>
                  <a:cubicBezTo>
                    <a:pt x="1348519" y="796096"/>
                    <a:pt x="1351557" y="790020"/>
                    <a:pt x="1360671" y="786982"/>
                  </a:cubicBezTo>
                  <a:cubicBezTo>
                    <a:pt x="1363709" y="783944"/>
                    <a:pt x="1367507" y="783184"/>
                    <a:pt x="1371684" y="784324"/>
                  </a:cubicBezTo>
                  <a:close/>
                  <a:moveTo>
                    <a:pt x="472418" y="781286"/>
                  </a:moveTo>
                  <a:cubicBezTo>
                    <a:pt x="476596" y="782425"/>
                    <a:pt x="481153" y="785463"/>
                    <a:pt x="485710" y="790020"/>
                  </a:cubicBezTo>
                  <a:cubicBezTo>
                    <a:pt x="494824" y="799134"/>
                    <a:pt x="488748" y="808249"/>
                    <a:pt x="479634" y="814325"/>
                  </a:cubicBezTo>
                  <a:cubicBezTo>
                    <a:pt x="473557" y="817363"/>
                    <a:pt x="461405" y="820401"/>
                    <a:pt x="455329" y="808249"/>
                  </a:cubicBezTo>
                  <a:cubicBezTo>
                    <a:pt x="449253" y="796096"/>
                    <a:pt x="452291" y="790020"/>
                    <a:pt x="461405" y="783944"/>
                  </a:cubicBezTo>
                  <a:cubicBezTo>
                    <a:pt x="464443" y="780906"/>
                    <a:pt x="468241" y="780146"/>
                    <a:pt x="472418" y="781286"/>
                  </a:cubicBezTo>
                  <a:close/>
                  <a:moveTo>
                    <a:pt x="1803089" y="778248"/>
                  </a:moveTo>
                  <a:cubicBezTo>
                    <a:pt x="1807266" y="779387"/>
                    <a:pt x="1811824" y="782425"/>
                    <a:pt x="1816381" y="786982"/>
                  </a:cubicBezTo>
                  <a:cubicBezTo>
                    <a:pt x="1825495" y="796096"/>
                    <a:pt x="1816381" y="808249"/>
                    <a:pt x="1810305" y="811287"/>
                  </a:cubicBezTo>
                  <a:cubicBezTo>
                    <a:pt x="1804228" y="814325"/>
                    <a:pt x="1792076" y="817363"/>
                    <a:pt x="1786000" y="805211"/>
                  </a:cubicBezTo>
                  <a:cubicBezTo>
                    <a:pt x="1779924" y="793058"/>
                    <a:pt x="1779924" y="786982"/>
                    <a:pt x="1792076" y="780906"/>
                  </a:cubicBezTo>
                  <a:cubicBezTo>
                    <a:pt x="1795114" y="777868"/>
                    <a:pt x="1798912" y="777108"/>
                    <a:pt x="1803089" y="778248"/>
                  </a:cubicBezTo>
                  <a:close/>
                  <a:moveTo>
                    <a:pt x="675968" y="772172"/>
                  </a:moveTo>
                  <a:cubicBezTo>
                    <a:pt x="680146" y="773311"/>
                    <a:pt x="684703" y="776349"/>
                    <a:pt x="689260" y="780906"/>
                  </a:cubicBezTo>
                  <a:cubicBezTo>
                    <a:pt x="698374" y="790020"/>
                    <a:pt x="689260" y="802173"/>
                    <a:pt x="683184" y="805211"/>
                  </a:cubicBezTo>
                  <a:cubicBezTo>
                    <a:pt x="677107" y="808249"/>
                    <a:pt x="664955" y="811287"/>
                    <a:pt x="658879" y="799135"/>
                  </a:cubicBezTo>
                  <a:cubicBezTo>
                    <a:pt x="652803" y="786982"/>
                    <a:pt x="652803" y="780906"/>
                    <a:pt x="664955" y="774830"/>
                  </a:cubicBezTo>
                  <a:cubicBezTo>
                    <a:pt x="667993" y="771792"/>
                    <a:pt x="671791" y="771032"/>
                    <a:pt x="675968" y="772172"/>
                  </a:cubicBezTo>
                  <a:close/>
                  <a:moveTo>
                    <a:pt x="302287" y="769134"/>
                  </a:moveTo>
                  <a:cubicBezTo>
                    <a:pt x="306465" y="770273"/>
                    <a:pt x="311022" y="773311"/>
                    <a:pt x="315579" y="777868"/>
                  </a:cubicBezTo>
                  <a:cubicBezTo>
                    <a:pt x="324693" y="786982"/>
                    <a:pt x="318617" y="796097"/>
                    <a:pt x="309503" y="802173"/>
                  </a:cubicBezTo>
                  <a:cubicBezTo>
                    <a:pt x="303427" y="805211"/>
                    <a:pt x="291274" y="808249"/>
                    <a:pt x="285198" y="796097"/>
                  </a:cubicBezTo>
                  <a:cubicBezTo>
                    <a:pt x="279122" y="780906"/>
                    <a:pt x="282160" y="774830"/>
                    <a:pt x="291274" y="771792"/>
                  </a:cubicBezTo>
                  <a:cubicBezTo>
                    <a:pt x="294312" y="768754"/>
                    <a:pt x="298110" y="767994"/>
                    <a:pt x="302287" y="769134"/>
                  </a:cubicBezTo>
                  <a:close/>
                  <a:moveTo>
                    <a:pt x="2313484" y="766096"/>
                  </a:moveTo>
                  <a:cubicBezTo>
                    <a:pt x="2317661" y="767235"/>
                    <a:pt x="2322218" y="770273"/>
                    <a:pt x="2326775" y="774830"/>
                  </a:cubicBezTo>
                  <a:cubicBezTo>
                    <a:pt x="2335890" y="783944"/>
                    <a:pt x="2329814" y="793059"/>
                    <a:pt x="2320699" y="799135"/>
                  </a:cubicBezTo>
                  <a:cubicBezTo>
                    <a:pt x="2314623" y="802173"/>
                    <a:pt x="2302471" y="805211"/>
                    <a:pt x="2296395" y="793059"/>
                  </a:cubicBezTo>
                  <a:cubicBezTo>
                    <a:pt x="2290319" y="780906"/>
                    <a:pt x="2296395" y="774830"/>
                    <a:pt x="2302471" y="768754"/>
                  </a:cubicBezTo>
                  <a:cubicBezTo>
                    <a:pt x="2305509" y="765716"/>
                    <a:pt x="2309307" y="764956"/>
                    <a:pt x="2313484" y="766096"/>
                  </a:cubicBezTo>
                  <a:close/>
                  <a:moveTo>
                    <a:pt x="1921574" y="766096"/>
                  </a:moveTo>
                  <a:cubicBezTo>
                    <a:pt x="1925751" y="767235"/>
                    <a:pt x="1930308" y="770273"/>
                    <a:pt x="1934865" y="774830"/>
                  </a:cubicBezTo>
                  <a:cubicBezTo>
                    <a:pt x="1943980" y="783944"/>
                    <a:pt x="1934865" y="796097"/>
                    <a:pt x="1928789" y="799135"/>
                  </a:cubicBezTo>
                  <a:cubicBezTo>
                    <a:pt x="1922713" y="802173"/>
                    <a:pt x="1910561" y="805211"/>
                    <a:pt x="1904485" y="793059"/>
                  </a:cubicBezTo>
                  <a:cubicBezTo>
                    <a:pt x="1898409" y="780906"/>
                    <a:pt x="1904485" y="774830"/>
                    <a:pt x="1910561" y="768754"/>
                  </a:cubicBezTo>
                  <a:cubicBezTo>
                    <a:pt x="1913599" y="765716"/>
                    <a:pt x="1917397" y="764956"/>
                    <a:pt x="1921574" y="766096"/>
                  </a:cubicBezTo>
                  <a:close/>
                  <a:moveTo>
                    <a:pt x="2176771" y="756982"/>
                  </a:moveTo>
                  <a:cubicBezTo>
                    <a:pt x="2180948" y="758121"/>
                    <a:pt x="2185505" y="761159"/>
                    <a:pt x="2190062" y="765716"/>
                  </a:cubicBezTo>
                  <a:cubicBezTo>
                    <a:pt x="2199177" y="774830"/>
                    <a:pt x="2190062" y="786983"/>
                    <a:pt x="2183986" y="790021"/>
                  </a:cubicBezTo>
                  <a:cubicBezTo>
                    <a:pt x="2177910" y="793059"/>
                    <a:pt x="2165758" y="796097"/>
                    <a:pt x="2159682" y="783945"/>
                  </a:cubicBezTo>
                  <a:cubicBezTo>
                    <a:pt x="2153606" y="771792"/>
                    <a:pt x="2159682" y="765716"/>
                    <a:pt x="2165758" y="759640"/>
                  </a:cubicBezTo>
                  <a:cubicBezTo>
                    <a:pt x="2168796" y="756602"/>
                    <a:pt x="2172594" y="755842"/>
                    <a:pt x="2176771" y="756982"/>
                  </a:cubicBezTo>
                  <a:close/>
                  <a:moveTo>
                    <a:pt x="1702833" y="750906"/>
                  </a:moveTo>
                  <a:cubicBezTo>
                    <a:pt x="1707011" y="752045"/>
                    <a:pt x="1711568" y="755083"/>
                    <a:pt x="1716125" y="759640"/>
                  </a:cubicBezTo>
                  <a:cubicBezTo>
                    <a:pt x="1725239" y="768754"/>
                    <a:pt x="1716125" y="780907"/>
                    <a:pt x="1710049" y="783945"/>
                  </a:cubicBezTo>
                  <a:cubicBezTo>
                    <a:pt x="1703973" y="786983"/>
                    <a:pt x="1691820" y="790021"/>
                    <a:pt x="1685744" y="777869"/>
                  </a:cubicBezTo>
                  <a:cubicBezTo>
                    <a:pt x="1679668" y="765716"/>
                    <a:pt x="1682706" y="759640"/>
                    <a:pt x="1691820" y="753564"/>
                  </a:cubicBezTo>
                  <a:cubicBezTo>
                    <a:pt x="1694858" y="750526"/>
                    <a:pt x="1698656" y="749766"/>
                    <a:pt x="1702833" y="750906"/>
                  </a:cubicBezTo>
                  <a:close/>
                  <a:moveTo>
                    <a:pt x="1210667" y="741791"/>
                  </a:moveTo>
                  <a:cubicBezTo>
                    <a:pt x="1214845" y="742930"/>
                    <a:pt x="1219402" y="745968"/>
                    <a:pt x="1223959" y="750525"/>
                  </a:cubicBezTo>
                  <a:cubicBezTo>
                    <a:pt x="1233073" y="759639"/>
                    <a:pt x="1226997" y="768754"/>
                    <a:pt x="1217883" y="774830"/>
                  </a:cubicBezTo>
                  <a:cubicBezTo>
                    <a:pt x="1211806" y="777868"/>
                    <a:pt x="1199654" y="780906"/>
                    <a:pt x="1193578" y="768754"/>
                  </a:cubicBezTo>
                  <a:cubicBezTo>
                    <a:pt x="1187502" y="753563"/>
                    <a:pt x="1190540" y="747487"/>
                    <a:pt x="1199654" y="744449"/>
                  </a:cubicBezTo>
                  <a:cubicBezTo>
                    <a:pt x="1202692" y="741411"/>
                    <a:pt x="1206490" y="740651"/>
                    <a:pt x="1210667" y="741791"/>
                  </a:cubicBezTo>
                  <a:close/>
                  <a:moveTo>
                    <a:pt x="1450674" y="723563"/>
                  </a:moveTo>
                  <a:cubicBezTo>
                    <a:pt x="1454852" y="724702"/>
                    <a:pt x="1459409" y="727740"/>
                    <a:pt x="1463966" y="732297"/>
                  </a:cubicBezTo>
                  <a:cubicBezTo>
                    <a:pt x="1473080" y="741411"/>
                    <a:pt x="1463966" y="753564"/>
                    <a:pt x="1457890" y="756602"/>
                  </a:cubicBezTo>
                  <a:cubicBezTo>
                    <a:pt x="1451814" y="759640"/>
                    <a:pt x="1439661" y="762678"/>
                    <a:pt x="1433585" y="750526"/>
                  </a:cubicBezTo>
                  <a:cubicBezTo>
                    <a:pt x="1427509" y="738373"/>
                    <a:pt x="1430547" y="732297"/>
                    <a:pt x="1439661" y="726221"/>
                  </a:cubicBezTo>
                  <a:cubicBezTo>
                    <a:pt x="1442699" y="723183"/>
                    <a:pt x="1446497" y="722423"/>
                    <a:pt x="1450674" y="723563"/>
                  </a:cubicBezTo>
                  <a:close/>
                  <a:moveTo>
                    <a:pt x="2021829" y="720525"/>
                  </a:moveTo>
                  <a:cubicBezTo>
                    <a:pt x="2026007" y="721664"/>
                    <a:pt x="2030564" y="724702"/>
                    <a:pt x="2035121" y="729259"/>
                  </a:cubicBezTo>
                  <a:cubicBezTo>
                    <a:pt x="2044235" y="738373"/>
                    <a:pt x="2038159" y="747488"/>
                    <a:pt x="2029045" y="753564"/>
                  </a:cubicBezTo>
                  <a:cubicBezTo>
                    <a:pt x="2022969" y="756602"/>
                    <a:pt x="2010816" y="759640"/>
                    <a:pt x="2004740" y="747488"/>
                  </a:cubicBezTo>
                  <a:cubicBezTo>
                    <a:pt x="1998664" y="735335"/>
                    <a:pt x="2001702" y="726221"/>
                    <a:pt x="2010816" y="723183"/>
                  </a:cubicBezTo>
                  <a:cubicBezTo>
                    <a:pt x="2013854" y="720145"/>
                    <a:pt x="2017652" y="719385"/>
                    <a:pt x="2021829" y="720525"/>
                  </a:cubicBezTo>
                  <a:close/>
                  <a:moveTo>
                    <a:pt x="387352" y="720525"/>
                  </a:moveTo>
                  <a:cubicBezTo>
                    <a:pt x="391530" y="721664"/>
                    <a:pt x="396087" y="724702"/>
                    <a:pt x="400644" y="729259"/>
                  </a:cubicBezTo>
                  <a:cubicBezTo>
                    <a:pt x="409758" y="738373"/>
                    <a:pt x="403682" y="747488"/>
                    <a:pt x="394568" y="753564"/>
                  </a:cubicBezTo>
                  <a:cubicBezTo>
                    <a:pt x="388492" y="756602"/>
                    <a:pt x="376339" y="759640"/>
                    <a:pt x="370263" y="747488"/>
                  </a:cubicBezTo>
                  <a:cubicBezTo>
                    <a:pt x="364187" y="732297"/>
                    <a:pt x="367225" y="726221"/>
                    <a:pt x="376339" y="723183"/>
                  </a:cubicBezTo>
                  <a:cubicBezTo>
                    <a:pt x="379377" y="720145"/>
                    <a:pt x="383175" y="719385"/>
                    <a:pt x="387352" y="720525"/>
                  </a:cubicBezTo>
                  <a:close/>
                  <a:moveTo>
                    <a:pt x="1049650" y="702297"/>
                  </a:moveTo>
                  <a:cubicBezTo>
                    <a:pt x="1053828" y="703436"/>
                    <a:pt x="1058385" y="706474"/>
                    <a:pt x="1062942" y="711031"/>
                  </a:cubicBezTo>
                  <a:cubicBezTo>
                    <a:pt x="1072056" y="720145"/>
                    <a:pt x="1062942" y="732298"/>
                    <a:pt x="1056866" y="735336"/>
                  </a:cubicBezTo>
                  <a:cubicBezTo>
                    <a:pt x="1050790" y="738374"/>
                    <a:pt x="1038637" y="741412"/>
                    <a:pt x="1032561" y="729260"/>
                  </a:cubicBezTo>
                  <a:cubicBezTo>
                    <a:pt x="1026485" y="717107"/>
                    <a:pt x="1029523" y="707993"/>
                    <a:pt x="1038637" y="704955"/>
                  </a:cubicBezTo>
                  <a:cubicBezTo>
                    <a:pt x="1041675" y="701917"/>
                    <a:pt x="1045473" y="701157"/>
                    <a:pt x="1049650" y="702297"/>
                  </a:cubicBezTo>
                  <a:close/>
                  <a:moveTo>
                    <a:pt x="931165" y="702297"/>
                  </a:moveTo>
                  <a:cubicBezTo>
                    <a:pt x="935343" y="703436"/>
                    <a:pt x="939900" y="706474"/>
                    <a:pt x="944457" y="711031"/>
                  </a:cubicBezTo>
                  <a:cubicBezTo>
                    <a:pt x="953571" y="720145"/>
                    <a:pt x="947495" y="729260"/>
                    <a:pt x="938381" y="735336"/>
                  </a:cubicBezTo>
                  <a:cubicBezTo>
                    <a:pt x="932305" y="738374"/>
                    <a:pt x="920152" y="741412"/>
                    <a:pt x="914076" y="729260"/>
                  </a:cubicBezTo>
                  <a:cubicBezTo>
                    <a:pt x="908000" y="717107"/>
                    <a:pt x="911038" y="711031"/>
                    <a:pt x="920152" y="704955"/>
                  </a:cubicBezTo>
                  <a:cubicBezTo>
                    <a:pt x="923190" y="701917"/>
                    <a:pt x="926988" y="701157"/>
                    <a:pt x="931165" y="702297"/>
                  </a:cubicBezTo>
                  <a:close/>
                  <a:moveTo>
                    <a:pt x="1547892" y="699259"/>
                  </a:moveTo>
                  <a:cubicBezTo>
                    <a:pt x="1552070" y="700398"/>
                    <a:pt x="1556627" y="703436"/>
                    <a:pt x="1561184" y="707993"/>
                  </a:cubicBezTo>
                  <a:cubicBezTo>
                    <a:pt x="1570298" y="717107"/>
                    <a:pt x="1561184" y="729260"/>
                    <a:pt x="1555108" y="732298"/>
                  </a:cubicBezTo>
                  <a:cubicBezTo>
                    <a:pt x="1549032" y="735336"/>
                    <a:pt x="1536879" y="738374"/>
                    <a:pt x="1530803" y="726222"/>
                  </a:cubicBezTo>
                  <a:cubicBezTo>
                    <a:pt x="1524727" y="711031"/>
                    <a:pt x="1527765" y="704955"/>
                    <a:pt x="1536879" y="701917"/>
                  </a:cubicBezTo>
                  <a:cubicBezTo>
                    <a:pt x="1539917" y="698879"/>
                    <a:pt x="1543715" y="698119"/>
                    <a:pt x="1547892" y="699259"/>
                  </a:cubicBezTo>
                  <a:close/>
                  <a:moveTo>
                    <a:pt x="1313961" y="699259"/>
                  </a:moveTo>
                  <a:cubicBezTo>
                    <a:pt x="1318139" y="700398"/>
                    <a:pt x="1322696" y="703436"/>
                    <a:pt x="1327253" y="707993"/>
                  </a:cubicBezTo>
                  <a:cubicBezTo>
                    <a:pt x="1336367" y="717107"/>
                    <a:pt x="1330291" y="726222"/>
                    <a:pt x="1321177" y="732298"/>
                  </a:cubicBezTo>
                  <a:cubicBezTo>
                    <a:pt x="1315101" y="735336"/>
                    <a:pt x="1302948" y="738374"/>
                    <a:pt x="1296872" y="726222"/>
                  </a:cubicBezTo>
                  <a:cubicBezTo>
                    <a:pt x="1290796" y="714069"/>
                    <a:pt x="1293834" y="707993"/>
                    <a:pt x="1302948" y="701917"/>
                  </a:cubicBezTo>
                  <a:cubicBezTo>
                    <a:pt x="1305986" y="698879"/>
                    <a:pt x="1309784" y="698119"/>
                    <a:pt x="1313961" y="699259"/>
                  </a:cubicBezTo>
                  <a:close/>
                  <a:moveTo>
                    <a:pt x="2413739" y="696220"/>
                  </a:moveTo>
                  <a:cubicBezTo>
                    <a:pt x="2417917" y="697359"/>
                    <a:pt x="2422474" y="700397"/>
                    <a:pt x="2427031" y="704954"/>
                  </a:cubicBezTo>
                  <a:cubicBezTo>
                    <a:pt x="2436145" y="714068"/>
                    <a:pt x="2430069" y="723183"/>
                    <a:pt x="2420955" y="729259"/>
                  </a:cubicBezTo>
                  <a:cubicBezTo>
                    <a:pt x="2414878" y="732297"/>
                    <a:pt x="2402726" y="735335"/>
                    <a:pt x="2396650" y="723183"/>
                  </a:cubicBezTo>
                  <a:cubicBezTo>
                    <a:pt x="2390574" y="711030"/>
                    <a:pt x="2390574" y="701916"/>
                    <a:pt x="2402726" y="698878"/>
                  </a:cubicBezTo>
                  <a:cubicBezTo>
                    <a:pt x="2405764" y="695840"/>
                    <a:pt x="2409562" y="695080"/>
                    <a:pt x="2413739" y="696220"/>
                  </a:cubicBezTo>
                  <a:close/>
                  <a:moveTo>
                    <a:pt x="551408" y="690144"/>
                  </a:moveTo>
                  <a:cubicBezTo>
                    <a:pt x="555585" y="691283"/>
                    <a:pt x="560142" y="694321"/>
                    <a:pt x="564699" y="698878"/>
                  </a:cubicBezTo>
                  <a:cubicBezTo>
                    <a:pt x="573814" y="707992"/>
                    <a:pt x="567737" y="717107"/>
                    <a:pt x="558623" y="723183"/>
                  </a:cubicBezTo>
                  <a:cubicBezTo>
                    <a:pt x="552547" y="726221"/>
                    <a:pt x="540395" y="729259"/>
                    <a:pt x="534319" y="717107"/>
                  </a:cubicBezTo>
                  <a:cubicBezTo>
                    <a:pt x="528243" y="704954"/>
                    <a:pt x="534319" y="698878"/>
                    <a:pt x="540395" y="692802"/>
                  </a:cubicBezTo>
                  <a:cubicBezTo>
                    <a:pt x="543433" y="689764"/>
                    <a:pt x="547231" y="689004"/>
                    <a:pt x="551408" y="690144"/>
                  </a:cubicBezTo>
                  <a:close/>
                  <a:moveTo>
                    <a:pt x="830909" y="684068"/>
                  </a:moveTo>
                  <a:cubicBezTo>
                    <a:pt x="835087" y="685207"/>
                    <a:pt x="839644" y="688245"/>
                    <a:pt x="844201" y="692802"/>
                  </a:cubicBezTo>
                  <a:cubicBezTo>
                    <a:pt x="853315" y="701916"/>
                    <a:pt x="844201" y="714069"/>
                    <a:pt x="838125" y="717107"/>
                  </a:cubicBezTo>
                  <a:cubicBezTo>
                    <a:pt x="832048" y="720145"/>
                    <a:pt x="819896" y="723183"/>
                    <a:pt x="813820" y="711031"/>
                  </a:cubicBezTo>
                  <a:cubicBezTo>
                    <a:pt x="807744" y="698878"/>
                    <a:pt x="810782" y="692802"/>
                    <a:pt x="819896" y="686726"/>
                  </a:cubicBezTo>
                  <a:cubicBezTo>
                    <a:pt x="822934" y="683688"/>
                    <a:pt x="826732" y="682928"/>
                    <a:pt x="830909" y="684068"/>
                  </a:cubicBezTo>
                  <a:close/>
                  <a:moveTo>
                    <a:pt x="730653" y="677992"/>
                  </a:moveTo>
                  <a:cubicBezTo>
                    <a:pt x="734831" y="679131"/>
                    <a:pt x="739388" y="682169"/>
                    <a:pt x="743945" y="686726"/>
                  </a:cubicBezTo>
                  <a:cubicBezTo>
                    <a:pt x="753059" y="695840"/>
                    <a:pt x="743945" y="707993"/>
                    <a:pt x="737869" y="711031"/>
                  </a:cubicBezTo>
                  <a:cubicBezTo>
                    <a:pt x="731793" y="714069"/>
                    <a:pt x="719640" y="717107"/>
                    <a:pt x="713564" y="704955"/>
                  </a:cubicBezTo>
                  <a:cubicBezTo>
                    <a:pt x="707488" y="692802"/>
                    <a:pt x="710526" y="686726"/>
                    <a:pt x="719640" y="680650"/>
                  </a:cubicBezTo>
                  <a:cubicBezTo>
                    <a:pt x="722678" y="677612"/>
                    <a:pt x="726476" y="676852"/>
                    <a:pt x="730653" y="677992"/>
                  </a:cubicBezTo>
                  <a:close/>
                  <a:moveTo>
                    <a:pt x="2228418" y="671916"/>
                  </a:moveTo>
                  <a:cubicBezTo>
                    <a:pt x="2232595" y="673055"/>
                    <a:pt x="2237153" y="676093"/>
                    <a:pt x="2241710" y="680650"/>
                  </a:cubicBezTo>
                  <a:cubicBezTo>
                    <a:pt x="2250824" y="689764"/>
                    <a:pt x="2244748" y="698879"/>
                    <a:pt x="2235634" y="704955"/>
                  </a:cubicBezTo>
                  <a:cubicBezTo>
                    <a:pt x="2229557" y="707993"/>
                    <a:pt x="2217405" y="711031"/>
                    <a:pt x="2211329" y="698879"/>
                  </a:cubicBezTo>
                  <a:cubicBezTo>
                    <a:pt x="2205253" y="686726"/>
                    <a:pt x="2208291" y="680650"/>
                    <a:pt x="2217405" y="674574"/>
                  </a:cubicBezTo>
                  <a:cubicBezTo>
                    <a:pt x="2220443" y="671536"/>
                    <a:pt x="2224241" y="670776"/>
                    <a:pt x="2228418" y="671916"/>
                  </a:cubicBezTo>
                  <a:close/>
                  <a:moveTo>
                    <a:pt x="1839546" y="671916"/>
                  </a:moveTo>
                  <a:cubicBezTo>
                    <a:pt x="1843724" y="673055"/>
                    <a:pt x="1848281" y="676093"/>
                    <a:pt x="1852838" y="680650"/>
                  </a:cubicBezTo>
                  <a:cubicBezTo>
                    <a:pt x="1861952" y="689764"/>
                    <a:pt x="1855876" y="698879"/>
                    <a:pt x="1846762" y="704955"/>
                  </a:cubicBezTo>
                  <a:cubicBezTo>
                    <a:pt x="1840686" y="707993"/>
                    <a:pt x="1828533" y="711031"/>
                    <a:pt x="1822457" y="698879"/>
                  </a:cubicBezTo>
                  <a:cubicBezTo>
                    <a:pt x="1816381" y="686726"/>
                    <a:pt x="1819419" y="677612"/>
                    <a:pt x="1828533" y="674574"/>
                  </a:cubicBezTo>
                  <a:cubicBezTo>
                    <a:pt x="1831571" y="671536"/>
                    <a:pt x="1835369" y="670776"/>
                    <a:pt x="1839546" y="671916"/>
                  </a:cubicBezTo>
                  <a:close/>
                  <a:moveTo>
                    <a:pt x="2109933" y="656726"/>
                  </a:moveTo>
                  <a:cubicBezTo>
                    <a:pt x="2114111" y="657865"/>
                    <a:pt x="2118668" y="660903"/>
                    <a:pt x="2123225" y="665460"/>
                  </a:cubicBezTo>
                  <a:cubicBezTo>
                    <a:pt x="2132339" y="674574"/>
                    <a:pt x="2126263" y="683689"/>
                    <a:pt x="2117149" y="689765"/>
                  </a:cubicBezTo>
                  <a:cubicBezTo>
                    <a:pt x="2111072" y="692803"/>
                    <a:pt x="2098920" y="695841"/>
                    <a:pt x="2092844" y="683689"/>
                  </a:cubicBezTo>
                  <a:cubicBezTo>
                    <a:pt x="2086768" y="671536"/>
                    <a:pt x="2089806" y="665460"/>
                    <a:pt x="2098920" y="659384"/>
                  </a:cubicBezTo>
                  <a:cubicBezTo>
                    <a:pt x="2101958" y="656346"/>
                    <a:pt x="2105756" y="655586"/>
                    <a:pt x="2109933" y="656726"/>
                  </a:cubicBezTo>
                  <a:close/>
                  <a:moveTo>
                    <a:pt x="1632957" y="656726"/>
                  </a:moveTo>
                  <a:cubicBezTo>
                    <a:pt x="1637135" y="657865"/>
                    <a:pt x="1641692" y="660903"/>
                    <a:pt x="1646249" y="665460"/>
                  </a:cubicBezTo>
                  <a:cubicBezTo>
                    <a:pt x="1655363" y="674574"/>
                    <a:pt x="1649287" y="683689"/>
                    <a:pt x="1640173" y="689765"/>
                  </a:cubicBezTo>
                  <a:cubicBezTo>
                    <a:pt x="1634097" y="692803"/>
                    <a:pt x="1621944" y="695841"/>
                    <a:pt x="1615868" y="683689"/>
                  </a:cubicBezTo>
                  <a:cubicBezTo>
                    <a:pt x="1609792" y="668498"/>
                    <a:pt x="1612830" y="662422"/>
                    <a:pt x="1621944" y="659384"/>
                  </a:cubicBezTo>
                  <a:cubicBezTo>
                    <a:pt x="1624982" y="656346"/>
                    <a:pt x="1628780" y="655586"/>
                    <a:pt x="1632957" y="656726"/>
                  </a:cubicBezTo>
                  <a:close/>
                  <a:moveTo>
                    <a:pt x="1165096" y="656726"/>
                  </a:moveTo>
                  <a:cubicBezTo>
                    <a:pt x="1169273" y="657865"/>
                    <a:pt x="1173830" y="660903"/>
                    <a:pt x="1178387" y="665460"/>
                  </a:cubicBezTo>
                  <a:cubicBezTo>
                    <a:pt x="1187502" y="674574"/>
                    <a:pt x="1178387" y="686727"/>
                    <a:pt x="1172311" y="689765"/>
                  </a:cubicBezTo>
                  <a:cubicBezTo>
                    <a:pt x="1166235" y="692803"/>
                    <a:pt x="1154083" y="695841"/>
                    <a:pt x="1148007" y="683689"/>
                  </a:cubicBezTo>
                  <a:cubicBezTo>
                    <a:pt x="1141931" y="671536"/>
                    <a:pt x="1148007" y="665460"/>
                    <a:pt x="1154083" y="659384"/>
                  </a:cubicBezTo>
                  <a:cubicBezTo>
                    <a:pt x="1157121" y="656346"/>
                    <a:pt x="1160919" y="655586"/>
                    <a:pt x="1165096" y="656726"/>
                  </a:cubicBezTo>
                  <a:close/>
                  <a:moveTo>
                    <a:pt x="1948916" y="653688"/>
                  </a:moveTo>
                  <a:cubicBezTo>
                    <a:pt x="1953094" y="654827"/>
                    <a:pt x="1957651" y="657865"/>
                    <a:pt x="1962208" y="662422"/>
                  </a:cubicBezTo>
                  <a:cubicBezTo>
                    <a:pt x="1971322" y="671536"/>
                    <a:pt x="1965246" y="680651"/>
                    <a:pt x="1956132" y="686727"/>
                  </a:cubicBezTo>
                  <a:cubicBezTo>
                    <a:pt x="1950056" y="689765"/>
                    <a:pt x="1937903" y="692803"/>
                    <a:pt x="1931827" y="680651"/>
                  </a:cubicBezTo>
                  <a:cubicBezTo>
                    <a:pt x="1925751" y="665460"/>
                    <a:pt x="1928789" y="659384"/>
                    <a:pt x="1937903" y="656346"/>
                  </a:cubicBezTo>
                  <a:cubicBezTo>
                    <a:pt x="1940941" y="653308"/>
                    <a:pt x="1944739" y="652548"/>
                    <a:pt x="1948916" y="653688"/>
                  </a:cubicBezTo>
                  <a:close/>
                  <a:moveTo>
                    <a:pt x="2328673" y="647611"/>
                  </a:moveTo>
                  <a:cubicBezTo>
                    <a:pt x="2332851" y="648750"/>
                    <a:pt x="2337408" y="651788"/>
                    <a:pt x="2341965" y="656345"/>
                  </a:cubicBezTo>
                  <a:cubicBezTo>
                    <a:pt x="2351079" y="665459"/>
                    <a:pt x="2345003" y="674574"/>
                    <a:pt x="2335889" y="680650"/>
                  </a:cubicBezTo>
                  <a:cubicBezTo>
                    <a:pt x="2329813" y="683688"/>
                    <a:pt x="2317660" y="686726"/>
                    <a:pt x="2311584" y="674574"/>
                  </a:cubicBezTo>
                  <a:cubicBezTo>
                    <a:pt x="2305508" y="662421"/>
                    <a:pt x="2308546" y="656345"/>
                    <a:pt x="2317660" y="650269"/>
                  </a:cubicBezTo>
                  <a:cubicBezTo>
                    <a:pt x="2320698" y="647231"/>
                    <a:pt x="2324496" y="646471"/>
                    <a:pt x="2328673" y="647611"/>
                  </a:cubicBezTo>
                  <a:close/>
                  <a:moveTo>
                    <a:pt x="639512" y="641535"/>
                  </a:moveTo>
                  <a:cubicBezTo>
                    <a:pt x="643690" y="642674"/>
                    <a:pt x="648247" y="645712"/>
                    <a:pt x="652804" y="650269"/>
                  </a:cubicBezTo>
                  <a:cubicBezTo>
                    <a:pt x="661918" y="659383"/>
                    <a:pt x="655842" y="668498"/>
                    <a:pt x="646728" y="674574"/>
                  </a:cubicBezTo>
                  <a:cubicBezTo>
                    <a:pt x="640651" y="677612"/>
                    <a:pt x="628499" y="680650"/>
                    <a:pt x="622423" y="668498"/>
                  </a:cubicBezTo>
                  <a:cubicBezTo>
                    <a:pt x="616347" y="653307"/>
                    <a:pt x="619385" y="647231"/>
                    <a:pt x="628499" y="644193"/>
                  </a:cubicBezTo>
                  <a:cubicBezTo>
                    <a:pt x="631537" y="641155"/>
                    <a:pt x="635335" y="640395"/>
                    <a:pt x="639512" y="641535"/>
                  </a:cubicBezTo>
                  <a:close/>
                  <a:moveTo>
                    <a:pt x="451152" y="641535"/>
                  </a:moveTo>
                  <a:cubicBezTo>
                    <a:pt x="455330" y="642674"/>
                    <a:pt x="459887" y="645712"/>
                    <a:pt x="464444" y="650269"/>
                  </a:cubicBezTo>
                  <a:cubicBezTo>
                    <a:pt x="473558" y="659383"/>
                    <a:pt x="464444" y="671536"/>
                    <a:pt x="458368" y="674574"/>
                  </a:cubicBezTo>
                  <a:cubicBezTo>
                    <a:pt x="452292" y="677612"/>
                    <a:pt x="440139" y="680650"/>
                    <a:pt x="434063" y="668498"/>
                  </a:cubicBezTo>
                  <a:cubicBezTo>
                    <a:pt x="427987" y="656345"/>
                    <a:pt x="431025" y="647231"/>
                    <a:pt x="440139" y="644193"/>
                  </a:cubicBezTo>
                  <a:cubicBezTo>
                    <a:pt x="443177" y="641155"/>
                    <a:pt x="446975" y="640395"/>
                    <a:pt x="451152" y="641535"/>
                  </a:cubicBezTo>
                  <a:close/>
                  <a:moveTo>
                    <a:pt x="1739291" y="638497"/>
                  </a:moveTo>
                  <a:cubicBezTo>
                    <a:pt x="1743468" y="639636"/>
                    <a:pt x="1748025" y="642674"/>
                    <a:pt x="1752582" y="647231"/>
                  </a:cubicBezTo>
                  <a:cubicBezTo>
                    <a:pt x="1761696" y="656345"/>
                    <a:pt x="1755620" y="665460"/>
                    <a:pt x="1746506" y="671536"/>
                  </a:cubicBezTo>
                  <a:cubicBezTo>
                    <a:pt x="1740430" y="674574"/>
                    <a:pt x="1728277" y="677612"/>
                    <a:pt x="1722201" y="665460"/>
                  </a:cubicBezTo>
                  <a:cubicBezTo>
                    <a:pt x="1716125" y="650269"/>
                    <a:pt x="1719163" y="644193"/>
                    <a:pt x="1728277" y="641155"/>
                  </a:cubicBezTo>
                  <a:cubicBezTo>
                    <a:pt x="1731316" y="638117"/>
                    <a:pt x="1735113" y="637357"/>
                    <a:pt x="1739291" y="638497"/>
                  </a:cubicBezTo>
                  <a:close/>
                  <a:moveTo>
                    <a:pt x="1429407" y="623307"/>
                  </a:moveTo>
                  <a:cubicBezTo>
                    <a:pt x="1433585" y="624446"/>
                    <a:pt x="1438142" y="627484"/>
                    <a:pt x="1442699" y="632041"/>
                  </a:cubicBezTo>
                  <a:cubicBezTo>
                    <a:pt x="1451813" y="641155"/>
                    <a:pt x="1445737" y="650270"/>
                    <a:pt x="1436623" y="656346"/>
                  </a:cubicBezTo>
                  <a:cubicBezTo>
                    <a:pt x="1430547" y="659384"/>
                    <a:pt x="1418394" y="662422"/>
                    <a:pt x="1412318" y="650270"/>
                  </a:cubicBezTo>
                  <a:cubicBezTo>
                    <a:pt x="1406242" y="638117"/>
                    <a:pt x="1409280" y="629003"/>
                    <a:pt x="1418394" y="625965"/>
                  </a:cubicBezTo>
                  <a:cubicBezTo>
                    <a:pt x="1421432" y="622927"/>
                    <a:pt x="1425230" y="622167"/>
                    <a:pt x="1429407" y="623307"/>
                  </a:cubicBezTo>
                  <a:close/>
                  <a:moveTo>
                    <a:pt x="991927" y="614193"/>
                  </a:moveTo>
                  <a:cubicBezTo>
                    <a:pt x="996105" y="615332"/>
                    <a:pt x="1000662" y="618370"/>
                    <a:pt x="1005219" y="622927"/>
                  </a:cubicBezTo>
                  <a:cubicBezTo>
                    <a:pt x="1014333" y="632041"/>
                    <a:pt x="1008257" y="641156"/>
                    <a:pt x="999143" y="647232"/>
                  </a:cubicBezTo>
                  <a:cubicBezTo>
                    <a:pt x="993067" y="650270"/>
                    <a:pt x="980914" y="653308"/>
                    <a:pt x="974838" y="641156"/>
                  </a:cubicBezTo>
                  <a:cubicBezTo>
                    <a:pt x="968762" y="629003"/>
                    <a:pt x="971800" y="619889"/>
                    <a:pt x="980914" y="616851"/>
                  </a:cubicBezTo>
                  <a:cubicBezTo>
                    <a:pt x="983952" y="613813"/>
                    <a:pt x="987750" y="613053"/>
                    <a:pt x="991927" y="614193"/>
                  </a:cubicBezTo>
                  <a:close/>
                  <a:moveTo>
                    <a:pt x="1244086" y="589888"/>
                  </a:moveTo>
                  <a:cubicBezTo>
                    <a:pt x="1248264" y="591027"/>
                    <a:pt x="1252821" y="594065"/>
                    <a:pt x="1257378" y="598622"/>
                  </a:cubicBezTo>
                  <a:cubicBezTo>
                    <a:pt x="1266492" y="607736"/>
                    <a:pt x="1260416" y="616851"/>
                    <a:pt x="1251302" y="622927"/>
                  </a:cubicBezTo>
                  <a:cubicBezTo>
                    <a:pt x="1245226" y="625965"/>
                    <a:pt x="1233073" y="629003"/>
                    <a:pt x="1226997" y="616851"/>
                  </a:cubicBezTo>
                  <a:cubicBezTo>
                    <a:pt x="1220921" y="601660"/>
                    <a:pt x="1223959" y="595584"/>
                    <a:pt x="1233073" y="592546"/>
                  </a:cubicBezTo>
                  <a:cubicBezTo>
                    <a:pt x="1236111" y="589508"/>
                    <a:pt x="1239909" y="588748"/>
                    <a:pt x="1244086" y="589888"/>
                  </a:cubicBezTo>
                  <a:close/>
                  <a:moveTo>
                    <a:pt x="1332189" y="586850"/>
                  </a:moveTo>
                  <a:cubicBezTo>
                    <a:pt x="1336367" y="587989"/>
                    <a:pt x="1340924" y="591027"/>
                    <a:pt x="1345481" y="595584"/>
                  </a:cubicBezTo>
                  <a:cubicBezTo>
                    <a:pt x="1354595" y="604698"/>
                    <a:pt x="1345481" y="616851"/>
                    <a:pt x="1339405" y="619889"/>
                  </a:cubicBezTo>
                  <a:cubicBezTo>
                    <a:pt x="1333328" y="622927"/>
                    <a:pt x="1321176" y="625965"/>
                    <a:pt x="1315100" y="613813"/>
                  </a:cubicBezTo>
                  <a:cubicBezTo>
                    <a:pt x="1309024" y="601660"/>
                    <a:pt x="1312062" y="595584"/>
                    <a:pt x="1321176" y="589508"/>
                  </a:cubicBezTo>
                  <a:cubicBezTo>
                    <a:pt x="1324214" y="586470"/>
                    <a:pt x="1328012" y="585710"/>
                    <a:pt x="1332189" y="586850"/>
                  </a:cubicBezTo>
                  <a:close/>
                  <a:moveTo>
                    <a:pt x="867366" y="583812"/>
                  </a:moveTo>
                  <a:cubicBezTo>
                    <a:pt x="871544" y="584951"/>
                    <a:pt x="876101" y="587989"/>
                    <a:pt x="880658" y="592546"/>
                  </a:cubicBezTo>
                  <a:cubicBezTo>
                    <a:pt x="889772" y="601660"/>
                    <a:pt x="880658" y="613813"/>
                    <a:pt x="874582" y="616851"/>
                  </a:cubicBezTo>
                  <a:cubicBezTo>
                    <a:pt x="868506" y="619889"/>
                    <a:pt x="856353" y="622927"/>
                    <a:pt x="850277" y="610775"/>
                  </a:cubicBezTo>
                  <a:cubicBezTo>
                    <a:pt x="844201" y="595584"/>
                    <a:pt x="847239" y="589508"/>
                    <a:pt x="856353" y="586470"/>
                  </a:cubicBezTo>
                  <a:cubicBezTo>
                    <a:pt x="859391" y="583432"/>
                    <a:pt x="863189" y="582672"/>
                    <a:pt x="867366" y="583812"/>
                  </a:cubicBezTo>
                  <a:close/>
                  <a:moveTo>
                    <a:pt x="2222342" y="576217"/>
                  </a:moveTo>
                  <a:cubicBezTo>
                    <a:pt x="2226519" y="577356"/>
                    <a:pt x="2231076" y="580394"/>
                    <a:pt x="2235633" y="586470"/>
                  </a:cubicBezTo>
                  <a:cubicBezTo>
                    <a:pt x="2244748" y="595584"/>
                    <a:pt x="2238672" y="604698"/>
                    <a:pt x="2229557" y="610775"/>
                  </a:cubicBezTo>
                  <a:cubicBezTo>
                    <a:pt x="2223481" y="613813"/>
                    <a:pt x="2211329" y="616851"/>
                    <a:pt x="2205253" y="604698"/>
                  </a:cubicBezTo>
                  <a:cubicBezTo>
                    <a:pt x="2199177" y="589508"/>
                    <a:pt x="2205253" y="580394"/>
                    <a:pt x="2211329" y="577356"/>
                  </a:cubicBezTo>
                  <a:cubicBezTo>
                    <a:pt x="2214367" y="575837"/>
                    <a:pt x="2218165" y="575077"/>
                    <a:pt x="2222342" y="576217"/>
                  </a:cubicBezTo>
                  <a:close/>
                  <a:moveTo>
                    <a:pt x="1092183" y="571660"/>
                  </a:moveTo>
                  <a:cubicBezTo>
                    <a:pt x="1096361" y="572799"/>
                    <a:pt x="1100918" y="575837"/>
                    <a:pt x="1105475" y="580394"/>
                  </a:cubicBezTo>
                  <a:cubicBezTo>
                    <a:pt x="1114589" y="589508"/>
                    <a:pt x="1108513" y="598623"/>
                    <a:pt x="1099399" y="604699"/>
                  </a:cubicBezTo>
                  <a:cubicBezTo>
                    <a:pt x="1093322" y="607737"/>
                    <a:pt x="1081170" y="610775"/>
                    <a:pt x="1075094" y="598623"/>
                  </a:cubicBezTo>
                  <a:cubicBezTo>
                    <a:pt x="1069018" y="586470"/>
                    <a:pt x="1069018" y="580394"/>
                    <a:pt x="1081170" y="574318"/>
                  </a:cubicBezTo>
                  <a:cubicBezTo>
                    <a:pt x="1084208" y="571280"/>
                    <a:pt x="1088006" y="570520"/>
                    <a:pt x="1092183" y="571660"/>
                  </a:cubicBezTo>
                  <a:close/>
                  <a:moveTo>
                    <a:pt x="2000563" y="568622"/>
                  </a:moveTo>
                  <a:cubicBezTo>
                    <a:pt x="2004740" y="569761"/>
                    <a:pt x="2009298" y="572799"/>
                    <a:pt x="2013855" y="577356"/>
                  </a:cubicBezTo>
                  <a:cubicBezTo>
                    <a:pt x="2022969" y="586470"/>
                    <a:pt x="2016893" y="595585"/>
                    <a:pt x="2007779" y="601661"/>
                  </a:cubicBezTo>
                  <a:cubicBezTo>
                    <a:pt x="2001702" y="604699"/>
                    <a:pt x="1989550" y="607737"/>
                    <a:pt x="1983474" y="595585"/>
                  </a:cubicBezTo>
                  <a:cubicBezTo>
                    <a:pt x="1977398" y="583432"/>
                    <a:pt x="1980436" y="577356"/>
                    <a:pt x="1989550" y="571280"/>
                  </a:cubicBezTo>
                  <a:cubicBezTo>
                    <a:pt x="1992588" y="568242"/>
                    <a:pt x="1996386" y="567482"/>
                    <a:pt x="2000563" y="568622"/>
                  </a:cubicBezTo>
                  <a:close/>
                  <a:moveTo>
                    <a:pt x="745844" y="568622"/>
                  </a:moveTo>
                  <a:cubicBezTo>
                    <a:pt x="750022" y="569761"/>
                    <a:pt x="754579" y="572799"/>
                    <a:pt x="759136" y="577356"/>
                  </a:cubicBezTo>
                  <a:cubicBezTo>
                    <a:pt x="768250" y="586470"/>
                    <a:pt x="759136" y="598623"/>
                    <a:pt x="753060" y="601661"/>
                  </a:cubicBezTo>
                  <a:cubicBezTo>
                    <a:pt x="746984" y="604699"/>
                    <a:pt x="734831" y="607737"/>
                    <a:pt x="728755" y="595585"/>
                  </a:cubicBezTo>
                  <a:cubicBezTo>
                    <a:pt x="722679" y="580394"/>
                    <a:pt x="725717" y="574318"/>
                    <a:pt x="734831" y="571280"/>
                  </a:cubicBezTo>
                  <a:cubicBezTo>
                    <a:pt x="737869" y="568242"/>
                    <a:pt x="741667" y="567482"/>
                    <a:pt x="745844" y="568622"/>
                  </a:cubicBezTo>
                  <a:close/>
                  <a:moveTo>
                    <a:pt x="533179" y="568622"/>
                  </a:moveTo>
                  <a:cubicBezTo>
                    <a:pt x="537357" y="569761"/>
                    <a:pt x="541914" y="572799"/>
                    <a:pt x="546471" y="577356"/>
                  </a:cubicBezTo>
                  <a:cubicBezTo>
                    <a:pt x="555585" y="586470"/>
                    <a:pt x="549509" y="595585"/>
                    <a:pt x="540395" y="601661"/>
                  </a:cubicBezTo>
                  <a:cubicBezTo>
                    <a:pt x="534318" y="604699"/>
                    <a:pt x="522166" y="607737"/>
                    <a:pt x="516090" y="595585"/>
                  </a:cubicBezTo>
                  <a:cubicBezTo>
                    <a:pt x="510014" y="580394"/>
                    <a:pt x="513052" y="574318"/>
                    <a:pt x="522166" y="571280"/>
                  </a:cubicBezTo>
                  <a:cubicBezTo>
                    <a:pt x="525204" y="568242"/>
                    <a:pt x="529002" y="567482"/>
                    <a:pt x="533179" y="568622"/>
                  </a:cubicBezTo>
                  <a:close/>
                  <a:moveTo>
                    <a:pt x="1866889" y="565584"/>
                  </a:moveTo>
                  <a:cubicBezTo>
                    <a:pt x="1871066" y="566723"/>
                    <a:pt x="1875623" y="569761"/>
                    <a:pt x="1880180" y="574318"/>
                  </a:cubicBezTo>
                  <a:cubicBezTo>
                    <a:pt x="1889295" y="583432"/>
                    <a:pt x="1883218" y="592547"/>
                    <a:pt x="1874104" y="598623"/>
                  </a:cubicBezTo>
                  <a:cubicBezTo>
                    <a:pt x="1868028" y="601661"/>
                    <a:pt x="1855876" y="604699"/>
                    <a:pt x="1849800" y="592547"/>
                  </a:cubicBezTo>
                  <a:cubicBezTo>
                    <a:pt x="1843724" y="577356"/>
                    <a:pt x="1849800" y="574318"/>
                    <a:pt x="1855876" y="568242"/>
                  </a:cubicBezTo>
                  <a:cubicBezTo>
                    <a:pt x="1858914" y="565204"/>
                    <a:pt x="1862712" y="564444"/>
                    <a:pt x="1866889" y="565584"/>
                  </a:cubicBezTo>
                  <a:close/>
                  <a:moveTo>
                    <a:pt x="1508397" y="565584"/>
                  </a:moveTo>
                  <a:cubicBezTo>
                    <a:pt x="1512575" y="566723"/>
                    <a:pt x="1517132" y="569761"/>
                    <a:pt x="1521689" y="574318"/>
                  </a:cubicBezTo>
                  <a:cubicBezTo>
                    <a:pt x="1530803" y="583432"/>
                    <a:pt x="1524727" y="592547"/>
                    <a:pt x="1515613" y="598623"/>
                  </a:cubicBezTo>
                  <a:cubicBezTo>
                    <a:pt x="1509537" y="601661"/>
                    <a:pt x="1497384" y="604699"/>
                    <a:pt x="1491308" y="592547"/>
                  </a:cubicBezTo>
                  <a:cubicBezTo>
                    <a:pt x="1485232" y="577356"/>
                    <a:pt x="1488270" y="571280"/>
                    <a:pt x="1497384" y="568242"/>
                  </a:cubicBezTo>
                  <a:cubicBezTo>
                    <a:pt x="1500422" y="565204"/>
                    <a:pt x="1504220" y="564444"/>
                    <a:pt x="1508397" y="565584"/>
                  </a:cubicBezTo>
                  <a:close/>
                  <a:moveTo>
                    <a:pt x="2365130" y="556470"/>
                  </a:moveTo>
                  <a:cubicBezTo>
                    <a:pt x="2369307" y="557609"/>
                    <a:pt x="2373865" y="560647"/>
                    <a:pt x="2378422" y="565204"/>
                  </a:cubicBezTo>
                  <a:cubicBezTo>
                    <a:pt x="2387536" y="574318"/>
                    <a:pt x="2381460" y="583433"/>
                    <a:pt x="2372346" y="589509"/>
                  </a:cubicBezTo>
                  <a:cubicBezTo>
                    <a:pt x="2366269" y="592547"/>
                    <a:pt x="2354117" y="595585"/>
                    <a:pt x="2348041" y="583433"/>
                  </a:cubicBezTo>
                  <a:cubicBezTo>
                    <a:pt x="2341965" y="568242"/>
                    <a:pt x="2345003" y="562166"/>
                    <a:pt x="2354117" y="559128"/>
                  </a:cubicBezTo>
                  <a:cubicBezTo>
                    <a:pt x="2357155" y="556090"/>
                    <a:pt x="2360953" y="555330"/>
                    <a:pt x="2365130" y="556470"/>
                  </a:cubicBezTo>
                  <a:close/>
                  <a:moveTo>
                    <a:pt x="1620805" y="550394"/>
                  </a:moveTo>
                  <a:cubicBezTo>
                    <a:pt x="1624983" y="551533"/>
                    <a:pt x="1629540" y="554571"/>
                    <a:pt x="1634097" y="559128"/>
                  </a:cubicBezTo>
                  <a:cubicBezTo>
                    <a:pt x="1643211" y="568242"/>
                    <a:pt x="1637135" y="577357"/>
                    <a:pt x="1628021" y="583433"/>
                  </a:cubicBezTo>
                  <a:cubicBezTo>
                    <a:pt x="1621944" y="586471"/>
                    <a:pt x="1609792" y="589509"/>
                    <a:pt x="1603716" y="577357"/>
                  </a:cubicBezTo>
                  <a:cubicBezTo>
                    <a:pt x="1597640" y="562166"/>
                    <a:pt x="1597640" y="556090"/>
                    <a:pt x="1609792" y="553052"/>
                  </a:cubicBezTo>
                  <a:cubicBezTo>
                    <a:pt x="1612830" y="550014"/>
                    <a:pt x="1616628" y="549254"/>
                    <a:pt x="1620805" y="550394"/>
                  </a:cubicBezTo>
                  <a:close/>
                  <a:moveTo>
                    <a:pt x="2097781" y="544317"/>
                  </a:moveTo>
                  <a:cubicBezTo>
                    <a:pt x="2101959" y="545456"/>
                    <a:pt x="2106516" y="548494"/>
                    <a:pt x="2111073" y="553051"/>
                  </a:cubicBezTo>
                  <a:cubicBezTo>
                    <a:pt x="2120187" y="562165"/>
                    <a:pt x="2114111" y="571280"/>
                    <a:pt x="2104997" y="577356"/>
                  </a:cubicBezTo>
                  <a:cubicBezTo>
                    <a:pt x="2098921" y="580394"/>
                    <a:pt x="2086768" y="583432"/>
                    <a:pt x="2080692" y="571280"/>
                  </a:cubicBezTo>
                  <a:cubicBezTo>
                    <a:pt x="2074616" y="559127"/>
                    <a:pt x="2074616" y="553051"/>
                    <a:pt x="2086768" y="546975"/>
                  </a:cubicBezTo>
                  <a:cubicBezTo>
                    <a:pt x="2089806" y="543937"/>
                    <a:pt x="2093604" y="543177"/>
                    <a:pt x="2097781" y="544317"/>
                  </a:cubicBezTo>
                  <a:close/>
                  <a:moveTo>
                    <a:pt x="1745366" y="538241"/>
                  </a:moveTo>
                  <a:cubicBezTo>
                    <a:pt x="1749544" y="539380"/>
                    <a:pt x="1754101" y="542418"/>
                    <a:pt x="1758658" y="546975"/>
                  </a:cubicBezTo>
                  <a:cubicBezTo>
                    <a:pt x="1767772" y="556089"/>
                    <a:pt x="1761696" y="565204"/>
                    <a:pt x="1752582" y="571280"/>
                  </a:cubicBezTo>
                  <a:cubicBezTo>
                    <a:pt x="1746505" y="574318"/>
                    <a:pt x="1734353" y="577356"/>
                    <a:pt x="1728277" y="565204"/>
                  </a:cubicBezTo>
                  <a:cubicBezTo>
                    <a:pt x="1722201" y="553051"/>
                    <a:pt x="1725239" y="546975"/>
                    <a:pt x="1734353" y="540899"/>
                  </a:cubicBezTo>
                  <a:cubicBezTo>
                    <a:pt x="1737391" y="537861"/>
                    <a:pt x="1741189" y="537101"/>
                    <a:pt x="1745366" y="538241"/>
                  </a:cubicBezTo>
                  <a:close/>
                  <a:moveTo>
                    <a:pt x="624322" y="529127"/>
                  </a:moveTo>
                  <a:cubicBezTo>
                    <a:pt x="628499" y="530266"/>
                    <a:pt x="633056" y="533304"/>
                    <a:pt x="637613" y="537861"/>
                  </a:cubicBezTo>
                  <a:cubicBezTo>
                    <a:pt x="646728" y="546975"/>
                    <a:pt x="640651" y="556090"/>
                    <a:pt x="631537" y="562166"/>
                  </a:cubicBezTo>
                  <a:cubicBezTo>
                    <a:pt x="625461" y="565204"/>
                    <a:pt x="613309" y="568242"/>
                    <a:pt x="607233" y="556090"/>
                  </a:cubicBezTo>
                  <a:cubicBezTo>
                    <a:pt x="601157" y="540899"/>
                    <a:pt x="607233" y="537861"/>
                    <a:pt x="613309" y="531785"/>
                  </a:cubicBezTo>
                  <a:cubicBezTo>
                    <a:pt x="616347" y="528747"/>
                    <a:pt x="620145" y="527987"/>
                    <a:pt x="624322" y="529127"/>
                  </a:cubicBezTo>
                  <a:close/>
                  <a:moveTo>
                    <a:pt x="958508" y="523051"/>
                  </a:moveTo>
                  <a:cubicBezTo>
                    <a:pt x="962686" y="524190"/>
                    <a:pt x="967243" y="527228"/>
                    <a:pt x="971800" y="531785"/>
                  </a:cubicBezTo>
                  <a:cubicBezTo>
                    <a:pt x="980914" y="540899"/>
                    <a:pt x="974838" y="550014"/>
                    <a:pt x="965724" y="556090"/>
                  </a:cubicBezTo>
                  <a:cubicBezTo>
                    <a:pt x="959648" y="559128"/>
                    <a:pt x="947495" y="562166"/>
                    <a:pt x="941419" y="550014"/>
                  </a:cubicBezTo>
                  <a:cubicBezTo>
                    <a:pt x="935343" y="534823"/>
                    <a:pt x="938381" y="528747"/>
                    <a:pt x="947495" y="525709"/>
                  </a:cubicBezTo>
                  <a:cubicBezTo>
                    <a:pt x="950533" y="522671"/>
                    <a:pt x="954331" y="521911"/>
                    <a:pt x="958508" y="523051"/>
                  </a:cubicBezTo>
                  <a:close/>
                  <a:moveTo>
                    <a:pt x="1177248" y="507861"/>
                  </a:moveTo>
                  <a:cubicBezTo>
                    <a:pt x="1181426" y="509000"/>
                    <a:pt x="1185983" y="512038"/>
                    <a:pt x="1190540" y="516595"/>
                  </a:cubicBezTo>
                  <a:cubicBezTo>
                    <a:pt x="1199654" y="525709"/>
                    <a:pt x="1190540" y="537862"/>
                    <a:pt x="1184464" y="540900"/>
                  </a:cubicBezTo>
                  <a:cubicBezTo>
                    <a:pt x="1178388" y="543938"/>
                    <a:pt x="1166235" y="546976"/>
                    <a:pt x="1160159" y="534824"/>
                  </a:cubicBezTo>
                  <a:cubicBezTo>
                    <a:pt x="1154083" y="522671"/>
                    <a:pt x="1157121" y="516595"/>
                    <a:pt x="1166235" y="510519"/>
                  </a:cubicBezTo>
                  <a:cubicBezTo>
                    <a:pt x="1169273" y="507481"/>
                    <a:pt x="1173071" y="506721"/>
                    <a:pt x="1177248" y="507861"/>
                  </a:cubicBezTo>
                  <a:close/>
                  <a:moveTo>
                    <a:pt x="1399027" y="504823"/>
                  </a:moveTo>
                  <a:cubicBezTo>
                    <a:pt x="1403205" y="505962"/>
                    <a:pt x="1407762" y="509000"/>
                    <a:pt x="1412319" y="513557"/>
                  </a:cubicBezTo>
                  <a:cubicBezTo>
                    <a:pt x="1421433" y="522671"/>
                    <a:pt x="1412319" y="534824"/>
                    <a:pt x="1406243" y="537862"/>
                  </a:cubicBezTo>
                  <a:cubicBezTo>
                    <a:pt x="1400167" y="540900"/>
                    <a:pt x="1388014" y="543938"/>
                    <a:pt x="1381938" y="531786"/>
                  </a:cubicBezTo>
                  <a:cubicBezTo>
                    <a:pt x="1375862" y="516595"/>
                    <a:pt x="1378900" y="510519"/>
                    <a:pt x="1388014" y="507481"/>
                  </a:cubicBezTo>
                  <a:cubicBezTo>
                    <a:pt x="1391052" y="504443"/>
                    <a:pt x="1394850" y="503683"/>
                    <a:pt x="1399027" y="504823"/>
                  </a:cubicBezTo>
                  <a:close/>
                  <a:moveTo>
                    <a:pt x="2194999" y="492670"/>
                  </a:moveTo>
                  <a:cubicBezTo>
                    <a:pt x="2199176" y="493809"/>
                    <a:pt x="2203734" y="496847"/>
                    <a:pt x="2208291" y="501404"/>
                  </a:cubicBezTo>
                  <a:cubicBezTo>
                    <a:pt x="2217405" y="510518"/>
                    <a:pt x="2208291" y="522671"/>
                    <a:pt x="2202214" y="525709"/>
                  </a:cubicBezTo>
                  <a:cubicBezTo>
                    <a:pt x="2196138" y="528747"/>
                    <a:pt x="2183986" y="531785"/>
                    <a:pt x="2177910" y="519633"/>
                  </a:cubicBezTo>
                  <a:cubicBezTo>
                    <a:pt x="2174872" y="504442"/>
                    <a:pt x="2174872" y="498366"/>
                    <a:pt x="2183986" y="495328"/>
                  </a:cubicBezTo>
                  <a:cubicBezTo>
                    <a:pt x="2187024" y="492290"/>
                    <a:pt x="2190822" y="491530"/>
                    <a:pt x="2194999" y="492670"/>
                  </a:cubicBezTo>
                  <a:close/>
                  <a:moveTo>
                    <a:pt x="1912459" y="480518"/>
                  </a:moveTo>
                  <a:cubicBezTo>
                    <a:pt x="1916637" y="481657"/>
                    <a:pt x="1921194" y="484695"/>
                    <a:pt x="1925751" y="489252"/>
                  </a:cubicBezTo>
                  <a:cubicBezTo>
                    <a:pt x="1934865" y="498366"/>
                    <a:pt x="1925751" y="510519"/>
                    <a:pt x="1919675" y="513557"/>
                  </a:cubicBezTo>
                  <a:cubicBezTo>
                    <a:pt x="1913598" y="516595"/>
                    <a:pt x="1901446" y="519633"/>
                    <a:pt x="1895370" y="507481"/>
                  </a:cubicBezTo>
                  <a:cubicBezTo>
                    <a:pt x="1889294" y="495328"/>
                    <a:pt x="1892332" y="486214"/>
                    <a:pt x="1901446" y="483176"/>
                  </a:cubicBezTo>
                  <a:cubicBezTo>
                    <a:pt x="1904484" y="480138"/>
                    <a:pt x="1908282" y="479378"/>
                    <a:pt x="1912459" y="480518"/>
                  </a:cubicBezTo>
                  <a:close/>
                  <a:moveTo>
                    <a:pt x="803567" y="480518"/>
                  </a:moveTo>
                  <a:cubicBezTo>
                    <a:pt x="807745" y="481657"/>
                    <a:pt x="812302" y="484695"/>
                    <a:pt x="816859" y="489252"/>
                  </a:cubicBezTo>
                  <a:cubicBezTo>
                    <a:pt x="825973" y="498366"/>
                    <a:pt x="816859" y="510519"/>
                    <a:pt x="810783" y="513557"/>
                  </a:cubicBezTo>
                  <a:cubicBezTo>
                    <a:pt x="804706" y="516595"/>
                    <a:pt x="792554" y="519633"/>
                    <a:pt x="786478" y="507481"/>
                  </a:cubicBezTo>
                  <a:cubicBezTo>
                    <a:pt x="780402" y="495328"/>
                    <a:pt x="780402" y="489252"/>
                    <a:pt x="792554" y="483176"/>
                  </a:cubicBezTo>
                  <a:cubicBezTo>
                    <a:pt x="795592" y="480138"/>
                    <a:pt x="799390" y="479378"/>
                    <a:pt x="803567" y="480518"/>
                  </a:cubicBezTo>
                  <a:close/>
                  <a:moveTo>
                    <a:pt x="1550930" y="471404"/>
                  </a:moveTo>
                  <a:cubicBezTo>
                    <a:pt x="1555108" y="472543"/>
                    <a:pt x="1559665" y="475581"/>
                    <a:pt x="1564222" y="480138"/>
                  </a:cubicBezTo>
                  <a:cubicBezTo>
                    <a:pt x="1573336" y="489252"/>
                    <a:pt x="1564222" y="501405"/>
                    <a:pt x="1558146" y="504443"/>
                  </a:cubicBezTo>
                  <a:cubicBezTo>
                    <a:pt x="1552070" y="507481"/>
                    <a:pt x="1539917" y="510519"/>
                    <a:pt x="1533841" y="498367"/>
                  </a:cubicBezTo>
                  <a:cubicBezTo>
                    <a:pt x="1527765" y="486214"/>
                    <a:pt x="1530803" y="480138"/>
                    <a:pt x="1539917" y="474062"/>
                  </a:cubicBezTo>
                  <a:cubicBezTo>
                    <a:pt x="1542955" y="471024"/>
                    <a:pt x="1546753" y="470264"/>
                    <a:pt x="1550930" y="471404"/>
                  </a:cubicBezTo>
                  <a:close/>
                  <a:moveTo>
                    <a:pt x="2307407" y="465328"/>
                  </a:moveTo>
                  <a:cubicBezTo>
                    <a:pt x="2311584" y="466467"/>
                    <a:pt x="2316141" y="469505"/>
                    <a:pt x="2320698" y="474062"/>
                  </a:cubicBezTo>
                  <a:cubicBezTo>
                    <a:pt x="2329813" y="483176"/>
                    <a:pt x="2323736" y="492291"/>
                    <a:pt x="2314622" y="498367"/>
                  </a:cubicBezTo>
                  <a:cubicBezTo>
                    <a:pt x="2308546" y="501405"/>
                    <a:pt x="2296394" y="504443"/>
                    <a:pt x="2290318" y="492291"/>
                  </a:cubicBezTo>
                  <a:cubicBezTo>
                    <a:pt x="2284242" y="480138"/>
                    <a:pt x="2290318" y="474062"/>
                    <a:pt x="2296394" y="467986"/>
                  </a:cubicBezTo>
                  <a:cubicBezTo>
                    <a:pt x="2299432" y="464948"/>
                    <a:pt x="2303230" y="464188"/>
                    <a:pt x="2307407" y="465328"/>
                  </a:cubicBezTo>
                  <a:close/>
                  <a:moveTo>
                    <a:pt x="1076992" y="462290"/>
                  </a:moveTo>
                  <a:cubicBezTo>
                    <a:pt x="1081170" y="463429"/>
                    <a:pt x="1085727" y="466467"/>
                    <a:pt x="1090284" y="471024"/>
                  </a:cubicBezTo>
                  <a:cubicBezTo>
                    <a:pt x="1099398" y="480138"/>
                    <a:pt x="1093322" y="489253"/>
                    <a:pt x="1084208" y="495329"/>
                  </a:cubicBezTo>
                  <a:cubicBezTo>
                    <a:pt x="1078132" y="498367"/>
                    <a:pt x="1065979" y="501405"/>
                    <a:pt x="1059903" y="489253"/>
                  </a:cubicBezTo>
                  <a:cubicBezTo>
                    <a:pt x="1053827" y="474062"/>
                    <a:pt x="1056865" y="467986"/>
                    <a:pt x="1065979" y="464948"/>
                  </a:cubicBezTo>
                  <a:cubicBezTo>
                    <a:pt x="1069017" y="461910"/>
                    <a:pt x="1072815" y="461150"/>
                    <a:pt x="1076992" y="462290"/>
                  </a:cubicBezTo>
                  <a:close/>
                  <a:moveTo>
                    <a:pt x="2030944" y="456214"/>
                  </a:moveTo>
                  <a:cubicBezTo>
                    <a:pt x="2035121" y="457353"/>
                    <a:pt x="2039679" y="460391"/>
                    <a:pt x="2044236" y="464948"/>
                  </a:cubicBezTo>
                  <a:cubicBezTo>
                    <a:pt x="2053350" y="474062"/>
                    <a:pt x="2044236" y="486215"/>
                    <a:pt x="2038160" y="489253"/>
                  </a:cubicBezTo>
                  <a:cubicBezTo>
                    <a:pt x="2032083" y="492291"/>
                    <a:pt x="2019931" y="495329"/>
                    <a:pt x="2013855" y="483177"/>
                  </a:cubicBezTo>
                  <a:cubicBezTo>
                    <a:pt x="2007779" y="471024"/>
                    <a:pt x="2007779" y="464948"/>
                    <a:pt x="2019931" y="458872"/>
                  </a:cubicBezTo>
                  <a:cubicBezTo>
                    <a:pt x="2022969" y="455834"/>
                    <a:pt x="2026767" y="455074"/>
                    <a:pt x="2030944" y="456214"/>
                  </a:cubicBezTo>
                  <a:close/>
                  <a:moveTo>
                    <a:pt x="1280542" y="453176"/>
                  </a:moveTo>
                  <a:cubicBezTo>
                    <a:pt x="1284720" y="454315"/>
                    <a:pt x="1289277" y="457353"/>
                    <a:pt x="1293834" y="461910"/>
                  </a:cubicBezTo>
                  <a:cubicBezTo>
                    <a:pt x="1302948" y="471024"/>
                    <a:pt x="1296872" y="480139"/>
                    <a:pt x="1287758" y="486215"/>
                  </a:cubicBezTo>
                  <a:cubicBezTo>
                    <a:pt x="1281682" y="489253"/>
                    <a:pt x="1269529" y="492291"/>
                    <a:pt x="1263453" y="480139"/>
                  </a:cubicBezTo>
                  <a:cubicBezTo>
                    <a:pt x="1257377" y="467986"/>
                    <a:pt x="1257377" y="461910"/>
                    <a:pt x="1269529" y="455834"/>
                  </a:cubicBezTo>
                  <a:cubicBezTo>
                    <a:pt x="1272567" y="452796"/>
                    <a:pt x="1276365" y="452036"/>
                    <a:pt x="1280542" y="453176"/>
                  </a:cubicBezTo>
                  <a:close/>
                  <a:moveTo>
                    <a:pt x="679006" y="450138"/>
                  </a:moveTo>
                  <a:cubicBezTo>
                    <a:pt x="683184" y="451277"/>
                    <a:pt x="687741" y="454315"/>
                    <a:pt x="692298" y="458872"/>
                  </a:cubicBezTo>
                  <a:cubicBezTo>
                    <a:pt x="701412" y="467986"/>
                    <a:pt x="695336" y="477101"/>
                    <a:pt x="686222" y="483177"/>
                  </a:cubicBezTo>
                  <a:cubicBezTo>
                    <a:pt x="680146" y="486215"/>
                    <a:pt x="667993" y="489253"/>
                    <a:pt x="661917" y="477101"/>
                  </a:cubicBezTo>
                  <a:cubicBezTo>
                    <a:pt x="655841" y="464948"/>
                    <a:pt x="658879" y="458872"/>
                    <a:pt x="667993" y="452796"/>
                  </a:cubicBezTo>
                  <a:cubicBezTo>
                    <a:pt x="671031" y="449758"/>
                    <a:pt x="674829" y="448998"/>
                    <a:pt x="679006" y="450138"/>
                  </a:cubicBezTo>
                  <a:close/>
                  <a:moveTo>
                    <a:pt x="1815242" y="447099"/>
                  </a:moveTo>
                  <a:cubicBezTo>
                    <a:pt x="1819419" y="448238"/>
                    <a:pt x="1823976" y="451276"/>
                    <a:pt x="1828533" y="455833"/>
                  </a:cubicBezTo>
                  <a:cubicBezTo>
                    <a:pt x="1837647" y="464947"/>
                    <a:pt x="1828533" y="477100"/>
                    <a:pt x="1822457" y="480138"/>
                  </a:cubicBezTo>
                  <a:cubicBezTo>
                    <a:pt x="1816381" y="483176"/>
                    <a:pt x="1804228" y="486214"/>
                    <a:pt x="1798152" y="474062"/>
                  </a:cubicBezTo>
                  <a:cubicBezTo>
                    <a:pt x="1792076" y="458871"/>
                    <a:pt x="1795114" y="452795"/>
                    <a:pt x="1804228" y="449757"/>
                  </a:cubicBezTo>
                  <a:cubicBezTo>
                    <a:pt x="1807267" y="446719"/>
                    <a:pt x="1811064" y="445959"/>
                    <a:pt x="1815242" y="447099"/>
                  </a:cubicBezTo>
                  <a:close/>
                  <a:moveTo>
                    <a:pt x="1699795" y="444061"/>
                  </a:moveTo>
                  <a:cubicBezTo>
                    <a:pt x="1703973" y="445200"/>
                    <a:pt x="1708530" y="448238"/>
                    <a:pt x="1713087" y="452795"/>
                  </a:cubicBezTo>
                  <a:cubicBezTo>
                    <a:pt x="1722201" y="461909"/>
                    <a:pt x="1716125" y="471024"/>
                    <a:pt x="1707011" y="477100"/>
                  </a:cubicBezTo>
                  <a:cubicBezTo>
                    <a:pt x="1700934" y="480138"/>
                    <a:pt x="1688782" y="483176"/>
                    <a:pt x="1682706" y="471024"/>
                  </a:cubicBezTo>
                  <a:cubicBezTo>
                    <a:pt x="1676630" y="458871"/>
                    <a:pt x="1679668" y="449757"/>
                    <a:pt x="1688782" y="446719"/>
                  </a:cubicBezTo>
                  <a:cubicBezTo>
                    <a:pt x="1691820" y="443681"/>
                    <a:pt x="1695618" y="442921"/>
                    <a:pt x="1699795" y="444061"/>
                  </a:cubicBezTo>
                  <a:close/>
                  <a:moveTo>
                    <a:pt x="888633" y="434947"/>
                  </a:moveTo>
                  <a:cubicBezTo>
                    <a:pt x="892811" y="436086"/>
                    <a:pt x="897368" y="439124"/>
                    <a:pt x="901925" y="443681"/>
                  </a:cubicBezTo>
                  <a:cubicBezTo>
                    <a:pt x="911039" y="452795"/>
                    <a:pt x="901925" y="464948"/>
                    <a:pt x="895849" y="467986"/>
                  </a:cubicBezTo>
                  <a:cubicBezTo>
                    <a:pt x="889773" y="471024"/>
                    <a:pt x="877620" y="474062"/>
                    <a:pt x="871544" y="461910"/>
                  </a:cubicBezTo>
                  <a:cubicBezTo>
                    <a:pt x="865468" y="446719"/>
                    <a:pt x="868506" y="440643"/>
                    <a:pt x="877620" y="437605"/>
                  </a:cubicBezTo>
                  <a:cubicBezTo>
                    <a:pt x="880658" y="434567"/>
                    <a:pt x="884456" y="433807"/>
                    <a:pt x="888633" y="434947"/>
                  </a:cubicBezTo>
                  <a:close/>
                  <a:moveTo>
                    <a:pt x="2158542" y="407605"/>
                  </a:moveTo>
                  <a:cubicBezTo>
                    <a:pt x="2162719" y="408744"/>
                    <a:pt x="2167276" y="411782"/>
                    <a:pt x="2171833" y="416339"/>
                  </a:cubicBezTo>
                  <a:cubicBezTo>
                    <a:pt x="2180948" y="425453"/>
                    <a:pt x="2174872" y="434568"/>
                    <a:pt x="2165757" y="440644"/>
                  </a:cubicBezTo>
                  <a:cubicBezTo>
                    <a:pt x="2159681" y="443682"/>
                    <a:pt x="2147529" y="446720"/>
                    <a:pt x="2141453" y="434568"/>
                  </a:cubicBezTo>
                  <a:cubicBezTo>
                    <a:pt x="2135377" y="422415"/>
                    <a:pt x="2141453" y="416339"/>
                    <a:pt x="2147529" y="410263"/>
                  </a:cubicBezTo>
                  <a:cubicBezTo>
                    <a:pt x="2150567" y="407225"/>
                    <a:pt x="2154365" y="406465"/>
                    <a:pt x="2158542" y="407605"/>
                  </a:cubicBezTo>
                  <a:close/>
                  <a:moveTo>
                    <a:pt x="1484092" y="407605"/>
                  </a:moveTo>
                  <a:cubicBezTo>
                    <a:pt x="1488270" y="408744"/>
                    <a:pt x="1492827" y="411782"/>
                    <a:pt x="1497384" y="416339"/>
                  </a:cubicBezTo>
                  <a:cubicBezTo>
                    <a:pt x="1506498" y="425453"/>
                    <a:pt x="1500422" y="434568"/>
                    <a:pt x="1491308" y="440644"/>
                  </a:cubicBezTo>
                  <a:cubicBezTo>
                    <a:pt x="1485231" y="443682"/>
                    <a:pt x="1473079" y="446720"/>
                    <a:pt x="1467003" y="434568"/>
                  </a:cubicBezTo>
                  <a:cubicBezTo>
                    <a:pt x="1460927" y="422415"/>
                    <a:pt x="1463965" y="413301"/>
                    <a:pt x="1473079" y="410263"/>
                  </a:cubicBezTo>
                  <a:cubicBezTo>
                    <a:pt x="1476117" y="407225"/>
                    <a:pt x="1479915" y="406465"/>
                    <a:pt x="1484092" y="407605"/>
                  </a:cubicBezTo>
                  <a:close/>
                  <a:moveTo>
                    <a:pt x="1365608" y="404567"/>
                  </a:moveTo>
                  <a:cubicBezTo>
                    <a:pt x="1369786" y="405706"/>
                    <a:pt x="1374343" y="408744"/>
                    <a:pt x="1378900" y="413301"/>
                  </a:cubicBezTo>
                  <a:cubicBezTo>
                    <a:pt x="1388014" y="422415"/>
                    <a:pt x="1381938" y="431530"/>
                    <a:pt x="1372824" y="437606"/>
                  </a:cubicBezTo>
                  <a:cubicBezTo>
                    <a:pt x="1366748" y="440644"/>
                    <a:pt x="1354595" y="443682"/>
                    <a:pt x="1348519" y="431530"/>
                  </a:cubicBezTo>
                  <a:cubicBezTo>
                    <a:pt x="1342443" y="419377"/>
                    <a:pt x="1345481" y="410263"/>
                    <a:pt x="1354595" y="407225"/>
                  </a:cubicBezTo>
                  <a:cubicBezTo>
                    <a:pt x="1357633" y="404187"/>
                    <a:pt x="1361431" y="403427"/>
                    <a:pt x="1365608" y="404567"/>
                  </a:cubicBezTo>
                  <a:close/>
                  <a:moveTo>
                    <a:pt x="988889" y="404567"/>
                  </a:moveTo>
                  <a:cubicBezTo>
                    <a:pt x="993066" y="405706"/>
                    <a:pt x="997623" y="408744"/>
                    <a:pt x="1002180" y="413301"/>
                  </a:cubicBezTo>
                  <a:cubicBezTo>
                    <a:pt x="1011295" y="422415"/>
                    <a:pt x="1005218" y="431530"/>
                    <a:pt x="996104" y="437606"/>
                  </a:cubicBezTo>
                  <a:cubicBezTo>
                    <a:pt x="990028" y="440644"/>
                    <a:pt x="977876" y="443682"/>
                    <a:pt x="971800" y="431530"/>
                  </a:cubicBezTo>
                  <a:cubicBezTo>
                    <a:pt x="965724" y="419377"/>
                    <a:pt x="971800" y="413301"/>
                    <a:pt x="977876" y="407225"/>
                  </a:cubicBezTo>
                  <a:cubicBezTo>
                    <a:pt x="980914" y="404187"/>
                    <a:pt x="984712" y="403427"/>
                    <a:pt x="988889" y="404567"/>
                  </a:cubicBezTo>
                  <a:close/>
                  <a:moveTo>
                    <a:pt x="1182565" y="394312"/>
                  </a:moveTo>
                  <a:cubicBezTo>
                    <a:pt x="1186742" y="395072"/>
                    <a:pt x="1190540" y="398110"/>
                    <a:pt x="1193578" y="404186"/>
                  </a:cubicBezTo>
                  <a:cubicBezTo>
                    <a:pt x="1202692" y="413300"/>
                    <a:pt x="1196616" y="422415"/>
                    <a:pt x="1187502" y="428491"/>
                  </a:cubicBezTo>
                  <a:cubicBezTo>
                    <a:pt x="1181425" y="431529"/>
                    <a:pt x="1169273" y="434567"/>
                    <a:pt x="1163197" y="422415"/>
                  </a:cubicBezTo>
                  <a:cubicBezTo>
                    <a:pt x="1157121" y="410262"/>
                    <a:pt x="1160159" y="404186"/>
                    <a:pt x="1169273" y="398110"/>
                  </a:cubicBezTo>
                  <a:cubicBezTo>
                    <a:pt x="1173830" y="395072"/>
                    <a:pt x="1178387" y="393553"/>
                    <a:pt x="1182565" y="394312"/>
                  </a:cubicBezTo>
                  <a:close/>
                  <a:moveTo>
                    <a:pt x="1620805" y="389376"/>
                  </a:moveTo>
                  <a:cubicBezTo>
                    <a:pt x="1624983" y="390515"/>
                    <a:pt x="1629540" y="393553"/>
                    <a:pt x="1634097" y="398110"/>
                  </a:cubicBezTo>
                  <a:cubicBezTo>
                    <a:pt x="1643211" y="407224"/>
                    <a:pt x="1637135" y="416339"/>
                    <a:pt x="1628021" y="422415"/>
                  </a:cubicBezTo>
                  <a:cubicBezTo>
                    <a:pt x="1621944" y="425453"/>
                    <a:pt x="1609792" y="428491"/>
                    <a:pt x="1603716" y="416339"/>
                  </a:cubicBezTo>
                  <a:cubicBezTo>
                    <a:pt x="1597640" y="401148"/>
                    <a:pt x="1600678" y="395072"/>
                    <a:pt x="1609792" y="392034"/>
                  </a:cubicBezTo>
                  <a:cubicBezTo>
                    <a:pt x="1612830" y="388996"/>
                    <a:pt x="1616628" y="388236"/>
                    <a:pt x="1620805" y="389376"/>
                  </a:cubicBezTo>
                  <a:close/>
                  <a:moveTo>
                    <a:pt x="1961068" y="380262"/>
                  </a:moveTo>
                  <a:cubicBezTo>
                    <a:pt x="1965246" y="381401"/>
                    <a:pt x="1969803" y="384439"/>
                    <a:pt x="1974360" y="388996"/>
                  </a:cubicBezTo>
                  <a:cubicBezTo>
                    <a:pt x="1983474" y="398110"/>
                    <a:pt x="1974360" y="410263"/>
                    <a:pt x="1968284" y="413301"/>
                  </a:cubicBezTo>
                  <a:cubicBezTo>
                    <a:pt x="1962208" y="416339"/>
                    <a:pt x="1950055" y="419377"/>
                    <a:pt x="1943979" y="407225"/>
                  </a:cubicBezTo>
                  <a:cubicBezTo>
                    <a:pt x="1937903" y="395072"/>
                    <a:pt x="1940941" y="388996"/>
                    <a:pt x="1950055" y="382920"/>
                  </a:cubicBezTo>
                  <a:cubicBezTo>
                    <a:pt x="1953093" y="379882"/>
                    <a:pt x="1956891" y="379122"/>
                    <a:pt x="1961068" y="380262"/>
                  </a:cubicBezTo>
                  <a:close/>
                  <a:moveTo>
                    <a:pt x="770148" y="380262"/>
                  </a:moveTo>
                  <a:cubicBezTo>
                    <a:pt x="774326" y="381401"/>
                    <a:pt x="778883" y="384439"/>
                    <a:pt x="783440" y="388996"/>
                  </a:cubicBezTo>
                  <a:cubicBezTo>
                    <a:pt x="792554" y="398110"/>
                    <a:pt x="786478" y="407225"/>
                    <a:pt x="777364" y="413301"/>
                  </a:cubicBezTo>
                  <a:cubicBezTo>
                    <a:pt x="771287" y="416339"/>
                    <a:pt x="759135" y="419377"/>
                    <a:pt x="753059" y="407225"/>
                  </a:cubicBezTo>
                  <a:cubicBezTo>
                    <a:pt x="746983" y="395072"/>
                    <a:pt x="746983" y="385958"/>
                    <a:pt x="759135" y="382920"/>
                  </a:cubicBezTo>
                  <a:cubicBezTo>
                    <a:pt x="762173" y="379882"/>
                    <a:pt x="765971" y="379122"/>
                    <a:pt x="770148" y="380262"/>
                  </a:cubicBezTo>
                  <a:close/>
                  <a:moveTo>
                    <a:pt x="2240571" y="352920"/>
                  </a:moveTo>
                  <a:cubicBezTo>
                    <a:pt x="2244748" y="354059"/>
                    <a:pt x="2249305" y="357097"/>
                    <a:pt x="2253862" y="361654"/>
                  </a:cubicBezTo>
                  <a:cubicBezTo>
                    <a:pt x="2262976" y="370768"/>
                    <a:pt x="2256900" y="379883"/>
                    <a:pt x="2247786" y="385959"/>
                  </a:cubicBezTo>
                  <a:cubicBezTo>
                    <a:pt x="2241710" y="388997"/>
                    <a:pt x="2229557" y="392035"/>
                    <a:pt x="2223481" y="379883"/>
                  </a:cubicBezTo>
                  <a:cubicBezTo>
                    <a:pt x="2217405" y="367730"/>
                    <a:pt x="2220443" y="361654"/>
                    <a:pt x="2229557" y="355578"/>
                  </a:cubicBezTo>
                  <a:cubicBezTo>
                    <a:pt x="2232596" y="352540"/>
                    <a:pt x="2236393" y="351780"/>
                    <a:pt x="2240571" y="352920"/>
                  </a:cubicBezTo>
                  <a:close/>
                  <a:moveTo>
                    <a:pt x="2082590" y="352920"/>
                  </a:moveTo>
                  <a:cubicBezTo>
                    <a:pt x="2086768" y="354059"/>
                    <a:pt x="2091325" y="357097"/>
                    <a:pt x="2095882" y="361654"/>
                  </a:cubicBezTo>
                  <a:cubicBezTo>
                    <a:pt x="2104996" y="370768"/>
                    <a:pt x="2095882" y="382921"/>
                    <a:pt x="2089806" y="385959"/>
                  </a:cubicBezTo>
                  <a:cubicBezTo>
                    <a:pt x="2083730" y="388997"/>
                    <a:pt x="2071577" y="392035"/>
                    <a:pt x="2065501" y="379883"/>
                  </a:cubicBezTo>
                  <a:cubicBezTo>
                    <a:pt x="2059425" y="367730"/>
                    <a:pt x="2062463" y="361654"/>
                    <a:pt x="2071577" y="355578"/>
                  </a:cubicBezTo>
                  <a:cubicBezTo>
                    <a:pt x="2074615" y="352540"/>
                    <a:pt x="2078413" y="351780"/>
                    <a:pt x="2082590" y="352920"/>
                  </a:cubicBezTo>
                  <a:close/>
                  <a:moveTo>
                    <a:pt x="1080030" y="337729"/>
                  </a:moveTo>
                  <a:cubicBezTo>
                    <a:pt x="1084208" y="338868"/>
                    <a:pt x="1088765" y="341906"/>
                    <a:pt x="1093322" y="346463"/>
                  </a:cubicBezTo>
                  <a:cubicBezTo>
                    <a:pt x="1102436" y="355577"/>
                    <a:pt x="1093322" y="367730"/>
                    <a:pt x="1087246" y="370768"/>
                  </a:cubicBezTo>
                  <a:cubicBezTo>
                    <a:pt x="1081170" y="373806"/>
                    <a:pt x="1069017" y="376844"/>
                    <a:pt x="1062941" y="364692"/>
                  </a:cubicBezTo>
                  <a:cubicBezTo>
                    <a:pt x="1056865" y="352539"/>
                    <a:pt x="1059903" y="346463"/>
                    <a:pt x="1069017" y="340387"/>
                  </a:cubicBezTo>
                  <a:cubicBezTo>
                    <a:pt x="1072055" y="337349"/>
                    <a:pt x="1075853" y="336589"/>
                    <a:pt x="1080030" y="337729"/>
                  </a:cubicBezTo>
                  <a:close/>
                  <a:moveTo>
                    <a:pt x="1787899" y="331653"/>
                  </a:moveTo>
                  <a:cubicBezTo>
                    <a:pt x="1792076" y="332792"/>
                    <a:pt x="1796634" y="335830"/>
                    <a:pt x="1801191" y="340387"/>
                  </a:cubicBezTo>
                  <a:cubicBezTo>
                    <a:pt x="1810305" y="349501"/>
                    <a:pt x="1801191" y="361654"/>
                    <a:pt x="1795115" y="364692"/>
                  </a:cubicBezTo>
                  <a:cubicBezTo>
                    <a:pt x="1789038" y="367730"/>
                    <a:pt x="1776886" y="370768"/>
                    <a:pt x="1770810" y="358616"/>
                  </a:cubicBezTo>
                  <a:cubicBezTo>
                    <a:pt x="1764734" y="346463"/>
                    <a:pt x="1767772" y="340387"/>
                    <a:pt x="1776886" y="334311"/>
                  </a:cubicBezTo>
                  <a:cubicBezTo>
                    <a:pt x="1779924" y="331273"/>
                    <a:pt x="1783722" y="330513"/>
                    <a:pt x="1787899" y="331653"/>
                  </a:cubicBezTo>
                  <a:close/>
                  <a:moveTo>
                    <a:pt x="1879040" y="328615"/>
                  </a:moveTo>
                  <a:cubicBezTo>
                    <a:pt x="1883217" y="329754"/>
                    <a:pt x="1887775" y="332792"/>
                    <a:pt x="1892332" y="337349"/>
                  </a:cubicBezTo>
                  <a:cubicBezTo>
                    <a:pt x="1901446" y="346463"/>
                    <a:pt x="1895370" y="355578"/>
                    <a:pt x="1886256" y="361654"/>
                  </a:cubicBezTo>
                  <a:cubicBezTo>
                    <a:pt x="1880179" y="364692"/>
                    <a:pt x="1868027" y="367730"/>
                    <a:pt x="1861951" y="355578"/>
                  </a:cubicBezTo>
                  <a:cubicBezTo>
                    <a:pt x="1855875" y="343425"/>
                    <a:pt x="1858913" y="334311"/>
                    <a:pt x="1868027" y="331273"/>
                  </a:cubicBezTo>
                  <a:cubicBezTo>
                    <a:pt x="1871065" y="328235"/>
                    <a:pt x="1874863" y="327475"/>
                    <a:pt x="1879040" y="328615"/>
                  </a:cubicBezTo>
                  <a:close/>
                  <a:moveTo>
                    <a:pt x="1265352" y="325577"/>
                  </a:moveTo>
                  <a:cubicBezTo>
                    <a:pt x="1269530" y="326716"/>
                    <a:pt x="1274087" y="329754"/>
                    <a:pt x="1278644" y="334311"/>
                  </a:cubicBezTo>
                  <a:cubicBezTo>
                    <a:pt x="1287758" y="343425"/>
                    <a:pt x="1278644" y="355578"/>
                    <a:pt x="1272568" y="358616"/>
                  </a:cubicBezTo>
                  <a:cubicBezTo>
                    <a:pt x="1266492" y="361654"/>
                    <a:pt x="1254339" y="364692"/>
                    <a:pt x="1248263" y="352540"/>
                  </a:cubicBezTo>
                  <a:cubicBezTo>
                    <a:pt x="1242187" y="337349"/>
                    <a:pt x="1245225" y="331273"/>
                    <a:pt x="1254339" y="328235"/>
                  </a:cubicBezTo>
                  <a:cubicBezTo>
                    <a:pt x="1257377" y="325197"/>
                    <a:pt x="1261175" y="324437"/>
                    <a:pt x="1265352" y="325577"/>
                  </a:cubicBezTo>
                  <a:close/>
                  <a:moveTo>
                    <a:pt x="864328" y="319501"/>
                  </a:moveTo>
                  <a:cubicBezTo>
                    <a:pt x="868506" y="320640"/>
                    <a:pt x="873063" y="323678"/>
                    <a:pt x="877620" y="328235"/>
                  </a:cubicBezTo>
                  <a:cubicBezTo>
                    <a:pt x="886734" y="337349"/>
                    <a:pt x="877620" y="349502"/>
                    <a:pt x="871544" y="352540"/>
                  </a:cubicBezTo>
                  <a:cubicBezTo>
                    <a:pt x="865468" y="355578"/>
                    <a:pt x="853315" y="358616"/>
                    <a:pt x="847239" y="346464"/>
                  </a:cubicBezTo>
                  <a:cubicBezTo>
                    <a:pt x="841163" y="334311"/>
                    <a:pt x="844201" y="325197"/>
                    <a:pt x="853315" y="322159"/>
                  </a:cubicBezTo>
                  <a:cubicBezTo>
                    <a:pt x="856353" y="319121"/>
                    <a:pt x="860151" y="318361"/>
                    <a:pt x="864328" y="319501"/>
                  </a:cubicBezTo>
                  <a:close/>
                  <a:moveTo>
                    <a:pt x="1459788" y="316463"/>
                  </a:moveTo>
                  <a:cubicBezTo>
                    <a:pt x="1463966" y="317602"/>
                    <a:pt x="1468523" y="320640"/>
                    <a:pt x="1473080" y="325197"/>
                  </a:cubicBezTo>
                  <a:cubicBezTo>
                    <a:pt x="1482194" y="334311"/>
                    <a:pt x="1476118" y="343426"/>
                    <a:pt x="1467004" y="349502"/>
                  </a:cubicBezTo>
                  <a:cubicBezTo>
                    <a:pt x="1460928" y="352540"/>
                    <a:pt x="1448775" y="355578"/>
                    <a:pt x="1442699" y="343426"/>
                  </a:cubicBezTo>
                  <a:cubicBezTo>
                    <a:pt x="1436623" y="328235"/>
                    <a:pt x="1439661" y="322159"/>
                    <a:pt x="1448775" y="319121"/>
                  </a:cubicBezTo>
                  <a:cubicBezTo>
                    <a:pt x="1451813" y="316083"/>
                    <a:pt x="1455611" y="315323"/>
                    <a:pt x="1459788" y="316463"/>
                  </a:cubicBezTo>
                  <a:close/>
                  <a:moveTo>
                    <a:pt x="1702833" y="310387"/>
                  </a:moveTo>
                  <a:cubicBezTo>
                    <a:pt x="1707011" y="311526"/>
                    <a:pt x="1711568" y="314564"/>
                    <a:pt x="1716125" y="319121"/>
                  </a:cubicBezTo>
                  <a:cubicBezTo>
                    <a:pt x="1725239" y="328235"/>
                    <a:pt x="1716125" y="340388"/>
                    <a:pt x="1710049" y="343426"/>
                  </a:cubicBezTo>
                  <a:cubicBezTo>
                    <a:pt x="1703973" y="346464"/>
                    <a:pt x="1691820" y="349502"/>
                    <a:pt x="1685744" y="337350"/>
                  </a:cubicBezTo>
                  <a:cubicBezTo>
                    <a:pt x="1679668" y="322159"/>
                    <a:pt x="1682706" y="316083"/>
                    <a:pt x="1691820" y="313045"/>
                  </a:cubicBezTo>
                  <a:cubicBezTo>
                    <a:pt x="1694858" y="310007"/>
                    <a:pt x="1698656" y="309247"/>
                    <a:pt x="1702833" y="310387"/>
                  </a:cubicBezTo>
                  <a:close/>
                  <a:moveTo>
                    <a:pt x="1577893" y="297095"/>
                  </a:moveTo>
                  <a:cubicBezTo>
                    <a:pt x="1582450" y="297855"/>
                    <a:pt x="1587008" y="300893"/>
                    <a:pt x="1591565" y="306969"/>
                  </a:cubicBezTo>
                  <a:cubicBezTo>
                    <a:pt x="1600679" y="316083"/>
                    <a:pt x="1594603" y="325198"/>
                    <a:pt x="1585489" y="331274"/>
                  </a:cubicBezTo>
                  <a:cubicBezTo>
                    <a:pt x="1579412" y="334312"/>
                    <a:pt x="1567260" y="337350"/>
                    <a:pt x="1561184" y="325198"/>
                  </a:cubicBezTo>
                  <a:cubicBezTo>
                    <a:pt x="1555108" y="313045"/>
                    <a:pt x="1558146" y="303931"/>
                    <a:pt x="1564222" y="300893"/>
                  </a:cubicBezTo>
                  <a:cubicBezTo>
                    <a:pt x="1568779" y="297855"/>
                    <a:pt x="1573336" y="296336"/>
                    <a:pt x="1577893" y="297095"/>
                  </a:cubicBezTo>
                  <a:close/>
                  <a:moveTo>
                    <a:pt x="955470" y="295196"/>
                  </a:moveTo>
                  <a:cubicBezTo>
                    <a:pt x="959648" y="296335"/>
                    <a:pt x="964205" y="299373"/>
                    <a:pt x="968762" y="303930"/>
                  </a:cubicBezTo>
                  <a:cubicBezTo>
                    <a:pt x="977876" y="313044"/>
                    <a:pt x="971800" y="322159"/>
                    <a:pt x="962686" y="328235"/>
                  </a:cubicBezTo>
                  <a:cubicBezTo>
                    <a:pt x="956610" y="331273"/>
                    <a:pt x="944457" y="334311"/>
                    <a:pt x="938381" y="322159"/>
                  </a:cubicBezTo>
                  <a:cubicBezTo>
                    <a:pt x="932305" y="310006"/>
                    <a:pt x="935343" y="303930"/>
                    <a:pt x="944457" y="297854"/>
                  </a:cubicBezTo>
                  <a:cubicBezTo>
                    <a:pt x="947495" y="294816"/>
                    <a:pt x="951293" y="294056"/>
                    <a:pt x="955470" y="295196"/>
                  </a:cubicBezTo>
                  <a:close/>
                  <a:moveTo>
                    <a:pt x="1365608" y="283044"/>
                  </a:moveTo>
                  <a:cubicBezTo>
                    <a:pt x="1369786" y="284183"/>
                    <a:pt x="1374343" y="287221"/>
                    <a:pt x="1378900" y="291778"/>
                  </a:cubicBezTo>
                  <a:cubicBezTo>
                    <a:pt x="1388014" y="300892"/>
                    <a:pt x="1381938" y="310007"/>
                    <a:pt x="1372824" y="316083"/>
                  </a:cubicBezTo>
                  <a:cubicBezTo>
                    <a:pt x="1366748" y="319121"/>
                    <a:pt x="1354595" y="322159"/>
                    <a:pt x="1348519" y="310007"/>
                  </a:cubicBezTo>
                  <a:cubicBezTo>
                    <a:pt x="1342443" y="297854"/>
                    <a:pt x="1345481" y="291778"/>
                    <a:pt x="1354595" y="285702"/>
                  </a:cubicBezTo>
                  <a:cubicBezTo>
                    <a:pt x="1357633" y="282664"/>
                    <a:pt x="1361431" y="281904"/>
                    <a:pt x="1365608" y="283044"/>
                  </a:cubicBezTo>
                  <a:close/>
                  <a:moveTo>
                    <a:pt x="1979296" y="267854"/>
                  </a:moveTo>
                  <a:cubicBezTo>
                    <a:pt x="1983474" y="268993"/>
                    <a:pt x="1988031" y="272031"/>
                    <a:pt x="1992588" y="276588"/>
                  </a:cubicBezTo>
                  <a:cubicBezTo>
                    <a:pt x="2001702" y="285702"/>
                    <a:pt x="1995626" y="294817"/>
                    <a:pt x="1986512" y="300893"/>
                  </a:cubicBezTo>
                  <a:cubicBezTo>
                    <a:pt x="1980436" y="303931"/>
                    <a:pt x="1968283" y="306969"/>
                    <a:pt x="1962207" y="294817"/>
                  </a:cubicBezTo>
                  <a:cubicBezTo>
                    <a:pt x="1956131" y="279626"/>
                    <a:pt x="1959169" y="273550"/>
                    <a:pt x="1968283" y="270512"/>
                  </a:cubicBezTo>
                  <a:cubicBezTo>
                    <a:pt x="1971321" y="267474"/>
                    <a:pt x="1975119" y="266714"/>
                    <a:pt x="1979296" y="267854"/>
                  </a:cubicBezTo>
                  <a:close/>
                  <a:moveTo>
                    <a:pt x="1173830" y="266714"/>
                  </a:moveTo>
                  <a:cubicBezTo>
                    <a:pt x="1178387" y="267474"/>
                    <a:pt x="1182945" y="270512"/>
                    <a:pt x="1187502" y="276588"/>
                  </a:cubicBezTo>
                  <a:cubicBezTo>
                    <a:pt x="1196616" y="285702"/>
                    <a:pt x="1190540" y="294817"/>
                    <a:pt x="1181425" y="300893"/>
                  </a:cubicBezTo>
                  <a:cubicBezTo>
                    <a:pt x="1175349" y="303931"/>
                    <a:pt x="1163197" y="306969"/>
                    <a:pt x="1157121" y="294817"/>
                  </a:cubicBezTo>
                  <a:cubicBezTo>
                    <a:pt x="1151045" y="282664"/>
                    <a:pt x="1154083" y="273550"/>
                    <a:pt x="1160159" y="270512"/>
                  </a:cubicBezTo>
                  <a:cubicBezTo>
                    <a:pt x="1164716" y="267474"/>
                    <a:pt x="1169273" y="265955"/>
                    <a:pt x="1173830" y="266714"/>
                  </a:cubicBezTo>
                  <a:close/>
                  <a:moveTo>
                    <a:pt x="2167656" y="246587"/>
                  </a:moveTo>
                  <a:cubicBezTo>
                    <a:pt x="2171833" y="247726"/>
                    <a:pt x="2176391" y="250764"/>
                    <a:pt x="2180948" y="255321"/>
                  </a:cubicBezTo>
                  <a:cubicBezTo>
                    <a:pt x="2190062" y="264435"/>
                    <a:pt x="2183986" y="273550"/>
                    <a:pt x="2174872" y="279626"/>
                  </a:cubicBezTo>
                  <a:cubicBezTo>
                    <a:pt x="2168795" y="282664"/>
                    <a:pt x="2156643" y="285702"/>
                    <a:pt x="2150567" y="273550"/>
                  </a:cubicBezTo>
                  <a:cubicBezTo>
                    <a:pt x="2144491" y="258359"/>
                    <a:pt x="2147529" y="252283"/>
                    <a:pt x="2156643" y="249245"/>
                  </a:cubicBezTo>
                  <a:cubicBezTo>
                    <a:pt x="2159681" y="246207"/>
                    <a:pt x="2163479" y="245447"/>
                    <a:pt x="2167656" y="246587"/>
                  </a:cubicBezTo>
                  <a:close/>
                  <a:moveTo>
                    <a:pt x="2073477" y="240511"/>
                  </a:moveTo>
                  <a:cubicBezTo>
                    <a:pt x="2077654" y="241650"/>
                    <a:pt x="2082211" y="244688"/>
                    <a:pt x="2086768" y="249245"/>
                  </a:cubicBezTo>
                  <a:cubicBezTo>
                    <a:pt x="2095882" y="258359"/>
                    <a:pt x="2089806" y="267474"/>
                    <a:pt x="2080692" y="273550"/>
                  </a:cubicBezTo>
                  <a:cubicBezTo>
                    <a:pt x="2074616" y="276588"/>
                    <a:pt x="2062463" y="279626"/>
                    <a:pt x="2056387" y="267474"/>
                  </a:cubicBezTo>
                  <a:cubicBezTo>
                    <a:pt x="2050311" y="252283"/>
                    <a:pt x="2053349" y="246207"/>
                    <a:pt x="2062463" y="243169"/>
                  </a:cubicBezTo>
                  <a:cubicBezTo>
                    <a:pt x="2065502" y="240131"/>
                    <a:pt x="2069299" y="239371"/>
                    <a:pt x="2073477" y="240511"/>
                  </a:cubicBezTo>
                  <a:close/>
                  <a:moveTo>
                    <a:pt x="1505359" y="222283"/>
                  </a:moveTo>
                  <a:cubicBezTo>
                    <a:pt x="1509537" y="223422"/>
                    <a:pt x="1514094" y="226460"/>
                    <a:pt x="1518651" y="231017"/>
                  </a:cubicBezTo>
                  <a:cubicBezTo>
                    <a:pt x="1527765" y="240131"/>
                    <a:pt x="1521689" y="249246"/>
                    <a:pt x="1512575" y="255322"/>
                  </a:cubicBezTo>
                  <a:cubicBezTo>
                    <a:pt x="1506499" y="258360"/>
                    <a:pt x="1494346" y="261398"/>
                    <a:pt x="1488270" y="249246"/>
                  </a:cubicBezTo>
                  <a:cubicBezTo>
                    <a:pt x="1482194" y="234055"/>
                    <a:pt x="1485232" y="227979"/>
                    <a:pt x="1494346" y="224941"/>
                  </a:cubicBezTo>
                  <a:cubicBezTo>
                    <a:pt x="1497384" y="221903"/>
                    <a:pt x="1501182" y="221143"/>
                    <a:pt x="1505359" y="222283"/>
                  </a:cubicBezTo>
                  <a:close/>
                  <a:moveTo>
                    <a:pt x="1007117" y="222283"/>
                  </a:moveTo>
                  <a:cubicBezTo>
                    <a:pt x="1011295" y="223422"/>
                    <a:pt x="1015852" y="226460"/>
                    <a:pt x="1020409" y="231017"/>
                  </a:cubicBezTo>
                  <a:cubicBezTo>
                    <a:pt x="1029523" y="240131"/>
                    <a:pt x="1020409" y="252284"/>
                    <a:pt x="1014333" y="255322"/>
                  </a:cubicBezTo>
                  <a:cubicBezTo>
                    <a:pt x="1008257" y="258360"/>
                    <a:pt x="996104" y="261398"/>
                    <a:pt x="990028" y="249246"/>
                  </a:cubicBezTo>
                  <a:cubicBezTo>
                    <a:pt x="983952" y="237093"/>
                    <a:pt x="986990" y="231017"/>
                    <a:pt x="996104" y="224941"/>
                  </a:cubicBezTo>
                  <a:cubicBezTo>
                    <a:pt x="999142" y="221903"/>
                    <a:pt x="1002940" y="221143"/>
                    <a:pt x="1007117" y="222283"/>
                  </a:cubicBezTo>
                  <a:close/>
                  <a:moveTo>
                    <a:pt x="1298771" y="210131"/>
                  </a:moveTo>
                  <a:cubicBezTo>
                    <a:pt x="1302948" y="211270"/>
                    <a:pt x="1307506" y="214308"/>
                    <a:pt x="1312063" y="218865"/>
                  </a:cubicBezTo>
                  <a:cubicBezTo>
                    <a:pt x="1321177" y="227979"/>
                    <a:pt x="1312063" y="240132"/>
                    <a:pt x="1305987" y="243170"/>
                  </a:cubicBezTo>
                  <a:cubicBezTo>
                    <a:pt x="1299910" y="246208"/>
                    <a:pt x="1287758" y="249246"/>
                    <a:pt x="1281682" y="237094"/>
                  </a:cubicBezTo>
                  <a:cubicBezTo>
                    <a:pt x="1275606" y="224941"/>
                    <a:pt x="1275606" y="215827"/>
                    <a:pt x="1287758" y="212789"/>
                  </a:cubicBezTo>
                  <a:cubicBezTo>
                    <a:pt x="1290796" y="209751"/>
                    <a:pt x="1294594" y="208991"/>
                    <a:pt x="1298771" y="210131"/>
                  </a:cubicBezTo>
                  <a:close/>
                  <a:moveTo>
                    <a:pt x="1881700" y="207472"/>
                  </a:moveTo>
                  <a:cubicBezTo>
                    <a:pt x="1886257" y="208991"/>
                    <a:pt x="1890814" y="212789"/>
                    <a:pt x="1895371" y="218865"/>
                  </a:cubicBezTo>
                  <a:cubicBezTo>
                    <a:pt x="1904485" y="227979"/>
                    <a:pt x="1898409" y="237094"/>
                    <a:pt x="1889295" y="243170"/>
                  </a:cubicBezTo>
                  <a:cubicBezTo>
                    <a:pt x="1883218" y="246208"/>
                    <a:pt x="1871066" y="249246"/>
                    <a:pt x="1864990" y="237094"/>
                  </a:cubicBezTo>
                  <a:cubicBezTo>
                    <a:pt x="1858914" y="221903"/>
                    <a:pt x="1861952" y="215827"/>
                    <a:pt x="1868028" y="209751"/>
                  </a:cubicBezTo>
                  <a:cubicBezTo>
                    <a:pt x="1872585" y="206713"/>
                    <a:pt x="1877142" y="205953"/>
                    <a:pt x="1881700" y="207472"/>
                  </a:cubicBezTo>
                  <a:close/>
                  <a:moveTo>
                    <a:pt x="1657262" y="207093"/>
                  </a:moveTo>
                  <a:cubicBezTo>
                    <a:pt x="1661440" y="208232"/>
                    <a:pt x="1665997" y="211270"/>
                    <a:pt x="1670554" y="215827"/>
                  </a:cubicBezTo>
                  <a:cubicBezTo>
                    <a:pt x="1679668" y="224941"/>
                    <a:pt x="1673592" y="234056"/>
                    <a:pt x="1664478" y="240132"/>
                  </a:cubicBezTo>
                  <a:cubicBezTo>
                    <a:pt x="1655363" y="246208"/>
                    <a:pt x="1643211" y="249246"/>
                    <a:pt x="1637135" y="234056"/>
                  </a:cubicBezTo>
                  <a:cubicBezTo>
                    <a:pt x="1631059" y="221903"/>
                    <a:pt x="1634097" y="215827"/>
                    <a:pt x="1646249" y="209751"/>
                  </a:cubicBezTo>
                  <a:cubicBezTo>
                    <a:pt x="1649287" y="206713"/>
                    <a:pt x="1653085" y="205953"/>
                    <a:pt x="1657262" y="207093"/>
                  </a:cubicBezTo>
                  <a:close/>
                  <a:moveTo>
                    <a:pt x="1769671" y="201017"/>
                  </a:moveTo>
                  <a:cubicBezTo>
                    <a:pt x="1773848" y="202156"/>
                    <a:pt x="1778405" y="205194"/>
                    <a:pt x="1782962" y="209751"/>
                  </a:cubicBezTo>
                  <a:cubicBezTo>
                    <a:pt x="1792076" y="218865"/>
                    <a:pt x="1786000" y="227980"/>
                    <a:pt x="1776886" y="234056"/>
                  </a:cubicBezTo>
                  <a:cubicBezTo>
                    <a:pt x="1770810" y="240132"/>
                    <a:pt x="1758657" y="240132"/>
                    <a:pt x="1752581" y="227980"/>
                  </a:cubicBezTo>
                  <a:cubicBezTo>
                    <a:pt x="1746505" y="215827"/>
                    <a:pt x="1749543" y="209751"/>
                    <a:pt x="1758657" y="203675"/>
                  </a:cubicBezTo>
                  <a:cubicBezTo>
                    <a:pt x="1761696" y="200637"/>
                    <a:pt x="1765493" y="199877"/>
                    <a:pt x="1769671" y="201017"/>
                  </a:cubicBezTo>
                  <a:close/>
                  <a:moveTo>
                    <a:pt x="1089145" y="197978"/>
                  </a:moveTo>
                  <a:cubicBezTo>
                    <a:pt x="1093323" y="199117"/>
                    <a:pt x="1097880" y="202155"/>
                    <a:pt x="1102437" y="206712"/>
                  </a:cubicBezTo>
                  <a:cubicBezTo>
                    <a:pt x="1111551" y="215826"/>
                    <a:pt x="1105475" y="224941"/>
                    <a:pt x="1096361" y="231017"/>
                  </a:cubicBezTo>
                  <a:cubicBezTo>
                    <a:pt x="1090284" y="234055"/>
                    <a:pt x="1078132" y="237093"/>
                    <a:pt x="1072056" y="224941"/>
                  </a:cubicBezTo>
                  <a:cubicBezTo>
                    <a:pt x="1065980" y="212788"/>
                    <a:pt x="1069018" y="203674"/>
                    <a:pt x="1078132" y="200636"/>
                  </a:cubicBezTo>
                  <a:cubicBezTo>
                    <a:pt x="1081170" y="197598"/>
                    <a:pt x="1084968" y="196838"/>
                    <a:pt x="1089145" y="197978"/>
                  </a:cubicBezTo>
                  <a:close/>
                  <a:moveTo>
                    <a:pt x="1395989" y="161522"/>
                  </a:moveTo>
                  <a:cubicBezTo>
                    <a:pt x="1400167" y="162661"/>
                    <a:pt x="1404724" y="165699"/>
                    <a:pt x="1409281" y="170256"/>
                  </a:cubicBezTo>
                  <a:cubicBezTo>
                    <a:pt x="1418395" y="179370"/>
                    <a:pt x="1412319" y="188485"/>
                    <a:pt x="1403205" y="194561"/>
                  </a:cubicBezTo>
                  <a:cubicBezTo>
                    <a:pt x="1397129" y="197599"/>
                    <a:pt x="1384976" y="200637"/>
                    <a:pt x="1378900" y="188485"/>
                  </a:cubicBezTo>
                  <a:cubicBezTo>
                    <a:pt x="1372824" y="176332"/>
                    <a:pt x="1375862" y="170256"/>
                    <a:pt x="1384976" y="164180"/>
                  </a:cubicBezTo>
                  <a:cubicBezTo>
                    <a:pt x="1388014" y="161142"/>
                    <a:pt x="1391812" y="160382"/>
                    <a:pt x="1395989" y="161522"/>
                  </a:cubicBezTo>
                  <a:close/>
                  <a:moveTo>
                    <a:pt x="1967145" y="140255"/>
                  </a:moveTo>
                  <a:cubicBezTo>
                    <a:pt x="1971322" y="141394"/>
                    <a:pt x="1975879" y="144432"/>
                    <a:pt x="1980436" y="148989"/>
                  </a:cubicBezTo>
                  <a:cubicBezTo>
                    <a:pt x="1989550" y="158103"/>
                    <a:pt x="1983474" y="167218"/>
                    <a:pt x="1974360" y="173294"/>
                  </a:cubicBezTo>
                  <a:cubicBezTo>
                    <a:pt x="1968284" y="179370"/>
                    <a:pt x="1956131" y="182408"/>
                    <a:pt x="1950055" y="170256"/>
                  </a:cubicBezTo>
                  <a:cubicBezTo>
                    <a:pt x="1943979" y="155065"/>
                    <a:pt x="1947017" y="148989"/>
                    <a:pt x="1956131" y="142913"/>
                  </a:cubicBezTo>
                  <a:cubicBezTo>
                    <a:pt x="1959170" y="139875"/>
                    <a:pt x="1962967" y="139115"/>
                    <a:pt x="1967145" y="140255"/>
                  </a:cubicBezTo>
                  <a:close/>
                  <a:moveTo>
                    <a:pt x="1234971" y="131141"/>
                  </a:moveTo>
                  <a:cubicBezTo>
                    <a:pt x="1239149" y="132280"/>
                    <a:pt x="1243706" y="135318"/>
                    <a:pt x="1248263" y="139875"/>
                  </a:cubicBezTo>
                  <a:cubicBezTo>
                    <a:pt x="1257377" y="148989"/>
                    <a:pt x="1251301" y="158104"/>
                    <a:pt x="1242187" y="164180"/>
                  </a:cubicBezTo>
                  <a:cubicBezTo>
                    <a:pt x="1236111" y="167218"/>
                    <a:pt x="1223958" y="170256"/>
                    <a:pt x="1217882" y="158104"/>
                  </a:cubicBezTo>
                  <a:cubicBezTo>
                    <a:pt x="1211806" y="142913"/>
                    <a:pt x="1214844" y="136837"/>
                    <a:pt x="1223958" y="133799"/>
                  </a:cubicBezTo>
                  <a:cubicBezTo>
                    <a:pt x="1226996" y="130761"/>
                    <a:pt x="1230794" y="130001"/>
                    <a:pt x="1234971" y="131141"/>
                  </a:cubicBezTo>
                  <a:close/>
                  <a:moveTo>
                    <a:pt x="1149906" y="131141"/>
                  </a:moveTo>
                  <a:cubicBezTo>
                    <a:pt x="1154084" y="132280"/>
                    <a:pt x="1158641" y="135318"/>
                    <a:pt x="1163198" y="139875"/>
                  </a:cubicBezTo>
                  <a:cubicBezTo>
                    <a:pt x="1172312" y="148989"/>
                    <a:pt x="1166236" y="158104"/>
                    <a:pt x="1157122" y="164180"/>
                  </a:cubicBezTo>
                  <a:cubicBezTo>
                    <a:pt x="1151045" y="167218"/>
                    <a:pt x="1138893" y="170256"/>
                    <a:pt x="1132817" y="158104"/>
                  </a:cubicBezTo>
                  <a:cubicBezTo>
                    <a:pt x="1126741" y="145951"/>
                    <a:pt x="1129779" y="139875"/>
                    <a:pt x="1138893" y="133799"/>
                  </a:cubicBezTo>
                  <a:cubicBezTo>
                    <a:pt x="1141931" y="130761"/>
                    <a:pt x="1145729" y="130001"/>
                    <a:pt x="1149906" y="131141"/>
                  </a:cubicBezTo>
                  <a:close/>
                  <a:moveTo>
                    <a:pt x="2064362" y="128103"/>
                  </a:moveTo>
                  <a:cubicBezTo>
                    <a:pt x="2068540" y="129242"/>
                    <a:pt x="2073097" y="132280"/>
                    <a:pt x="2077654" y="136837"/>
                  </a:cubicBezTo>
                  <a:cubicBezTo>
                    <a:pt x="2086768" y="145951"/>
                    <a:pt x="2080692" y="155066"/>
                    <a:pt x="2071578" y="161142"/>
                  </a:cubicBezTo>
                  <a:cubicBezTo>
                    <a:pt x="2065501" y="164180"/>
                    <a:pt x="2053349" y="167218"/>
                    <a:pt x="2047273" y="155066"/>
                  </a:cubicBezTo>
                  <a:cubicBezTo>
                    <a:pt x="2041197" y="139875"/>
                    <a:pt x="2044235" y="133799"/>
                    <a:pt x="2053349" y="130761"/>
                  </a:cubicBezTo>
                  <a:cubicBezTo>
                    <a:pt x="2056387" y="127723"/>
                    <a:pt x="2060185" y="126963"/>
                    <a:pt x="2064362" y="128103"/>
                  </a:cubicBezTo>
                  <a:close/>
                  <a:moveTo>
                    <a:pt x="1496245" y="120887"/>
                  </a:moveTo>
                  <a:cubicBezTo>
                    <a:pt x="1500423" y="121647"/>
                    <a:pt x="1504980" y="124685"/>
                    <a:pt x="1509537" y="130761"/>
                  </a:cubicBezTo>
                  <a:cubicBezTo>
                    <a:pt x="1518651" y="139875"/>
                    <a:pt x="1512575" y="148990"/>
                    <a:pt x="1503461" y="155066"/>
                  </a:cubicBezTo>
                  <a:cubicBezTo>
                    <a:pt x="1497385" y="158104"/>
                    <a:pt x="1485232" y="161142"/>
                    <a:pt x="1479156" y="148990"/>
                  </a:cubicBezTo>
                  <a:cubicBezTo>
                    <a:pt x="1473080" y="136837"/>
                    <a:pt x="1476118" y="130761"/>
                    <a:pt x="1485232" y="124685"/>
                  </a:cubicBezTo>
                  <a:cubicBezTo>
                    <a:pt x="1488270" y="121647"/>
                    <a:pt x="1492068" y="120128"/>
                    <a:pt x="1496245" y="120887"/>
                  </a:cubicBezTo>
                  <a:close/>
                  <a:moveTo>
                    <a:pt x="1599539" y="112913"/>
                  </a:moveTo>
                  <a:cubicBezTo>
                    <a:pt x="1603716" y="114052"/>
                    <a:pt x="1608274" y="117090"/>
                    <a:pt x="1612831" y="121647"/>
                  </a:cubicBezTo>
                  <a:cubicBezTo>
                    <a:pt x="1621945" y="130761"/>
                    <a:pt x="1615869" y="139876"/>
                    <a:pt x="1606754" y="145952"/>
                  </a:cubicBezTo>
                  <a:cubicBezTo>
                    <a:pt x="1600678" y="148990"/>
                    <a:pt x="1588526" y="152028"/>
                    <a:pt x="1582450" y="139876"/>
                  </a:cubicBezTo>
                  <a:cubicBezTo>
                    <a:pt x="1579412" y="127723"/>
                    <a:pt x="1579412" y="121647"/>
                    <a:pt x="1588526" y="115571"/>
                  </a:cubicBezTo>
                  <a:cubicBezTo>
                    <a:pt x="1591564" y="112533"/>
                    <a:pt x="1595362" y="111773"/>
                    <a:pt x="1599539" y="112913"/>
                  </a:cubicBezTo>
                  <a:close/>
                  <a:moveTo>
                    <a:pt x="1836508" y="109875"/>
                  </a:moveTo>
                  <a:cubicBezTo>
                    <a:pt x="1840686" y="111014"/>
                    <a:pt x="1845243" y="114052"/>
                    <a:pt x="1849800" y="118609"/>
                  </a:cubicBezTo>
                  <a:cubicBezTo>
                    <a:pt x="1858914" y="127723"/>
                    <a:pt x="1852838" y="136838"/>
                    <a:pt x="1843724" y="142914"/>
                  </a:cubicBezTo>
                  <a:cubicBezTo>
                    <a:pt x="1837647" y="145952"/>
                    <a:pt x="1825495" y="148990"/>
                    <a:pt x="1819419" y="136838"/>
                  </a:cubicBezTo>
                  <a:cubicBezTo>
                    <a:pt x="1813343" y="124685"/>
                    <a:pt x="1816381" y="118609"/>
                    <a:pt x="1825495" y="112533"/>
                  </a:cubicBezTo>
                  <a:cubicBezTo>
                    <a:pt x="1828533" y="109495"/>
                    <a:pt x="1832331" y="108735"/>
                    <a:pt x="1836508" y="109875"/>
                  </a:cubicBezTo>
                  <a:close/>
                  <a:moveTo>
                    <a:pt x="1708529" y="106837"/>
                  </a:moveTo>
                  <a:cubicBezTo>
                    <a:pt x="1713086" y="107976"/>
                    <a:pt x="1717644" y="111014"/>
                    <a:pt x="1722201" y="115571"/>
                  </a:cubicBezTo>
                  <a:cubicBezTo>
                    <a:pt x="1731315" y="124685"/>
                    <a:pt x="1725239" y="133800"/>
                    <a:pt x="1716124" y="139876"/>
                  </a:cubicBezTo>
                  <a:cubicBezTo>
                    <a:pt x="1710048" y="142914"/>
                    <a:pt x="1697896" y="145952"/>
                    <a:pt x="1691820" y="133800"/>
                  </a:cubicBezTo>
                  <a:cubicBezTo>
                    <a:pt x="1685744" y="121647"/>
                    <a:pt x="1688782" y="112533"/>
                    <a:pt x="1694858" y="109495"/>
                  </a:cubicBezTo>
                  <a:cubicBezTo>
                    <a:pt x="1699415" y="106457"/>
                    <a:pt x="1703972" y="105697"/>
                    <a:pt x="1708529" y="106837"/>
                  </a:cubicBezTo>
                  <a:close/>
                  <a:moveTo>
                    <a:pt x="1301429" y="60126"/>
                  </a:moveTo>
                  <a:cubicBezTo>
                    <a:pt x="1305986" y="60886"/>
                    <a:pt x="1310544" y="63924"/>
                    <a:pt x="1315101" y="70000"/>
                  </a:cubicBezTo>
                  <a:cubicBezTo>
                    <a:pt x="1324215" y="79114"/>
                    <a:pt x="1318139" y="88229"/>
                    <a:pt x="1309024" y="94305"/>
                  </a:cubicBezTo>
                  <a:cubicBezTo>
                    <a:pt x="1302948" y="97343"/>
                    <a:pt x="1290796" y="100381"/>
                    <a:pt x="1284720" y="88229"/>
                  </a:cubicBezTo>
                  <a:cubicBezTo>
                    <a:pt x="1278644" y="76076"/>
                    <a:pt x="1281682" y="70000"/>
                    <a:pt x="1287758" y="63924"/>
                  </a:cubicBezTo>
                  <a:cubicBezTo>
                    <a:pt x="1292315" y="60886"/>
                    <a:pt x="1296872" y="59367"/>
                    <a:pt x="1301429" y="60126"/>
                  </a:cubicBezTo>
                  <a:close/>
                  <a:moveTo>
                    <a:pt x="1930687" y="49113"/>
                  </a:moveTo>
                  <a:cubicBezTo>
                    <a:pt x="1934865" y="50252"/>
                    <a:pt x="1939422" y="53290"/>
                    <a:pt x="1943979" y="57847"/>
                  </a:cubicBezTo>
                  <a:cubicBezTo>
                    <a:pt x="1953093" y="66961"/>
                    <a:pt x="1943979" y="79114"/>
                    <a:pt x="1937903" y="82152"/>
                  </a:cubicBezTo>
                  <a:cubicBezTo>
                    <a:pt x="1931827" y="85190"/>
                    <a:pt x="1919674" y="88228"/>
                    <a:pt x="1913598" y="76076"/>
                  </a:cubicBezTo>
                  <a:cubicBezTo>
                    <a:pt x="1907522" y="60885"/>
                    <a:pt x="1910560" y="54809"/>
                    <a:pt x="1919674" y="51771"/>
                  </a:cubicBezTo>
                  <a:cubicBezTo>
                    <a:pt x="1922712" y="48733"/>
                    <a:pt x="1926510" y="47973"/>
                    <a:pt x="1930687" y="49113"/>
                  </a:cubicBezTo>
                  <a:close/>
                  <a:moveTo>
                    <a:pt x="1402065" y="43037"/>
                  </a:moveTo>
                  <a:cubicBezTo>
                    <a:pt x="1406243" y="44176"/>
                    <a:pt x="1410800" y="47214"/>
                    <a:pt x="1415357" y="51771"/>
                  </a:cubicBezTo>
                  <a:cubicBezTo>
                    <a:pt x="1424471" y="60885"/>
                    <a:pt x="1418395" y="70000"/>
                    <a:pt x="1409281" y="76076"/>
                  </a:cubicBezTo>
                  <a:cubicBezTo>
                    <a:pt x="1403205" y="79114"/>
                    <a:pt x="1391052" y="82152"/>
                    <a:pt x="1384976" y="70000"/>
                  </a:cubicBezTo>
                  <a:cubicBezTo>
                    <a:pt x="1378900" y="54809"/>
                    <a:pt x="1381938" y="48733"/>
                    <a:pt x="1391052" y="45695"/>
                  </a:cubicBezTo>
                  <a:cubicBezTo>
                    <a:pt x="1394090" y="42657"/>
                    <a:pt x="1397888" y="41897"/>
                    <a:pt x="1402065" y="43037"/>
                  </a:cubicBezTo>
                  <a:close/>
                  <a:moveTo>
                    <a:pt x="1806127" y="15695"/>
                  </a:moveTo>
                  <a:cubicBezTo>
                    <a:pt x="1810305" y="16834"/>
                    <a:pt x="1814862" y="19872"/>
                    <a:pt x="1819419" y="24429"/>
                  </a:cubicBezTo>
                  <a:cubicBezTo>
                    <a:pt x="1828533" y="33543"/>
                    <a:pt x="1819419" y="45696"/>
                    <a:pt x="1813343" y="48734"/>
                  </a:cubicBezTo>
                  <a:cubicBezTo>
                    <a:pt x="1807266" y="51772"/>
                    <a:pt x="1795114" y="54810"/>
                    <a:pt x="1789038" y="42658"/>
                  </a:cubicBezTo>
                  <a:cubicBezTo>
                    <a:pt x="1782962" y="30505"/>
                    <a:pt x="1786000" y="24429"/>
                    <a:pt x="1795114" y="18353"/>
                  </a:cubicBezTo>
                  <a:cubicBezTo>
                    <a:pt x="1798152" y="15315"/>
                    <a:pt x="1801950" y="14555"/>
                    <a:pt x="1806127" y="15695"/>
                  </a:cubicBezTo>
                  <a:close/>
                  <a:moveTo>
                    <a:pt x="1499283" y="9619"/>
                  </a:moveTo>
                  <a:cubicBezTo>
                    <a:pt x="1503461" y="10758"/>
                    <a:pt x="1508018" y="13796"/>
                    <a:pt x="1512575" y="18353"/>
                  </a:cubicBezTo>
                  <a:cubicBezTo>
                    <a:pt x="1521689" y="27467"/>
                    <a:pt x="1512575" y="42658"/>
                    <a:pt x="1506499" y="45696"/>
                  </a:cubicBezTo>
                  <a:cubicBezTo>
                    <a:pt x="1500422" y="48734"/>
                    <a:pt x="1488270" y="51772"/>
                    <a:pt x="1482194" y="39620"/>
                  </a:cubicBezTo>
                  <a:cubicBezTo>
                    <a:pt x="1476118" y="24429"/>
                    <a:pt x="1476118" y="18353"/>
                    <a:pt x="1488270" y="12277"/>
                  </a:cubicBezTo>
                  <a:cubicBezTo>
                    <a:pt x="1491308" y="9239"/>
                    <a:pt x="1495106" y="8479"/>
                    <a:pt x="1499283" y="9619"/>
                  </a:cubicBezTo>
                  <a:close/>
                  <a:moveTo>
                    <a:pt x="1699795" y="3543"/>
                  </a:moveTo>
                  <a:cubicBezTo>
                    <a:pt x="1703973" y="4682"/>
                    <a:pt x="1708530" y="7720"/>
                    <a:pt x="1713087" y="12277"/>
                  </a:cubicBezTo>
                  <a:cubicBezTo>
                    <a:pt x="1722201" y="21391"/>
                    <a:pt x="1716125" y="30506"/>
                    <a:pt x="1707011" y="36582"/>
                  </a:cubicBezTo>
                  <a:cubicBezTo>
                    <a:pt x="1700934" y="39620"/>
                    <a:pt x="1688782" y="42658"/>
                    <a:pt x="1682706" y="30506"/>
                  </a:cubicBezTo>
                  <a:cubicBezTo>
                    <a:pt x="1676630" y="15315"/>
                    <a:pt x="1679668" y="9239"/>
                    <a:pt x="1688782" y="6201"/>
                  </a:cubicBezTo>
                  <a:cubicBezTo>
                    <a:pt x="1691820" y="3163"/>
                    <a:pt x="1695618" y="2403"/>
                    <a:pt x="1699795" y="3543"/>
                  </a:cubicBezTo>
                  <a:close/>
                  <a:moveTo>
                    <a:pt x="1599539" y="504"/>
                  </a:moveTo>
                  <a:cubicBezTo>
                    <a:pt x="1603716" y="1643"/>
                    <a:pt x="1608274" y="4681"/>
                    <a:pt x="1612831" y="9238"/>
                  </a:cubicBezTo>
                  <a:cubicBezTo>
                    <a:pt x="1621945" y="18352"/>
                    <a:pt x="1615869" y="27467"/>
                    <a:pt x="1606754" y="33543"/>
                  </a:cubicBezTo>
                  <a:cubicBezTo>
                    <a:pt x="1600678" y="36581"/>
                    <a:pt x="1588526" y="39619"/>
                    <a:pt x="1582450" y="27467"/>
                  </a:cubicBezTo>
                  <a:cubicBezTo>
                    <a:pt x="1579412" y="12276"/>
                    <a:pt x="1579412" y="6200"/>
                    <a:pt x="1588526" y="3162"/>
                  </a:cubicBezTo>
                  <a:cubicBezTo>
                    <a:pt x="1591564" y="124"/>
                    <a:pt x="1595362" y="-636"/>
                    <a:pt x="1599539" y="504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latin typeface="Candara" panose="020E0502030303020204" pitchFamily="34" charset="0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57A70BD2-76FC-4BDD-9E64-3B93D5EF36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74720" y="0"/>
              <a:ext cx="6177282" cy="1778750"/>
            </a:xfrm>
            <a:custGeom>
              <a:avLst/>
              <a:gdLst>
                <a:gd name="connsiteX0" fmla="*/ 4421987 w 6386648"/>
                <a:gd name="connsiteY0" fmla="*/ 1813377 h 1849426"/>
                <a:gd name="connsiteX1" fmla="*/ 4440012 w 6386648"/>
                <a:gd name="connsiteY1" fmla="*/ 1831401 h 1849426"/>
                <a:gd name="connsiteX2" fmla="*/ 4421987 w 6386648"/>
                <a:gd name="connsiteY2" fmla="*/ 1849426 h 1849426"/>
                <a:gd name="connsiteX3" fmla="*/ 4403963 w 6386648"/>
                <a:gd name="connsiteY3" fmla="*/ 1831401 h 1849426"/>
                <a:gd name="connsiteX4" fmla="*/ 4421987 w 6386648"/>
                <a:gd name="connsiteY4" fmla="*/ 1813377 h 1849426"/>
                <a:gd name="connsiteX5" fmla="*/ 4235735 w 6386648"/>
                <a:gd name="connsiteY5" fmla="*/ 1807369 h 1849426"/>
                <a:gd name="connsiteX6" fmla="*/ 4253760 w 6386648"/>
                <a:gd name="connsiteY6" fmla="*/ 1825393 h 1849426"/>
                <a:gd name="connsiteX7" fmla="*/ 4235735 w 6386648"/>
                <a:gd name="connsiteY7" fmla="*/ 1843418 h 1849426"/>
                <a:gd name="connsiteX8" fmla="*/ 4217711 w 6386648"/>
                <a:gd name="connsiteY8" fmla="*/ 1825393 h 1849426"/>
                <a:gd name="connsiteX9" fmla="*/ 4235735 w 6386648"/>
                <a:gd name="connsiteY9" fmla="*/ 1807369 h 1849426"/>
                <a:gd name="connsiteX10" fmla="*/ 4566182 w 6386648"/>
                <a:gd name="connsiteY10" fmla="*/ 1795353 h 1849426"/>
                <a:gd name="connsiteX11" fmla="*/ 4584207 w 6386648"/>
                <a:gd name="connsiteY11" fmla="*/ 1813377 h 1849426"/>
                <a:gd name="connsiteX12" fmla="*/ 4566182 w 6386648"/>
                <a:gd name="connsiteY12" fmla="*/ 1831402 h 1849426"/>
                <a:gd name="connsiteX13" fmla="*/ 4548158 w 6386648"/>
                <a:gd name="connsiteY13" fmla="*/ 1813377 h 1849426"/>
                <a:gd name="connsiteX14" fmla="*/ 4566182 w 6386648"/>
                <a:gd name="connsiteY14" fmla="*/ 1795353 h 1849426"/>
                <a:gd name="connsiteX15" fmla="*/ 4698361 w 6386648"/>
                <a:gd name="connsiteY15" fmla="*/ 1777329 h 1849426"/>
                <a:gd name="connsiteX16" fmla="*/ 4716386 w 6386648"/>
                <a:gd name="connsiteY16" fmla="*/ 1795353 h 1849426"/>
                <a:gd name="connsiteX17" fmla="*/ 4698361 w 6386648"/>
                <a:gd name="connsiteY17" fmla="*/ 1813378 h 1849426"/>
                <a:gd name="connsiteX18" fmla="*/ 4680336 w 6386648"/>
                <a:gd name="connsiteY18" fmla="*/ 1795353 h 1849426"/>
                <a:gd name="connsiteX19" fmla="*/ 4698361 w 6386648"/>
                <a:gd name="connsiteY19" fmla="*/ 1777329 h 1849426"/>
                <a:gd name="connsiteX20" fmla="*/ 4085531 w 6386648"/>
                <a:gd name="connsiteY20" fmla="*/ 1759304 h 1849426"/>
                <a:gd name="connsiteX21" fmla="*/ 4103556 w 6386648"/>
                <a:gd name="connsiteY21" fmla="*/ 1777329 h 1849426"/>
                <a:gd name="connsiteX22" fmla="*/ 4085531 w 6386648"/>
                <a:gd name="connsiteY22" fmla="*/ 1795353 h 1849426"/>
                <a:gd name="connsiteX23" fmla="*/ 4067507 w 6386648"/>
                <a:gd name="connsiteY23" fmla="*/ 1777329 h 1849426"/>
                <a:gd name="connsiteX24" fmla="*/ 4085531 w 6386648"/>
                <a:gd name="connsiteY24" fmla="*/ 1759304 h 1849426"/>
                <a:gd name="connsiteX25" fmla="*/ 4301824 w 6386648"/>
                <a:gd name="connsiteY25" fmla="*/ 1723255 h 1849426"/>
                <a:gd name="connsiteX26" fmla="*/ 4319849 w 6386648"/>
                <a:gd name="connsiteY26" fmla="*/ 1741279 h 1849426"/>
                <a:gd name="connsiteX27" fmla="*/ 4301824 w 6386648"/>
                <a:gd name="connsiteY27" fmla="*/ 1759304 h 1849426"/>
                <a:gd name="connsiteX28" fmla="*/ 4283800 w 6386648"/>
                <a:gd name="connsiteY28" fmla="*/ 1741279 h 1849426"/>
                <a:gd name="connsiteX29" fmla="*/ 4301824 w 6386648"/>
                <a:gd name="connsiteY29" fmla="*/ 1723255 h 1849426"/>
                <a:gd name="connsiteX30" fmla="*/ 4440011 w 6386648"/>
                <a:gd name="connsiteY30" fmla="*/ 1717247 h 1849426"/>
                <a:gd name="connsiteX31" fmla="*/ 4458036 w 6386648"/>
                <a:gd name="connsiteY31" fmla="*/ 1735271 h 1849426"/>
                <a:gd name="connsiteX32" fmla="*/ 4440011 w 6386648"/>
                <a:gd name="connsiteY32" fmla="*/ 1753296 h 1849426"/>
                <a:gd name="connsiteX33" fmla="*/ 4421987 w 6386648"/>
                <a:gd name="connsiteY33" fmla="*/ 1735271 h 1849426"/>
                <a:gd name="connsiteX34" fmla="*/ 4440011 w 6386648"/>
                <a:gd name="connsiteY34" fmla="*/ 1717247 h 1849426"/>
                <a:gd name="connsiteX35" fmla="*/ 3965369 w 6386648"/>
                <a:gd name="connsiteY35" fmla="*/ 1711239 h 1849426"/>
                <a:gd name="connsiteX36" fmla="*/ 3983394 w 6386648"/>
                <a:gd name="connsiteY36" fmla="*/ 1729263 h 1849426"/>
                <a:gd name="connsiteX37" fmla="*/ 3965369 w 6386648"/>
                <a:gd name="connsiteY37" fmla="*/ 1747288 h 1849426"/>
                <a:gd name="connsiteX38" fmla="*/ 3947345 w 6386648"/>
                <a:gd name="connsiteY38" fmla="*/ 1729263 h 1849426"/>
                <a:gd name="connsiteX39" fmla="*/ 3965369 w 6386648"/>
                <a:gd name="connsiteY39" fmla="*/ 1711239 h 1849426"/>
                <a:gd name="connsiteX40" fmla="*/ 4836548 w 6386648"/>
                <a:gd name="connsiteY40" fmla="*/ 1705231 h 1849426"/>
                <a:gd name="connsiteX41" fmla="*/ 4854573 w 6386648"/>
                <a:gd name="connsiteY41" fmla="*/ 1723255 h 1849426"/>
                <a:gd name="connsiteX42" fmla="*/ 4836548 w 6386648"/>
                <a:gd name="connsiteY42" fmla="*/ 1741280 h 1849426"/>
                <a:gd name="connsiteX43" fmla="*/ 4818524 w 6386648"/>
                <a:gd name="connsiteY43" fmla="*/ 1723255 h 1849426"/>
                <a:gd name="connsiteX44" fmla="*/ 4836548 w 6386648"/>
                <a:gd name="connsiteY44" fmla="*/ 1705231 h 1849426"/>
                <a:gd name="connsiteX45" fmla="*/ 4175653 w 6386648"/>
                <a:gd name="connsiteY45" fmla="*/ 1681198 h 1849426"/>
                <a:gd name="connsiteX46" fmla="*/ 4193678 w 6386648"/>
                <a:gd name="connsiteY46" fmla="*/ 1699222 h 1849426"/>
                <a:gd name="connsiteX47" fmla="*/ 4175653 w 6386648"/>
                <a:gd name="connsiteY47" fmla="*/ 1717247 h 1849426"/>
                <a:gd name="connsiteX48" fmla="*/ 4157629 w 6386648"/>
                <a:gd name="connsiteY48" fmla="*/ 1699222 h 1849426"/>
                <a:gd name="connsiteX49" fmla="*/ 4175653 w 6386648"/>
                <a:gd name="connsiteY49" fmla="*/ 1681198 h 1849426"/>
                <a:gd name="connsiteX50" fmla="*/ 4602231 w 6386648"/>
                <a:gd name="connsiteY50" fmla="*/ 1675190 h 1849426"/>
                <a:gd name="connsiteX51" fmla="*/ 4620256 w 6386648"/>
                <a:gd name="connsiteY51" fmla="*/ 1693214 h 1849426"/>
                <a:gd name="connsiteX52" fmla="*/ 4602231 w 6386648"/>
                <a:gd name="connsiteY52" fmla="*/ 1711239 h 1849426"/>
                <a:gd name="connsiteX53" fmla="*/ 4584207 w 6386648"/>
                <a:gd name="connsiteY53" fmla="*/ 1693214 h 1849426"/>
                <a:gd name="connsiteX54" fmla="*/ 4602231 w 6386648"/>
                <a:gd name="connsiteY54" fmla="*/ 1675190 h 1849426"/>
                <a:gd name="connsiteX55" fmla="*/ 4734410 w 6386648"/>
                <a:gd name="connsiteY55" fmla="*/ 1663174 h 1849426"/>
                <a:gd name="connsiteX56" fmla="*/ 4752435 w 6386648"/>
                <a:gd name="connsiteY56" fmla="*/ 1681198 h 1849426"/>
                <a:gd name="connsiteX57" fmla="*/ 4734410 w 6386648"/>
                <a:gd name="connsiteY57" fmla="*/ 1699223 h 1849426"/>
                <a:gd name="connsiteX58" fmla="*/ 4716386 w 6386648"/>
                <a:gd name="connsiteY58" fmla="*/ 1681198 h 1849426"/>
                <a:gd name="connsiteX59" fmla="*/ 4734410 w 6386648"/>
                <a:gd name="connsiteY59" fmla="*/ 1663174 h 1849426"/>
                <a:gd name="connsiteX60" fmla="*/ 3851214 w 6386648"/>
                <a:gd name="connsiteY60" fmla="*/ 1663174 h 1849426"/>
                <a:gd name="connsiteX61" fmla="*/ 3869239 w 6386648"/>
                <a:gd name="connsiteY61" fmla="*/ 1681198 h 1849426"/>
                <a:gd name="connsiteX62" fmla="*/ 3851214 w 6386648"/>
                <a:gd name="connsiteY62" fmla="*/ 1699223 h 1849426"/>
                <a:gd name="connsiteX63" fmla="*/ 3833190 w 6386648"/>
                <a:gd name="connsiteY63" fmla="*/ 1681198 h 1849426"/>
                <a:gd name="connsiteX64" fmla="*/ 3851214 w 6386648"/>
                <a:gd name="connsiteY64" fmla="*/ 1663174 h 1849426"/>
                <a:gd name="connsiteX65" fmla="*/ 4061499 w 6386648"/>
                <a:gd name="connsiteY65" fmla="*/ 1627125 h 1849426"/>
                <a:gd name="connsiteX66" fmla="*/ 4079524 w 6386648"/>
                <a:gd name="connsiteY66" fmla="*/ 1645149 h 1849426"/>
                <a:gd name="connsiteX67" fmla="*/ 4061499 w 6386648"/>
                <a:gd name="connsiteY67" fmla="*/ 1663174 h 1849426"/>
                <a:gd name="connsiteX68" fmla="*/ 4043475 w 6386648"/>
                <a:gd name="connsiteY68" fmla="*/ 1645149 h 1849426"/>
                <a:gd name="connsiteX69" fmla="*/ 4061499 w 6386648"/>
                <a:gd name="connsiteY69" fmla="*/ 1627125 h 1849426"/>
                <a:gd name="connsiteX70" fmla="*/ 4482068 w 6386648"/>
                <a:gd name="connsiteY70" fmla="*/ 1621117 h 1849426"/>
                <a:gd name="connsiteX71" fmla="*/ 4500093 w 6386648"/>
                <a:gd name="connsiteY71" fmla="*/ 1639141 h 1849426"/>
                <a:gd name="connsiteX72" fmla="*/ 4482068 w 6386648"/>
                <a:gd name="connsiteY72" fmla="*/ 1657166 h 1849426"/>
                <a:gd name="connsiteX73" fmla="*/ 4464044 w 6386648"/>
                <a:gd name="connsiteY73" fmla="*/ 1639141 h 1849426"/>
                <a:gd name="connsiteX74" fmla="*/ 4482068 w 6386648"/>
                <a:gd name="connsiteY74" fmla="*/ 1621117 h 1849426"/>
                <a:gd name="connsiteX75" fmla="*/ 4926670 w 6386648"/>
                <a:gd name="connsiteY75" fmla="*/ 1615109 h 1849426"/>
                <a:gd name="connsiteX76" fmla="*/ 4944695 w 6386648"/>
                <a:gd name="connsiteY76" fmla="*/ 1633133 h 1849426"/>
                <a:gd name="connsiteX77" fmla="*/ 4926670 w 6386648"/>
                <a:gd name="connsiteY77" fmla="*/ 1651158 h 1849426"/>
                <a:gd name="connsiteX78" fmla="*/ 4908646 w 6386648"/>
                <a:gd name="connsiteY78" fmla="*/ 1633133 h 1849426"/>
                <a:gd name="connsiteX79" fmla="*/ 4926670 w 6386648"/>
                <a:gd name="connsiteY79" fmla="*/ 1615109 h 1849426"/>
                <a:gd name="connsiteX80" fmla="*/ 3719035 w 6386648"/>
                <a:gd name="connsiteY80" fmla="*/ 1615109 h 1849426"/>
                <a:gd name="connsiteX81" fmla="*/ 3737060 w 6386648"/>
                <a:gd name="connsiteY81" fmla="*/ 1633133 h 1849426"/>
                <a:gd name="connsiteX82" fmla="*/ 3719035 w 6386648"/>
                <a:gd name="connsiteY82" fmla="*/ 1651158 h 1849426"/>
                <a:gd name="connsiteX83" fmla="*/ 3701011 w 6386648"/>
                <a:gd name="connsiteY83" fmla="*/ 1633133 h 1849426"/>
                <a:gd name="connsiteX84" fmla="*/ 3719035 w 6386648"/>
                <a:gd name="connsiteY84" fmla="*/ 1615109 h 1849426"/>
                <a:gd name="connsiteX85" fmla="*/ 4343881 w 6386648"/>
                <a:gd name="connsiteY85" fmla="*/ 1603093 h 1849426"/>
                <a:gd name="connsiteX86" fmla="*/ 4361906 w 6386648"/>
                <a:gd name="connsiteY86" fmla="*/ 1621117 h 1849426"/>
                <a:gd name="connsiteX87" fmla="*/ 4343881 w 6386648"/>
                <a:gd name="connsiteY87" fmla="*/ 1639142 h 1849426"/>
                <a:gd name="connsiteX88" fmla="*/ 4325857 w 6386648"/>
                <a:gd name="connsiteY88" fmla="*/ 1621117 h 1849426"/>
                <a:gd name="connsiteX89" fmla="*/ 4343881 w 6386648"/>
                <a:gd name="connsiteY89" fmla="*/ 1603093 h 1849426"/>
                <a:gd name="connsiteX90" fmla="*/ 4235735 w 6386648"/>
                <a:gd name="connsiteY90" fmla="*/ 1579060 h 1849426"/>
                <a:gd name="connsiteX91" fmla="*/ 4253760 w 6386648"/>
                <a:gd name="connsiteY91" fmla="*/ 1597085 h 1849426"/>
                <a:gd name="connsiteX92" fmla="*/ 4235735 w 6386648"/>
                <a:gd name="connsiteY92" fmla="*/ 1615109 h 1849426"/>
                <a:gd name="connsiteX93" fmla="*/ 4217711 w 6386648"/>
                <a:gd name="connsiteY93" fmla="*/ 1597085 h 1849426"/>
                <a:gd name="connsiteX94" fmla="*/ 4235735 w 6386648"/>
                <a:gd name="connsiteY94" fmla="*/ 1579060 h 1849426"/>
                <a:gd name="connsiteX95" fmla="*/ 3941336 w 6386648"/>
                <a:gd name="connsiteY95" fmla="*/ 1573052 h 1849426"/>
                <a:gd name="connsiteX96" fmla="*/ 3959361 w 6386648"/>
                <a:gd name="connsiteY96" fmla="*/ 1591076 h 1849426"/>
                <a:gd name="connsiteX97" fmla="*/ 3941336 w 6386648"/>
                <a:gd name="connsiteY97" fmla="*/ 1609101 h 1849426"/>
                <a:gd name="connsiteX98" fmla="*/ 3923312 w 6386648"/>
                <a:gd name="connsiteY98" fmla="*/ 1591076 h 1849426"/>
                <a:gd name="connsiteX99" fmla="*/ 3941336 w 6386648"/>
                <a:gd name="connsiteY99" fmla="*/ 1573052 h 1849426"/>
                <a:gd name="connsiteX100" fmla="*/ 1057431 w 6386648"/>
                <a:gd name="connsiteY100" fmla="*/ 1567044 h 1849426"/>
                <a:gd name="connsiteX101" fmla="*/ 1075456 w 6386648"/>
                <a:gd name="connsiteY101" fmla="*/ 1585068 h 1849426"/>
                <a:gd name="connsiteX102" fmla="*/ 1057431 w 6386648"/>
                <a:gd name="connsiteY102" fmla="*/ 1603093 h 1849426"/>
                <a:gd name="connsiteX103" fmla="*/ 1039407 w 6386648"/>
                <a:gd name="connsiteY103" fmla="*/ 1585068 h 1849426"/>
                <a:gd name="connsiteX104" fmla="*/ 1057431 w 6386648"/>
                <a:gd name="connsiteY104" fmla="*/ 1567044 h 1849426"/>
                <a:gd name="connsiteX105" fmla="*/ 1201626 w 6386648"/>
                <a:gd name="connsiteY105" fmla="*/ 1561036 h 1849426"/>
                <a:gd name="connsiteX106" fmla="*/ 1219651 w 6386648"/>
                <a:gd name="connsiteY106" fmla="*/ 1579060 h 1849426"/>
                <a:gd name="connsiteX107" fmla="*/ 1201626 w 6386648"/>
                <a:gd name="connsiteY107" fmla="*/ 1597085 h 1849426"/>
                <a:gd name="connsiteX108" fmla="*/ 1183602 w 6386648"/>
                <a:gd name="connsiteY108" fmla="*/ 1579060 h 1849426"/>
                <a:gd name="connsiteX109" fmla="*/ 1201626 w 6386648"/>
                <a:gd name="connsiteY109" fmla="*/ 1561036 h 1849426"/>
                <a:gd name="connsiteX110" fmla="*/ 4716385 w 6386648"/>
                <a:gd name="connsiteY110" fmla="*/ 1555028 h 1849426"/>
                <a:gd name="connsiteX111" fmla="*/ 4734410 w 6386648"/>
                <a:gd name="connsiteY111" fmla="*/ 1573052 h 1849426"/>
                <a:gd name="connsiteX112" fmla="*/ 4716385 w 6386648"/>
                <a:gd name="connsiteY112" fmla="*/ 1591077 h 1849426"/>
                <a:gd name="connsiteX113" fmla="*/ 4698361 w 6386648"/>
                <a:gd name="connsiteY113" fmla="*/ 1573052 h 1849426"/>
                <a:gd name="connsiteX114" fmla="*/ 4716385 w 6386648"/>
                <a:gd name="connsiteY114" fmla="*/ 1555028 h 1849426"/>
                <a:gd name="connsiteX115" fmla="*/ 4578198 w 6386648"/>
                <a:gd name="connsiteY115" fmla="*/ 1555028 h 1849426"/>
                <a:gd name="connsiteX116" fmla="*/ 4596223 w 6386648"/>
                <a:gd name="connsiteY116" fmla="*/ 1573052 h 1849426"/>
                <a:gd name="connsiteX117" fmla="*/ 4578198 w 6386648"/>
                <a:gd name="connsiteY117" fmla="*/ 1591077 h 1849426"/>
                <a:gd name="connsiteX118" fmla="*/ 4560173 w 6386648"/>
                <a:gd name="connsiteY118" fmla="*/ 1573052 h 1849426"/>
                <a:gd name="connsiteX119" fmla="*/ 4578198 w 6386648"/>
                <a:gd name="connsiteY119" fmla="*/ 1555028 h 1849426"/>
                <a:gd name="connsiteX120" fmla="*/ 1333805 w 6386648"/>
                <a:gd name="connsiteY120" fmla="*/ 1555028 h 1849426"/>
                <a:gd name="connsiteX121" fmla="*/ 1351830 w 6386648"/>
                <a:gd name="connsiteY121" fmla="*/ 1573052 h 1849426"/>
                <a:gd name="connsiteX122" fmla="*/ 1333805 w 6386648"/>
                <a:gd name="connsiteY122" fmla="*/ 1591077 h 1849426"/>
                <a:gd name="connsiteX123" fmla="*/ 1315781 w 6386648"/>
                <a:gd name="connsiteY123" fmla="*/ 1573052 h 1849426"/>
                <a:gd name="connsiteX124" fmla="*/ 1333805 w 6386648"/>
                <a:gd name="connsiteY124" fmla="*/ 1555028 h 1849426"/>
                <a:gd name="connsiteX125" fmla="*/ 4842556 w 6386648"/>
                <a:gd name="connsiteY125" fmla="*/ 1543011 h 1849426"/>
                <a:gd name="connsiteX126" fmla="*/ 4860581 w 6386648"/>
                <a:gd name="connsiteY126" fmla="*/ 1561035 h 1849426"/>
                <a:gd name="connsiteX127" fmla="*/ 4842556 w 6386648"/>
                <a:gd name="connsiteY127" fmla="*/ 1579060 h 1849426"/>
                <a:gd name="connsiteX128" fmla="*/ 4824532 w 6386648"/>
                <a:gd name="connsiteY128" fmla="*/ 1561035 h 1849426"/>
                <a:gd name="connsiteX129" fmla="*/ 4842556 w 6386648"/>
                <a:gd name="connsiteY129" fmla="*/ 1543011 h 1849426"/>
                <a:gd name="connsiteX130" fmla="*/ 3803149 w 6386648"/>
                <a:gd name="connsiteY130" fmla="*/ 1537003 h 1849426"/>
                <a:gd name="connsiteX131" fmla="*/ 3821174 w 6386648"/>
                <a:gd name="connsiteY131" fmla="*/ 1555027 h 1849426"/>
                <a:gd name="connsiteX132" fmla="*/ 3803149 w 6386648"/>
                <a:gd name="connsiteY132" fmla="*/ 1573052 h 1849426"/>
                <a:gd name="connsiteX133" fmla="*/ 3785125 w 6386648"/>
                <a:gd name="connsiteY133" fmla="*/ 1555027 h 1849426"/>
                <a:gd name="connsiteX134" fmla="*/ 3803149 w 6386648"/>
                <a:gd name="connsiteY134" fmla="*/ 1537003 h 1849426"/>
                <a:gd name="connsiteX135" fmla="*/ 4127588 w 6386648"/>
                <a:gd name="connsiteY135" fmla="*/ 1530995 h 1849426"/>
                <a:gd name="connsiteX136" fmla="*/ 4145613 w 6386648"/>
                <a:gd name="connsiteY136" fmla="*/ 1549019 h 1849426"/>
                <a:gd name="connsiteX137" fmla="*/ 4127588 w 6386648"/>
                <a:gd name="connsiteY137" fmla="*/ 1567044 h 1849426"/>
                <a:gd name="connsiteX138" fmla="*/ 4109563 w 6386648"/>
                <a:gd name="connsiteY138" fmla="*/ 1549019 h 1849426"/>
                <a:gd name="connsiteX139" fmla="*/ 4127588 w 6386648"/>
                <a:gd name="connsiteY139" fmla="*/ 1530995 h 1849426"/>
                <a:gd name="connsiteX140" fmla="*/ 3634921 w 6386648"/>
                <a:gd name="connsiteY140" fmla="*/ 1530995 h 1849426"/>
                <a:gd name="connsiteX141" fmla="*/ 3652946 w 6386648"/>
                <a:gd name="connsiteY141" fmla="*/ 1549019 h 1849426"/>
                <a:gd name="connsiteX142" fmla="*/ 3634921 w 6386648"/>
                <a:gd name="connsiteY142" fmla="*/ 1567044 h 1849426"/>
                <a:gd name="connsiteX143" fmla="*/ 3616897 w 6386648"/>
                <a:gd name="connsiteY143" fmla="*/ 1549019 h 1849426"/>
                <a:gd name="connsiteX144" fmla="*/ 3634921 w 6386648"/>
                <a:gd name="connsiteY144" fmla="*/ 1530995 h 1849426"/>
                <a:gd name="connsiteX145" fmla="*/ 3532783 w 6386648"/>
                <a:gd name="connsiteY145" fmla="*/ 1530995 h 1849426"/>
                <a:gd name="connsiteX146" fmla="*/ 3550808 w 6386648"/>
                <a:gd name="connsiteY146" fmla="*/ 1549019 h 1849426"/>
                <a:gd name="connsiteX147" fmla="*/ 3532783 w 6386648"/>
                <a:gd name="connsiteY147" fmla="*/ 1567044 h 1849426"/>
                <a:gd name="connsiteX148" fmla="*/ 3514759 w 6386648"/>
                <a:gd name="connsiteY148" fmla="*/ 1549019 h 1849426"/>
                <a:gd name="connsiteX149" fmla="*/ 3532783 w 6386648"/>
                <a:gd name="connsiteY149" fmla="*/ 1530995 h 1849426"/>
                <a:gd name="connsiteX150" fmla="*/ 1478000 w 6386648"/>
                <a:gd name="connsiteY150" fmla="*/ 1530995 h 1849426"/>
                <a:gd name="connsiteX151" fmla="*/ 1496025 w 6386648"/>
                <a:gd name="connsiteY151" fmla="*/ 1549019 h 1849426"/>
                <a:gd name="connsiteX152" fmla="*/ 1478000 w 6386648"/>
                <a:gd name="connsiteY152" fmla="*/ 1567044 h 1849426"/>
                <a:gd name="connsiteX153" fmla="*/ 1459976 w 6386648"/>
                <a:gd name="connsiteY153" fmla="*/ 1549019 h 1849426"/>
                <a:gd name="connsiteX154" fmla="*/ 1478000 w 6386648"/>
                <a:gd name="connsiteY154" fmla="*/ 1530995 h 1849426"/>
                <a:gd name="connsiteX155" fmla="*/ 4427995 w 6386648"/>
                <a:gd name="connsiteY155" fmla="*/ 1518979 h 1849426"/>
                <a:gd name="connsiteX156" fmla="*/ 4446020 w 6386648"/>
                <a:gd name="connsiteY156" fmla="*/ 1537004 h 1849426"/>
                <a:gd name="connsiteX157" fmla="*/ 4427995 w 6386648"/>
                <a:gd name="connsiteY157" fmla="*/ 1555028 h 1849426"/>
                <a:gd name="connsiteX158" fmla="*/ 4409970 w 6386648"/>
                <a:gd name="connsiteY158" fmla="*/ 1537004 h 1849426"/>
                <a:gd name="connsiteX159" fmla="*/ 4427995 w 6386648"/>
                <a:gd name="connsiteY159" fmla="*/ 1518979 h 1849426"/>
                <a:gd name="connsiteX160" fmla="*/ 4980743 w 6386648"/>
                <a:gd name="connsiteY160" fmla="*/ 1506962 h 1849426"/>
                <a:gd name="connsiteX161" fmla="*/ 4998768 w 6386648"/>
                <a:gd name="connsiteY161" fmla="*/ 1524986 h 1849426"/>
                <a:gd name="connsiteX162" fmla="*/ 4980743 w 6386648"/>
                <a:gd name="connsiteY162" fmla="*/ 1543011 h 1849426"/>
                <a:gd name="connsiteX163" fmla="*/ 4962719 w 6386648"/>
                <a:gd name="connsiteY163" fmla="*/ 1524986 h 1849426"/>
                <a:gd name="connsiteX164" fmla="*/ 4980743 w 6386648"/>
                <a:gd name="connsiteY164" fmla="*/ 1506962 h 1849426"/>
                <a:gd name="connsiteX165" fmla="*/ 961301 w 6386648"/>
                <a:gd name="connsiteY165" fmla="*/ 1506962 h 1849426"/>
                <a:gd name="connsiteX166" fmla="*/ 979326 w 6386648"/>
                <a:gd name="connsiteY166" fmla="*/ 1524986 h 1849426"/>
                <a:gd name="connsiteX167" fmla="*/ 961301 w 6386648"/>
                <a:gd name="connsiteY167" fmla="*/ 1543011 h 1849426"/>
                <a:gd name="connsiteX168" fmla="*/ 943277 w 6386648"/>
                <a:gd name="connsiteY168" fmla="*/ 1524986 h 1849426"/>
                <a:gd name="connsiteX169" fmla="*/ 961301 w 6386648"/>
                <a:gd name="connsiteY169" fmla="*/ 1506962 h 1849426"/>
                <a:gd name="connsiteX170" fmla="*/ 859163 w 6386648"/>
                <a:gd name="connsiteY170" fmla="*/ 1500954 h 1849426"/>
                <a:gd name="connsiteX171" fmla="*/ 877188 w 6386648"/>
                <a:gd name="connsiteY171" fmla="*/ 1518978 h 1849426"/>
                <a:gd name="connsiteX172" fmla="*/ 859163 w 6386648"/>
                <a:gd name="connsiteY172" fmla="*/ 1537003 h 1849426"/>
                <a:gd name="connsiteX173" fmla="*/ 841139 w 6386648"/>
                <a:gd name="connsiteY173" fmla="*/ 1518978 h 1849426"/>
                <a:gd name="connsiteX174" fmla="*/ 859163 w 6386648"/>
                <a:gd name="connsiteY174" fmla="*/ 1500954 h 1849426"/>
                <a:gd name="connsiteX175" fmla="*/ 4013434 w 6386648"/>
                <a:gd name="connsiteY175" fmla="*/ 1482930 h 1849426"/>
                <a:gd name="connsiteX176" fmla="*/ 4031459 w 6386648"/>
                <a:gd name="connsiteY176" fmla="*/ 1500954 h 1849426"/>
                <a:gd name="connsiteX177" fmla="*/ 4013434 w 6386648"/>
                <a:gd name="connsiteY177" fmla="*/ 1518979 h 1849426"/>
                <a:gd name="connsiteX178" fmla="*/ 3995410 w 6386648"/>
                <a:gd name="connsiteY178" fmla="*/ 1500954 h 1849426"/>
                <a:gd name="connsiteX179" fmla="*/ 4013434 w 6386648"/>
                <a:gd name="connsiteY179" fmla="*/ 1482930 h 1849426"/>
                <a:gd name="connsiteX180" fmla="*/ 3412620 w 6386648"/>
                <a:gd name="connsiteY180" fmla="*/ 1482930 h 1849426"/>
                <a:gd name="connsiteX181" fmla="*/ 3430645 w 6386648"/>
                <a:gd name="connsiteY181" fmla="*/ 1500954 h 1849426"/>
                <a:gd name="connsiteX182" fmla="*/ 3412620 w 6386648"/>
                <a:gd name="connsiteY182" fmla="*/ 1518979 h 1849426"/>
                <a:gd name="connsiteX183" fmla="*/ 3394596 w 6386648"/>
                <a:gd name="connsiteY183" fmla="*/ 1500954 h 1849426"/>
                <a:gd name="connsiteX184" fmla="*/ 3412620 w 6386648"/>
                <a:gd name="connsiteY184" fmla="*/ 1482930 h 1849426"/>
                <a:gd name="connsiteX185" fmla="*/ 1586148 w 6386648"/>
                <a:gd name="connsiteY185" fmla="*/ 1476922 h 1849426"/>
                <a:gd name="connsiteX186" fmla="*/ 1604172 w 6386648"/>
                <a:gd name="connsiteY186" fmla="*/ 1494946 h 1849426"/>
                <a:gd name="connsiteX187" fmla="*/ 1586148 w 6386648"/>
                <a:gd name="connsiteY187" fmla="*/ 1512971 h 1849426"/>
                <a:gd name="connsiteX188" fmla="*/ 1568123 w 6386648"/>
                <a:gd name="connsiteY188" fmla="*/ 1494946 h 1849426"/>
                <a:gd name="connsiteX189" fmla="*/ 1586148 w 6386648"/>
                <a:gd name="connsiteY189" fmla="*/ 1476922 h 1849426"/>
                <a:gd name="connsiteX190" fmla="*/ 4271783 w 6386648"/>
                <a:gd name="connsiteY190" fmla="*/ 1464906 h 1849426"/>
                <a:gd name="connsiteX191" fmla="*/ 4289808 w 6386648"/>
                <a:gd name="connsiteY191" fmla="*/ 1482930 h 1849426"/>
                <a:gd name="connsiteX192" fmla="*/ 4271783 w 6386648"/>
                <a:gd name="connsiteY192" fmla="*/ 1500955 h 1849426"/>
                <a:gd name="connsiteX193" fmla="*/ 4253759 w 6386648"/>
                <a:gd name="connsiteY193" fmla="*/ 1482930 h 1849426"/>
                <a:gd name="connsiteX194" fmla="*/ 4271783 w 6386648"/>
                <a:gd name="connsiteY194" fmla="*/ 1464906 h 1849426"/>
                <a:gd name="connsiteX195" fmla="*/ 1105497 w 6386648"/>
                <a:gd name="connsiteY195" fmla="*/ 1464906 h 1849426"/>
                <a:gd name="connsiteX196" fmla="*/ 1123521 w 6386648"/>
                <a:gd name="connsiteY196" fmla="*/ 1482930 h 1849426"/>
                <a:gd name="connsiteX197" fmla="*/ 1105497 w 6386648"/>
                <a:gd name="connsiteY197" fmla="*/ 1500955 h 1849426"/>
                <a:gd name="connsiteX198" fmla="*/ 1087472 w 6386648"/>
                <a:gd name="connsiteY198" fmla="*/ 1482930 h 1849426"/>
                <a:gd name="connsiteX199" fmla="*/ 1105497 w 6386648"/>
                <a:gd name="connsiteY199" fmla="*/ 1464906 h 1849426"/>
                <a:gd name="connsiteX200" fmla="*/ 4602231 w 6386648"/>
                <a:gd name="connsiteY200" fmla="*/ 1452889 h 1849426"/>
                <a:gd name="connsiteX201" fmla="*/ 4620256 w 6386648"/>
                <a:gd name="connsiteY201" fmla="*/ 1470913 h 1849426"/>
                <a:gd name="connsiteX202" fmla="*/ 4602231 w 6386648"/>
                <a:gd name="connsiteY202" fmla="*/ 1488938 h 1849426"/>
                <a:gd name="connsiteX203" fmla="*/ 4584207 w 6386648"/>
                <a:gd name="connsiteY203" fmla="*/ 1470913 h 1849426"/>
                <a:gd name="connsiteX204" fmla="*/ 4602231 w 6386648"/>
                <a:gd name="connsiteY204" fmla="*/ 1452889 h 1849426"/>
                <a:gd name="connsiteX205" fmla="*/ 3875247 w 6386648"/>
                <a:gd name="connsiteY205" fmla="*/ 1452889 h 1849426"/>
                <a:gd name="connsiteX206" fmla="*/ 3893272 w 6386648"/>
                <a:gd name="connsiteY206" fmla="*/ 1470913 h 1849426"/>
                <a:gd name="connsiteX207" fmla="*/ 3875247 w 6386648"/>
                <a:gd name="connsiteY207" fmla="*/ 1488938 h 1849426"/>
                <a:gd name="connsiteX208" fmla="*/ 3857223 w 6386648"/>
                <a:gd name="connsiteY208" fmla="*/ 1470913 h 1849426"/>
                <a:gd name="connsiteX209" fmla="*/ 3875247 w 6386648"/>
                <a:gd name="connsiteY209" fmla="*/ 1452889 h 1849426"/>
                <a:gd name="connsiteX210" fmla="*/ 1706311 w 6386648"/>
                <a:gd name="connsiteY210" fmla="*/ 1452889 h 1849426"/>
                <a:gd name="connsiteX211" fmla="*/ 1724335 w 6386648"/>
                <a:gd name="connsiteY211" fmla="*/ 1470913 h 1849426"/>
                <a:gd name="connsiteX212" fmla="*/ 1706311 w 6386648"/>
                <a:gd name="connsiteY212" fmla="*/ 1488938 h 1849426"/>
                <a:gd name="connsiteX213" fmla="*/ 1688286 w 6386648"/>
                <a:gd name="connsiteY213" fmla="*/ 1470913 h 1849426"/>
                <a:gd name="connsiteX214" fmla="*/ 1706311 w 6386648"/>
                <a:gd name="connsiteY214" fmla="*/ 1452889 h 1849426"/>
                <a:gd name="connsiteX215" fmla="*/ 1411911 w 6386648"/>
                <a:gd name="connsiteY215" fmla="*/ 1452889 h 1849426"/>
                <a:gd name="connsiteX216" fmla="*/ 1429936 w 6386648"/>
                <a:gd name="connsiteY216" fmla="*/ 1470913 h 1849426"/>
                <a:gd name="connsiteX217" fmla="*/ 1411911 w 6386648"/>
                <a:gd name="connsiteY217" fmla="*/ 1488938 h 1849426"/>
                <a:gd name="connsiteX218" fmla="*/ 1393887 w 6386648"/>
                <a:gd name="connsiteY218" fmla="*/ 1470913 h 1849426"/>
                <a:gd name="connsiteX219" fmla="*/ 1411911 w 6386648"/>
                <a:gd name="connsiteY219" fmla="*/ 1452889 h 1849426"/>
                <a:gd name="connsiteX220" fmla="*/ 1249691 w 6386648"/>
                <a:gd name="connsiteY220" fmla="*/ 1452889 h 1849426"/>
                <a:gd name="connsiteX221" fmla="*/ 1267716 w 6386648"/>
                <a:gd name="connsiteY221" fmla="*/ 1470913 h 1849426"/>
                <a:gd name="connsiteX222" fmla="*/ 1249691 w 6386648"/>
                <a:gd name="connsiteY222" fmla="*/ 1488938 h 1849426"/>
                <a:gd name="connsiteX223" fmla="*/ 1231667 w 6386648"/>
                <a:gd name="connsiteY223" fmla="*/ 1470913 h 1849426"/>
                <a:gd name="connsiteX224" fmla="*/ 1249691 w 6386648"/>
                <a:gd name="connsiteY224" fmla="*/ 1452889 h 1849426"/>
                <a:gd name="connsiteX225" fmla="*/ 4764451 w 6386648"/>
                <a:gd name="connsiteY225" fmla="*/ 1446881 h 1849426"/>
                <a:gd name="connsiteX226" fmla="*/ 4782476 w 6386648"/>
                <a:gd name="connsiteY226" fmla="*/ 1464905 h 1849426"/>
                <a:gd name="connsiteX227" fmla="*/ 4764451 w 6386648"/>
                <a:gd name="connsiteY227" fmla="*/ 1482930 h 1849426"/>
                <a:gd name="connsiteX228" fmla="*/ 4746427 w 6386648"/>
                <a:gd name="connsiteY228" fmla="*/ 1464905 h 1849426"/>
                <a:gd name="connsiteX229" fmla="*/ 4764451 w 6386648"/>
                <a:gd name="connsiteY229" fmla="*/ 1446881 h 1849426"/>
                <a:gd name="connsiteX230" fmla="*/ 763032 w 6386648"/>
                <a:gd name="connsiteY230" fmla="*/ 1446881 h 1849426"/>
                <a:gd name="connsiteX231" fmla="*/ 781057 w 6386648"/>
                <a:gd name="connsiteY231" fmla="*/ 1464905 h 1849426"/>
                <a:gd name="connsiteX232" fmla="*/ 763032 w 6386648"/>
                <a:gd name="connsiteY232" fmla="*/ 1482930 h 1849426"/>
                <a:gd name="connsiteX233" fmla="*/ 745008 w 6386648"/>
                <a:gd name="connsiteY233" fmla="*/ 1464905 h 1849426"/>
                <a:gd name="connsiteX234" fmla="*/ 763032 w 6386648"/>
                <a:gd name="connsiteY234" fmla="*/ 1446881 h 1849426"/>
                <a:gd name="connsiteX235" fmla="*/ 3731051 w 6386648"/>
                <a:gd name="connsiteY235" fmla="*/ 1434865 h 1849426"/>
                <a:gd name="connsiteX236" fmla="*/ 3749076 w 6386648"/>
                <a:gd name="connsiteY236" fmla="*/ 1452889 h 1849426"/>
                <a:gd name="connsiteX237" fmla="*/ 3731051 w 6386648"/>
                <a:gd name="connsiteY237" fmla="*/ 1470914 h 1849426"/>
                <a:gd name="connsiteX238" fmla="*/ 3713027 w 6386648"/>
                <a:gd name="connsiteY238" fmla="*/ 1452889 h 1849426"/>
                <a:gd name="connsiteX239" fmla="*/ 3731051 w 6386648"/>
                <a:gd name="connsiteY239" fmla="*/ 1434865 h 1849426"/>
                <a:gd name="connsiteX240" fmla="*/ 3304474 w 6386648"/>
                <a:gd name="connsiteY240" fmla="*/ 1422849 h 1849426"/>
                <a:gd name="connsiteX241" fmla="*/ 3322499 w 6386648"/>
                <a:gd name="connsiteY241" fmla="*/ 1440873 h 1849426"/>
                <a:gd name="connsiteX242" fmla="*/ 3304474 w 6386648"/>
                <a:gd name="connsiteY242" fmla="*/ 1458898 h 1849426"/>
                <a:gd name="connsiteX243" fmla="*/ 3286450 w 6386648"/>
                <a:gd name="connsiteY243" fmla="*/ 1440873 h 1849426"/>
                <a:gd name="connsiteX244" fmla="*/ 3304474 w 6386648"/>
                <a:gd name="connsiteY244" fmla="*/ 1422849 h 1849426"/>
                <a:gd name="connsiteX245" fmla="*/ 4890621 w 6386648"/>
                <a:gd name="connsiteY245" fmla="*/ 1416840 h 1849426"/>
                <a:gd name="connsiteX246" fmla="*/ 4908646 w 6386648"/>
                <a:gd name="connsiteY246" fmla="*/ 1434864 h 1849426"/>
                <a:gd name="connsiteX247" fmla="*/ 4890621 w 6386648"/>
                <a:gd name="connsiteY247" fmla="*/ 1452889 h 1849426"/>
                <a:gd name="connsiteX248" fmla="*/ 4872597 w 6386648"/>
                <a:gd name="connsiteY248" fmla="*/ 1434864 h 1849426"/>
                <a:gd name="connsiteX249" fmla="*/ 4890621 w 6386648"/>
                <a:gd name="connsiteY249" fmla="*/ 1416840 h 1849426"/>
                <a:gd name="connsiteX250" fmla="*/ 3544799 w 6386648"/>
                <a:gd name="connsiteY250" fmla="*/ 1410832 h 1849426"/>
                <a:gd name="connsiteX251" fmla="*/ 3562824 w 6386648"/>
                <a:gd name="connsiteY251" fmla="*/ 1428856 h 1849426"/>
                <a:gd name="connsiteX252" fmla="*/ 3544799 w 6386648"/>
                <a:gd name="connsiteY252" fmla="*/ 1446881 h 1849426"/>
                <a:gd name="connsiteX253" fmla="*/ 3526775 w 6386648"/>
                <a:gd name="connsiteY253" fmla="*/ 1428856 h 1849426"/>
                <a:gd name="connsiteX254" fmla="*/ 3544799 w 6386648"/>
                <a:gd name="connsiteY254" fmla="*/ 1410832 h 1849426"/>
                <a:gd name="connsiteX255" fmla="*/ 4488076 w 6386648"/>
                <a:gd name="connsiteY255" fmla="*/ 1404824 h 1849426"/>
                <a:gd name="connsiteX256" fmla="*/ 4506101 w 6386648"/>
                <a:gd name="connsiteY256" fmla="*/ 1422848 h 1849426"/>
                <a:gd name="connsiteX257" fmla="*/ 4488076 w 6386648"/>
                <a:gd name="connsiteY257" fmla="*/ 1440873 h 1849426"/>
                <a:gd name="connsiteX258" fmla="*/ 4470051 w 6386648"/>
                <a:gd name="connsiteY258" fmla="*/ 1422848 h 1849426"/>
                <a:gd name="connsiteX259" fmla="*/ 4488076 w 6386648"/>
                <a:gd name="connsiteY259" fmla="*/ 1404824 h 1849426"/>
                <a:gd name="connsiteX260" fmla="*/ 5028808 w 6386648"/>
                <a:gd name="connsiteY260" fmla="*/ 1398816 h 1849426"/>
                <a:gd name="connsiteX261" fmla="*/ 5046833 w 6386648"/>
                <a:gd name="connsiteY261" fmla="*/ 1416841 h 1849426"/>
                <a:gd name="connsiteX262" fmla="*/ 5028808 w 6386648"/>
                <a:gd name="connsiteY262" fmla="*/ 1434865 h 1849426"/>
                <a:gd name="connsiteX263" fmla="*/ 5010783 w 6386648"/>
                <a:gd name="connsiteY263" fmla="*/ 1416841 h 1849426"/>
                <a:gd name="connsiteX264" fmla="*/ 5028808 w 6386648"/>
                <a:gd name="connsiteY264" fmla="*/ 1398816 h 1849426"/>
                <a:gd name="connsiteX265" fmla="*/ 4367914 w 6386648"/>
                <a:gd name="connsiteY265" fmla="*/ 1398816 h 1849426"/>
                <a:gd name="connsiteX266" fmla="*/ 4385939 w 6386648"/>
                <a:gd name="connsiteY266" fmla="*/ 1416841 h 1849426"/>
                <a:gd name="connsiteX267" fmla="*/ 4367914 w 6386648"/>
                <a:gd name="connsiteY267" fmla="*/ 1434865 h 1849426"/>
                <a:gd name="connsiteX268" fmla="*/ 4349889 w 6386648"/>
                <a:gd name="connsiteY268" fmla="*/ 1416841 h 1849426"/>
                <a:gd name="connsiteX269" fmla="*/ 4367914 w 6386648"/>
                <a:gd name="connsiteY269" fmla="*/ 1398816 h 1849426"/>
                <a:gd name="connsiteX270" fmla="*/ 4163637 w 6386648"/>
                <a:gd name="connsiteY270" fmla="*/ 1398816 h 1849426"/>
                <a:gd name="connsiteX271" fmla="*/ 4181662 w 6386648"/>
                <a:gd name="connsiteY271" fmla="*/ 1416841 h 1849426"/>
                <a:gd name="connsiteX272" fmla="*/ 4163637 w 6386648"/>
                <a:gd name="connsiteY272" fmla="*/ 1434865 h 1849426"/>
                <a:gd name="connsiteX273" fmla="*/ 4145613 w 6386648"/>
                <a:gd name="connsiteY273" fmla="*/ 1416841 h 1849426"/>
                <a:gd name="connsiteX274" fmla="*/ 4163637 w 6386648"/>
                <a:gd name="connsiteY274" fmla="*/ 1398816 h 1849426"/>
                <a:gd name="connsiteX275" fmla="*/ 672910 w 6386648"/>
                <a:gd name="connsiteY275" fmla="*/ 1398816 h 1849426"/>
                <a:gd name="connsiteX276" fmla="*/ 690935 w 6386648"/>
                <a:gd name="connsiteY276" fmla="*/ 1416841 h 1849426"/>
                <a:gd name="connsiteX277" fmla="*/ 672910 w 6386648"/>
                <a:gd name="connsiteY277" fmla="*/ 1434865 h 1849426"/>
                <a:gd name="connsiteX278" fmla="*/ 654886 w 6386648"/>
                <a:gd name="connsiteY278" fmla="*/ 1416841 h 1849426"/>
                <a:gd name="connsiteX279" fmla="*/ 672910 w 6386648"/>
                <a:gd name="connsiteY279" fmla="*/ 1398816 h 1849426"/>
                <a:gd name="connsiteX280" fmla="*/ 3190319 w 6386648"/>
                <a:gd name="connsiteY280" fmla="*/ 1392808 h 1849426"/>
                <a:gd name="connsiteX281" fmla="*/ 3208344 w 6386648"/>
                <a:gd name="connsiteY281" fmla="*/ 1410832 h 1849426"/>
                <a:gd name="connsiteX282" fmla="*/ 3190319 w 6386648"/>
                <a:gd name="connsiteY282" fmla="*/ 1428857 h 1849426"/>
                <a:gd name="connsiteX283" fmla="*/ 3172295 w 6386648"/>
                <a:gd name="connsiteY283" fmla="*/ 1410832 h 1849426"/>
                <a:gd name="connsiteX284" fmla="*/ 3190319 w 6386648"/>
                <a:gd name="connsiteY284" fmla="*/ 1392808 h 1849426"/>
                <a:gd name="connsiteX285" fmla="*/ 1814456 w 6386648"/>
                <a:gd name="connsiteY285" fmla="*/ 1392808 h 1849426"/>
                <a:gd name="connsiteX286" fmla="*/ 1832481 w 6386648"/>
                <a:gd name="connsiteY286" fmla="*/ 1410832 h 1849426"/>
                <a:gd name="connsiteX287" fmla="*/ 1814456 w 6386648"/>
                <a:gd name="connsiteY287" fmla="*/ 1428857 h 1849426"/>
                <a:gd name="connsiteX288" fmla="*/ 1796432 w 6386648"/>
                <a:gd name="connsiteY288" fmla="*/ 1410832 h 1849426"/>
                <a:gd name="connsiteX289" fmla="*/ 1814456 w 6386648"/>
                <a:gd name="connsiteY289" fmla="*/ 1392808 h 1849426"/>
                <a:gd name="connsiteX290" fmla="*/ 967309 w 6386648"/>
                <a:gd name="connsiteY290" fmla="*/ 1386800 h 1849426"/>
                <a:gd name="connsiteX291" fmla="*/ 985334 w 6386648"/>
                <a:gd name="connsiteY291" fmla="*/ 1404824 h 1849426"/>
                <a:gd name="connsiteX292" fmla="*/ 967309 w 6386648"/>
                <a:gd name="connsiteY292" fmla="*/ 1422849 h 1849426"/>
                <a:gd name="connsiteX293" fmla="*/ 949285 w 6386648"/>
                <a:gd name="connsiteY293" fmla="*/ 1404824 h 1849426"/>
                <a:gd name="connsiteX294" fmla="*/ 967309 w 6386648"/>
                <a:gd name="connsiteY294" fmla="*/ 1386800 h 1849426"/>
                <a:gd name="connsiteX295" fmla="*/ 4049482 w 6386648"/>
                <a:gd name="connsiteY295" fmla="*/ 1374784 h 1849426"/>
                <a:gd name="connsiteX296" fmla="*/ 4067507 w 6386648"/>
                <a:gd name="connsiteY296" fmla="*/ 1392808 h 1849426"/>
                <a:gd name="connsiteX297" fmla="*/ 4049482 w 6386648"/>
                <a:gd name="connsiteY297" fmla="*/ 1410833 h 1849426"/>
                <a:gd name="connsiteX298" fmla="*/ 4031458 w 6386648"/>
                <a:gd name="connsiteY298" fmla="*/ 1392808 h 1849426"/>
                <a:gd name="connsiteX299" fmla="*/ 4049482 w 6386648"/>
                <a:gd name="connsiteY299" fmla="*/ 1374784 h 1849426"/>
                <a:gd name="connsiteX300" fmla="*/ 4674329 w 6386648"/>
                <a:gd name="connsiteY300" fmla="*/ 1368775 h 1849426"/>
                <a:gd name="connsiteX301" fmla="*/ 4692354 w 6386648"/>
                <a:gd name="connsiteY301" fmla="*/ 1386800 h 1849426"/>
                <a:gd name="connsiteX302" fmla="*/ 4674329 w 6386648"/>
                <a:gd name="connsiteY302" fmla="*/ 1404824 h 1849426"/>
                <a:gd name="connsiteX303" fmla="*/ 4656305 w 6386648"/>
                <a:gd name="connsiteY303" fmla="*/ 1386800 h 1849426"/>
                <a:gd name="connsiteX304" fmla="*/ 4674329 w 6386648"/>
                <a:gd name="connsiteY304" fmla="*/ 1368775 h 1849426"/>
                <a:gd name="connsiteX305" fmla="*/ 1526067 w 6386648"/>
                <a:gd name="connsiteY305" fmla="*/ 1368775 h 1849426"/>
                <a:gd name="connsiteX306" fmla="*/ 1544091 w 6386648"/>
                <a:gd name="connsiteY306" fmla="*/ 1386800 h 1849426"/>
                <a:gd name="connsiteX307" fmla="*/ 1526067 w 6386648"/>
                <a:gd name="connsiteY307" fmla="*/ 1404824 h 1849426"/>
                <a:gd name="connsiteX308" fmla="*/ 1508042 w 6386648"/>
                <a:gd name="connsiteY308" fmla="*/ 1386800 h 1849426"/>
                <a:gd name="connsiteX309" fmla="*/ 1526067 w 6386648"/>
                <a:gd name="connsiteY309" fmla="*/ 1368775 h 1849426"/>
                <a:gd name="connsiteX310" fmla="*/ 1369854 w 6386648"/>
                <a:gd name="connsiteY310" fmla="*/ 1368775 h 1849426"/>
                <a:gd name="connsiteX311" fmla="*/ 1387879 w 6386648"/>
                <a:gd name="connsiteY311" fmla="*/ 1386800 h 1849426"/>
                <a:gd name="connsiteX312" fmla="*/ 1369854 w 6386648"/>
                <a:gd name="connsiteY312" fmla="*/ 1404824 h 1849426"/>
                <a:gd name="connsiteX313" fmla="*/ 1351830 w 6386648"/>
                <a:gd name="connsiteY313" fmla="*/ 1386800 h 1849426"/>
                <a:gd name="connsiteX314" fmla="*/ 1369854 w 6386648"/>
                <a:gd name="connsiteY314" fmla="*/ 1368775 h 1849426"/>
                <a:gd name="connsiteX315" fmla="*/ 3418628 w 6386648"/>
                <a:gd name="connsiteY315" fmla="*/ 1362767 h 1849426"/>
                <a:gd name="connsiteX316" fmla="*/ 3436653 w 6386648"/>
                <a:gd name="connsiteY316" fmla="*/ 1380791 h 1849426"/>
                <a:gd name="connsiteX317" fmla="*/ 3418628 w 6386648"/>
                <a:gd name="connsiteY317" fmla="*/ 1398816 h 1849426"/>
                <a:gd name="connsiteX318" fmla="*/ 3400604 w 6386648"/>
                <a:gd name="connsiteY318" fmla="*/ 1380791 h 1849426"/>
                <a:gd name="connsiteX319" fmla="*/ 3418628 w 6386648"/>
                <a:gd name="connsiteY319" fmla="*/ 1362767 h 1849426"/>
                <a:gd name="connsiteX320" fmla="*/ 1147553 w 6386648"/>
                <a:gd name="connsiteY320" fmla="*/ 1362767 h 1849426"/>
                <a:gd name="connsiteX321" fmla="*/ 1165578 w 6386648"/>
                <a:gd name="connsiteY321" fmla="*/ 1380791 h 1849426"/>
                <a:gd name="connsiteX322" fmla="*/ 1147553 w 6386648"/>
                <a:gd name="connsiteY322" fmla="*/ 1398816 h 1849426"/>
                <a:gd name="connsiteX323" fmla="*/ 1129529 w 6386648"/>
                <a:gd name="connsiteY323" fmla="*/ 1380791 h 1849426"/>
                <a:gd name="connsiteX324" fmla="*/ 1147553 w 6386648"/>
                <a:gd name="connsiteY324" fmla="*/ 1362767 h 1849426"/>
                <a:gd name="connsiteX325" fmla="*/ 3646937 w 6386648"/>
                <a:gd name="connsiteY325" fmla="*/ 1356759 h 1849426"/>
                <a:gd name="connsiteX326" fmla="*/ 3664962 w 6386648"/>
                <a:gd name="connsiteY326" fmla="*/ 1374783 h 1849426"/>
                <a:gd name="connsiteX327" fmla="*/ 3646937 w 6386648"/>
                <a:gd name="connsiteY327" fmla="*/ 1392808 h 1849426"/>
                <a:gd name="connsiteX328" fmla="*/ 3628912 w 6386648"/>
                <a:gd name="connsiteY328" fmla="*/ 1374783 h 1849426"/>
                <a:gd name="connsiteX329" fmla="*/ 3646937 w 6386648"/>
                <a:gd name="connsiteY329" fmla="*/ 1356759 h 1849426"/>
                <a:gd name="connsiteX330" fmla="*/ 1946636 w 6386648"/>
                <a:gd name="connsiteY330" fmla="*/ 1356759 h 1849426"/>
                <a:gd name="connsiteX331" fmla="*/ 1964660 w 6386648"/>
                <a:gd name="connsiteY331" fmla="*/ 1374783 h 1849426"/>
                <a:gd name="connsiteX332" fmla="*/ 1946636 w 6386648"/>
                <a:gd name="connsiteY332" fmla="*/ 1392808 h 1849426"/>
                <a:gd name="connsiteX333" fmla="*/ 1928611 w 6386648"/>
                <a:gd name="connsiteY333" fmla="*/ 1374783 h 1849426"/>
                <a:gd name="connsiteX334" fmla="*/ 1946636 w 6386648"/>
                <a:gd name="connsiteY334" fmla="*/ 1356759 h 1849426"/>
                <a:gd name="connsiteX335" fmla="*/ 1658245 w 6386648"/>
                <a:gd name="connsiteY335" fmla="*/ 1350751 h 1849426"/>
                <a:gd name="connsiteX336" fmla="*/ 1676270 w 6386648"/>
                <a:gd name="connsiteY336" fmla="*/ 1368775 h 1849426"/>
                <a:gd name="connsiteX337" fmla="*/ 1658245 w 6386648"/>
                <a:gd name="connsiteY337" fmla="*/ 1386800 h 1849426"/>
                <a:gd name="connsiteX338" fmla="*/ 1640221 w 6386648"/>
                <a:gd name="connsiteY338" fmla="*/ 1368775 h 1849426"/>
                <a:gd name="connsiteX339" fmla="*/ 1658245 w 6386648"/>
                <a:gd name="connsiteY339" fmla="*/ 1350751 h 1849426"/>
                <a:gd name="connsiteX340" fmla="*/ 3929320 w 6386648"/>
                <a:gd name="connsiteY340" fmla="*/ 1344743 h 1849426"/>
                <a:gd name="connsiteX341" fmla="*/ 3947345 w 6386648"/>
                <a:gd name="connsiteY341" fmla="*/ 1362767 h 1849426"/>
                <a:gd name="connsiteX342" fmla="*/ 3929320 w 6386648"/>
                <a:gd name="connsiteY342" fmla="*/ 1380792 h 1849426"/>
                <a:gd name="connsiteX343" fmla="*/ 3911296 w 6386648"/>
                <a:gd name="connsiteY343" fmla="*/ 1362767 h 1849426"/>
                <a:gd name="connsiteX344" fmla="*/ 3929320 w 6386648"/>
                <a:gd name="connsiteY344" fmla="*/ 1344743 h 1849426"/>
                <a:gd name="connsiteX345" fmla="*/ 3088181 w 6386648"/>
                <a:gd name="connsiteY345" fmla="*/ 1344743 h 1849426"/>
                <a:gd name="connsiteX346" fmla="*/ 3106206 w 6386648"/>
                <a:gd name="connsiteY346" fmla="*/ 1362767 h 1849426"/>
                <a:gd name="connsiteX347" fmla="*/ 3088181 w 6386648"/>
                <a:gd name="connsiteY347" fmla="*/ 1380792 h 1849426"/>
                <a:gd name="connsiteX348" fmla="*/ 3070157 w 6386648"/>
                <a:gd name="connsiteY348" fmla="*/ 1362767 h 1849426"/>
                <a:gd name="connsiteX349" fmla="*/ 3088181 w 6386648"/>
                <a:gd name="connsiteY349" fmla="*/ 1344743 h 1849426"/>
                <a:gd name="connsiteX350" fmla="*/ 853154 w 6386648"/>
                <a:gd name="connsiteY350" fmla="*/ 1344743 h 1849426"/>
                <a:gd name="connsiteX351" fmla="*/ 871179 w 6386648"/>
                <a:gd name="connsiteY351" fmla="*/ 1362767 h 1849426"/>
                <a:gd name="connsiteX352" fmla="*/ 853154 w 6386648"/>
                <a:gd name="connsiteY352" fmla="*/ 1380792 h 1849426"/>
                <a:gd name="connsiteX353" fmla="*/ 835130 w 6386648"/>
                <a:gd name="connsiteY353" fmla="*/ 1362767 h 1849426"/>
                <a:gd name="connsiteX354" fmla="*/ 853154 w 6386648"/>
                <a:gd name="connsiteY354" fmla="*/ 1344743 h 1849426"/>
                <a:gd name="connsiteX355" fmla="*/ 4283800 w 6386648"/>
                <a:gd name="connsiteY355" fmla="*/ 1326718 h 1849426"/>
                <a:gd name="connsiteX356" fmla="*/ 4301825 w 6386648"/>
                <a:gd name="connsiteY356" fmla="*/ 1344742 h 1849426"/>
                <a:gd name="connsiteX357" fmla="*/ 4283800 w 6386648"/>
                <a:gd name="connsiteY357" fmla="*/ 1362767 h 1849426"/>
                <a:gd name="connsiteX358" fmla="*/ 4265776 w 6386648"/>
                <a:gd name="connsiteY358" fmla="*/ 1344742 h 1849426"/>
                <a:gd name="connsiteX359" fmla="*/ 4283800 w 6386648"/>
                <a:gd name="connsiteY359" fmla="*/ 1326718 h 1849426"/>
                <a:gd name="connsiteX360" fmla="*/ 3815165 w 6386648"/>
                <a:gd name="connsiteY360" fmla="*/ 1326718 h 1849426"/>
                <a:gd name="connsiteX361" fmla="*/ 3833190 w 6386648"/>
                <a:gd name="connsiteY361" fmla="*/ 1344742 h 1849426"/>
                <a:gd name="connsiteX362" fmla="*/ 3815165 w 6386648"/>
                <a:gd name="connsiteY362" fmla="*/ 1362767 h 1849426"/>
                <a:gd name="connsiteX363" fmla="*/ 3797141 w 6386648"/>
                <a:gd name="connsiteY363" fmla="*/ 1344742 h 1849426"/>
                <a:gd name="connsiteX364" fmla="*/ 3815165 w 6386648"/>
                <a:gd name="connsiteY364" fmla="*/ 1326718 h 1849426"/>
                <a:gd name="connsiteX365" fmla="*/ 2980034 w 6386648"/>
                <a:gd name="connsiteY365" fmla="*/ 1326718 h 1849426"/>
                <a:gd name="connsiteX366" fmla="*/ 2998059 w 6386648"/>
                <a:gd name="connsiteY366" fmla="*/ 1344742 h 1849426"/>
                <a:gd name="connsiteX367" fmla="*/ 2980034 w 6386648"/>
                <a:gd name="connsiteY367" fmla="*/ 1362767 h 1849426"/>
                <a:gd name="connsiteX368" fmla="*/ 2962010 w 6386648"/>
                <a:gd name="connsiteY368" fmla="*/ 1344742 h 1849426"/>
                <a:gd name="connsiteX369" fmla="*/ 2980034 w 6386648"/>
                <a:gd name="connsiteY369" fmla="*/ 1326718 h 1849426"/>
                <a:gd name="connsiteX370" fmla="*/ 594806 w 6386648"/>
                <a:gd name="connsiteY370" fmla="*/ 1326718 h 1849426"/>
                <a:gd name="connsiteX371" fmla="*/ 612830 w 6386648"/>
                <a:gd name="connsiteY371" fmla="*/ 1344742 h 1849426"/>
                <a:gd name="connsiteX372" fmla="*/ 594806 w 6386648"/>
                <a:gd name="connsiteY372" fmla="*/ 1362767 h 1849426"/>
                <a:gd name="connsiteX373" fmla="*/ 576781 w 6386648"/>
                <a:gd name="connsiteY373" fmla="*/ 1344742 h 1849426"/>
                <a:gd name="connsiteX374" fmla="*/ 594806 w 6386648"/>
                <a:gd name="connsiteY374" fmla="*/ 1326718 h 1849426"/>
                <a:gd name="connsiteX375" fmla="*/ 4836548 w 6386648"/>
                <a:gd name="connsiteY375" fmla="*/ 1314702 h 1849426"/>
                <a:gd name="connsiteX376" fmla="*/ 4854573 w 6386648"/>
                <a:gd name="connsiteY376" fmla="*/ 1332726 h 1849426"/>
                <a:gd name="connsiteX377" fmla="*/ 4836548 w 6386648"/>
                <a:gd name="connsiteY377" fmla="*/ 1350751 h 1849426"/>
                <a:gd name="connsiteX378" fmla="*/ 4818524 w 6386648"/>
                <a:gd name="connsiteY378" fmla="*/ 1332726 h 1849426"/>
                <a:gd name="connsiteX379" fmla="*/ 4836548 w 6386648"/>
                <a:gd name="connsiteY379" fmla="*/ 1314702 h 1849426"/>
                <a:gd name="connsiteX380" fmla="*/ 4980743 w 6386648"/>
                <a:gd name="connsiteY380" fmla="*/ 1308694 h 1849426"/>
                <a:gd name="connsiteX381" fmla="*/ 4998768 w 6386648"/>
                <a:gd name="connsiteY381" fmla="*/ 1326719 h 1849426"/>
                <a:gd name="connsiteX382" fmla="*/ 4980743 w 6386648"/>
                <a:gd name="connsiteY382" fmla="*/ 1344743 h 1849426"/>
                <a:gd name="connsiteX383" fmla="*/ 4962719 w 6386648"/>
                <a:gd name="connsiteY383" fmla="*/ 1326719 h 1849426"/>
                <a:gd name="connsiteX384" fmla="*/ 4980743 w 6386648"/>
                <a:gd name="connsiteY384" fmla="*/ 1308694 h 1849426"/>
                <a:gd name="connsiteX385" fmla="*/ 2871888 w 6386648"/>
                <a:gd name="connsiteY385" fmla="*/ 1302686 h 1849426"/>
                <a:gd name="connsiteX386" fmla="*/ 2889913 w 6386648"/>
                <a:gd name="connsiteY386" fmla="*/ 1320710 h 1849426"/>
                <a:gd name="connsiteX387" fmla="*/ 2871888 w 6386648"/>
                <a:gd name="connsiteY387" fmla="*/ 1338735 h 1849426"/>
                <a:gd name="connsiteX388" fmla="*/ 2853864 w 6386648"/>
                <a:gd name="connsiteY388" fmla="*/ 1320710 h 1849426"/>
                <a:gd name="connsiteX389" fmla="*/ 2871888 w 6386648"/>
                <a:gd name="connsiteY389" fmla="*/ 1302686 h 1849426"/>
                <a:gd name="connsiteX390" fmla="*/ 2102847 w 6386648"/>
                <a:gd name="connsiteY390" fmla="*/ 1302686 h 1849426"/>
                <a:gd name="connsiteX391" fmla="*/ 2120872 w 6386648"/>
                <a:gd name="connsiteY391" fmla="*/ 1320710 h 1849426"/>
                <a:gd name="connsiteX392" fmla="*/ 2102847 w 6386648"/>
                <a:gd name="connsiteY392" fmla="*/ 1338735 h 1849426"/>
                <a:gd name="connsiteX393" fmla="*/ 2084823 w 6386648"/>
                <a:gd name="connsiteY393" fmla="*/ 1320710 h 1849426"/>
                <a:gd name="connsiteX394" fmla="*/ 2102847 w 6386648"/>
                <a:gd name="connsiteY394" fmla="*/ 1302686 h 1849426"/>
                <a:gd name="connsiteX395" fmla="*/ 1273724 w 6386648"/>
                <a:gd name="connsiteY395" fmla="*/ 1302686 h 1849426"/>
                <a:gd name="connsiteX396" fmla="*/ 1291749 w 6386648"/>
                <a:gd name="connsiteY396" fmla="*/ 1320710 h 1849426"/>
                <a:gd name="connsiteX397" fmla="*/ 1273724 w 6386648"/>
                <a:gd name="connsiteY397" fmla="*/ 1338735 h 1849426"/>
                <a:gd name="connsiteX398" fmla="*/ 1255700 w 6386648"/>
                <a:gd name="connsiteY398" fmla="*/ 1320710 h 1849426"/>
                <a:gd name="connsiteX399" fmla="*/ 1273724 w 6386648"/>
                <a:gd name="connsiteY399" fmla="*/ 1302686 h 1849426"/>
                <a:gd name="connsiteX400" fmla="*/ 1033398 w 6386648"/>
                <a:gd name="connsiteY400" fmla="*/ 1302686 h 1849426"/>
                <a:gd name="connsiteX401" fmla="*/ 1051423 w 6386648"/>
                <a:gd name="connsiteY401" fmla="*/ 1320710 h 1849426"/>
                <a:gd name="connsiteX402" fmla="*/ 1033398 w 6386648"/>
                <a:gd name="connsiteY402" fmla="*/ 1338735 h 1849426"/>
                <a:gd name="connsiteX403" fmla="*/ 1015374 w 6386648"/>
                <a:gd name="connsiteY403" fmla="*/ 1320710 h 1849426"/>
                <a:gd name="connsiteX404" fmla="*/ 1033398 w 6386648"/>
                <a:gd name="connsiteY404" fmla="*/ 1302686 h 1849426"/>
                <a:gd name="connsiteX405" fmla="*/ 4548158 w 6386648"/>
                <a:gd name="connsiteY405" fmla="*/ 1296678 h 1849426"/>
                <a:gd name="connsiteX406" fmla="*/ 4566183 w 6386648"/>
                <a:gd name="connsiteY406" fmla="*/ 1314702 h 1849426"/>
                <a:gd name="connsiteX407" fmla="*/ 4548158 w 6386648"/>
                <a:gd name="connsiteY407" fmla="*/ 1332727 h 1849426"/>
                <a:gd name="connsiteX408" fmla="*/ 4530133 w 6386648"/>
                <a:gd name="connsiteY408" fmla="*/ 1314702 h 1849426"/>
                <a:gd name="connsiteX409" fmla="*/ 4548158 w 6386648"/>
                <a:gd name="connsiteY409" fmla="*/ 1296678 h 1849426"/>
                <a:gd name="connsiteX410" fmla="*/ 3520767 w 6386648"/>
                <a:gd name="connsiteY410" fmla="*/ 1290670 h 1849426"/>
                <a:gd name="connsiteX411" fmla="*/ 3538792 w 6386648"/>
                <a:gd name="connsiteY411" fmla="*/ 1308694 h 1849426"/>
                <a:gd name="connsiteX412" fmla="*/ 3520767 w 6386648"/>
                <a:gd name="connsiteY412" fmla="*/ 1326719 h 1849426"/>
                <a:gd name="connsiteX413" fmla="*/ 3502743 w 6386648"/>
                <a:gd name="connsiteY413" fmla="*/ 1308694 h 1849426"/>
                <a:gd name="connsiteX414" fmla="*/ 3520767 w 6386648"/>
                <a:gd name="connsiteY414" fmla="*/ 1290670 h 1849426"/>
                <a:gd name="connsiteX415" fmla="*/ 3244392 w 6386648"/>
                <a:gd name="connsiteY415" fmla="*/ 1290670 h 1849426"/>
                <a:gd name="connsiteX416" fmla="*/ 3262417 w 6386648"/>
                <a:gd name="connsiteY416" fmla="*/ 1308694 h 1849426"/>
                <a:gd name="connsiteX417" fmla="*/ 3244392 w 6386648"/>
                <a:gd name="connsiteY417" fmla="*/ 1326719 h 1849426"/>
                <a:gd name="connsiteX418" fmla="*/ 3226368 w 6386648"/>
                <a:gd name="connsiteY418" fmla="*/ 1308694 h 1849426"/>
                <a:gd name="connsiteX419" fmla="*/ 3244392 w 6386648"/>
                <a:gd name="connsiteY419" fmla="*/ 1290670 h 1849426"/>
                <a:gd name="connsiteX420" fmla="*/ 757024 w 6386648"/>
                <a:gd name="connsiteY420" fmla="*/ 1290670 h 1849426"/>
                <a:gd name="connsiteX421" fmla="*/ 775049 w 6386648"/>
                <a:gd name="connsiteY421" fmla="*/ 1308694 h 1849426"/>
                <a:gd name="connsiteX422" fmla="*/ 757024 w 6386648"/>
                <a:gd name="connsiteY422" fmla="*/ 1326719 h 1849426"/>
                <a:gd name="connsiteX423" fmla="*/ 739000 w 6386648"/>
                <a:gd name="connsiteY423" fmla="*/ 1308694 h 1849426"/>
                <a:gd name="connsiteX424" fmla="*/ 757024 w 6386648"/>
                <a:gd name="connsiteY424" fmla="*/ 1290670 h 1849426"/>
                <a:gd name="connsiteX425" fmla="*/ 4427995 w 6386648"/>
                <a:gd name="connsiteY425" fmla="*/ 1284661 h 1849426"/>
                <a:gd name="connsiteX426" fmla="*/ 4446020 w 6386648"/>
                <a:gd name="connsiteY426" fmla="*/ 1302685 h 1849426"/>
                <a:gd name="connsiteX427" fmla="*/ 4427995 w 6386648"/>
                <a:gd name="connsiteY427" fmla="*/ 1320710 h 1849426"/>
                <a:gd name="connsiteX428" fmla="*/ 4409970 w 6386648"/>
                <a:gd name="connsiteY428" fmla="*/ 1302685 h 1849426"/>
                <a:gd name="connsiteX429" fmla="*/ 4427995 w 6386648"/>
                <a:gd name="connsiteY429" fmla="*/ 1284661 h 1849426"/>
                <a:gd name="connsiteX430" fmla="*/ 2763741 w 6386648"/>
                <a:gd name="connsiteY430" fmla="*/ 1278653 h 1849426"/>
                <a:gd name="connsiteX431" fmla="*/ 2781766 w 6386648"/>
                <a:gd name="connsiteY431" fmla="*/ 1296678 h 1849426"/>
                <a:gd name="connsiteX432" fmla="*/ 2763741 w 6386648"/>
                <a:gd name="connsiteY432" fmla="*/ 1314702 h 1849426"/>
                <a:gd name="connsiteX433" fmla="*/ 2745717 w 6386648"/>
                <a:gd name="connsiteY433" fmla="*/ 1296678 h 1849426"/>
                <a:gd name="connsiteX434" fmla="*/ 2763741 w 6386648"/>
                <a:gd name="connsiteY434" fmla="*/ 1278653 h 1849426"/>
                <a:gd name="connsiteX435" fmla="*/ 2217002 w 6386648"/>
                <a:gd name="connsiteY435" fmla="*/ 1272645 h 1849426"/>
                <a:gd name="connsiteX436" fmla="*/ 2235026 w 6386648"/>
                <a:gd name="connsiteY436" fmla="*/ 1290669 h 1849426"/>
                <a:gd name="connsiteX437" fmla="*/ 2217002 w 6386648"/>
                <a:gd name="connsiteY437" fmla="*/ 1308694 h 1849426"/>
                <a:gd name="connsiteX438" fmla="*/ 2198977 w 6386648"/>
                <a:gd name="connsiteY438" fmla="*/ 1290669 h 1849426"/>
                <a:gd name="connsiteX439" fmla="*/ 2217002 w 6386648"/>
                <a:gd name="connsiteY439" fmla="*/ 1272645 h 1849426"/>
                <a:gd name="connsiteX440" fmla="*/ 1874537 w 6386648"/>
                <a:gd name="connsiteY440" fmla="*/ 1272645 h 1849426"/>
                <a:gd name="connsiteX441" fmla="*/ 1892562 w 6386648"/>
                <a:gd name="connsiteY441" fmla="*/ 1290669 h 1849426"/>
                <a:gd name="connsiteX442" fmla="*/ 1874537 w 6386648"/>
                <a:gd name="connsiteY442" fmla="*/ 1308694 h 1849426"/>
                <a:gd name="connsiteX443" fmla="*/ 1856513 w 6386648"/>
                <a:gd name="connsiteY443" fmla="*/ 1290669 h 1849426"/>
                <a:gd name="connsiteX444" fmla="*/ 1874537 w 6386648"/>
                <a:gd name="connsiteY444" fmla="*/ 1272645 h 1849426"/>
                <a:gd name="connsiteX445" fmla="*/ 3376571 w 6386648"/>
                <a:gd name="connsiteY445" fmla="*/ 1266637 h 1849426"/>
                <a:gd name="connsiteX446" fmla="*/ 3394596 w 6386648"/>
                <a:gd name="connsiteY446" fmla="*/ 1284661 h 1849426"/>
                <a:gd name="connsiteX447" fmla="*/ 3376571 w 6386648"/>
                <a:gd name="connsiteY447" fmla="*/ 1302686 h 1849426"/>
                <a:gd name="connsiteX448" fmla="*/ 3358546 w 6386648"/>
                <a:gd name="connsiteY448" fmla="*/ 1284661 h 1849426"/>
                <a:gd name="connsiteX449" fmla="*/ 3376571 w 6386648"/>
                <a:gd name="connsiteY449" fmla="*/ 1266637 h 1849426"/>
                <a:gd name="connsiteX450" fmla="*/ 2643579 w 6386648"/>
                <a:gd name="connsiteY450" fmla="*/ 1266637 h 1849426"/>
                <a:gd name="connsiteX451" fmla="*/ 2661604 w 6386648"/>
                <a:gd name="connsiteY451" fmla="*/ 1284661 h 1849426"/>
                <a:gd name="connsiteX452" fmla="*/ 2643579 w 6386648"/>
                <a:gd name="connsiteY452" fmla="*/ 1302686 h 1849426"/>
                <a:gd name="connsiteX453" fmla="*/ 2625555 w 6386648"/>
                <a:gd name="connsiteY453" fmla="*/ 1284661 h 1849426"/>
                <a:gd name="connsiteX454" fmla="*/ 2643579 w 6386648"/>
                <a:gd name="connsiteY454" fmla="*/ 1266637 h 1849426"/>
                <a:gd name="connsiteX455" fmla="*/ 1754375 w 6386648"/>
                <a:gd name="connsiteY455" fmla="*/ 1266637 h 1849426"/>
                <a:gd name="connsiteX456" fmla="*/ 1772400 w 6386648"/>
                <a:gd name="connsiteY456" fmla="*/ 1284661 h 1849426"/>
                <a:gd name="connsiteX457" fmla="*/ 1754375 w 6386648"/>
                <a:gd name="connsiteY457" fmla="*/ 1302686 h 1849426"/>
                <a:gd name="connsiteX458" fmla="*/ 1736351 w 6386648"/>
                <a:gd name="connsiteY458" fmla="*/ 1284661 h 1849426"/>
                <a:gd name="connsiteX459" fmla="*/ 1754375 w 6386648"/>
                <a:gd name="connsiteY459" fmla="*/ 1266637 h 1849426"/>
                <a:gd name="connsiteX460" fmla="*/ 4740418 w 6386648"/>
                <a:gd name="connsiteY460" fmla="*/ 1260629 h 1849426"/>
                <a:gd name="connsiteX461" fmla="*/ 4758443 w 6386648"/>
                <a:gd name="connsiteY461" fmla="*/ 1278653 h 1849426"/>
                <a:gd name="connsiteX462" fmla="*/ 4740418 w 6386648"/>
                <a:gd name="connsiteY462" fmla="*/ 1296678 h 1849426"/>
                <a:gd name="connsiteX463" fmla="*/ 4722394 w 6386648"/>
                <a:gd name="connsiteY463" fmla="*/ 1278653 h 1849426"/>
                <a:gd name="connsiteX464" fmla="*/ 4740418 w 6386648"/>
                <a:gd name="connsiteY464" fmla="*/ 1260629 h 1849426"/>
                <a:gd name="connsiteX465" fmla="*/ 4103556 w 6386648"/>
                <a:gd name="connsiteY465" fmla="*/ 1260629 h 1849426"/>
                <a:gd name="connsiteX466" fmla="*/ 4121581 w 6386648"/>
                <a:gd name="connsiteY466" fmla="*/ 1278653 h 1849426"/>
                <a:gd name="connsiteX467" fmla="*/ 4103556 w 6386648"/>
                <a:gd name="connsiteY467" fmla="*/ 1296678 h 1849426"/>
                <a:gd name="connsiteX468" fmla="*/ 4085532 w 6386648"/>
                <a:gd name="connsiteY468" fmla="*/ 1278653 h 1849426"/>
                <a:gd name="connsiteX469" fmla="*/ 4103556 w 6386648"/>
                <a:gd name="connsiteY469" fmla="*/ 1260629 h 1849426"/>
                <a:gd name="connsiteX470" fmla="*/ 3725043 w 6386648"/>
                <a:gd name="connsiteY470" fmla="*/ 1260629 h 1849426"/>
                <a:gd name="connsiteX471" fmla="*/ 3743068 w 6386648"/>
                <a:gd name="connsiteY471" fmla="*/ 1278653 h 1849426"/>
                <a:gd name="connsiteX472" fmla="*/ 3725043 w 6386648"/>
                <a:gd name="connsiteY472" fmla="*/ 1296678 h 1849426"/>
                <a:gd name="connsiteX473" fmla="*/ 3707019 w 6386648"/>
                <a:gd name="connsiteY473" fmla="*/ 1278653 h 1849426"/>
                <a:gd name="connsiteX474" fmla="*/ 3725043 w 6386648"/>
                <a:gd name="connsiteY474" fmla="*/ 1260629 h 1849426"/>
                <a:gd name="connsiteX475" fmla="*/ 1405904 w 6386648"/>
                <a:gd name="connsiteY475" fmla="*/ 1260629 h 1849426"/>
                <a:gd name="connsiteX476" fmla="*/ 1423928 w 6386648"/>
                <a:gd name="connsiteY476" fmla="*/ 1278653 h 1849426"/>
                <a:gd name="connsiteX477" fmla="*/ 1405904 w 6386648"/>
                <a:gd name="connsiteY477" fmla="*/ 1296678 h 1849426"/>
                <a:gd name="connsiteX478" fmla="*/ 1387879 w 6386648"/>
                <a:gd name="connsiteY478" fmla="*/ 1278653 h 1849426"/>
                <a:gd name="connsiteX479" fmla="*/ 1405904 w 6386648"/>
                <a:gd name="connsiteY479" fmla="*/ 1260629 h 1849426"/>
                <a:gd name="connsiteX480" fmla="*/ 492666 w 6386648"/>
                <a:gd name="connsiteY480" fmla="*/ 1260629 h 1849426"/>
                <a:gd name="connsiteX481" fmla="*/ 510691 w 6386648"/>
                <a:gd name="connsiteY481" fmla="*/ 1278653 h 1849426"/>
                <a:gd name="connsiteX482" fmla="*/ 492666 w 6386648"/>
                <a:gd name="connsiteY482" fmla="*/ 1296678 h 1849426"/>
                <a:gd name="connsiteX483" fmla="*/ 474642 w 6386648"/>
                <a:gd name="connsiteY483" fmla="*/ 1278653 h 1849426"/>
                <a:gd name="connsiteX484" fmla="*/ 492666 w 6386648"/>
                <a:gd name="connsiteY484" fmla="*/ 1260629 h 1849426"/>
                <a:gd name="connsiteX485" fmla="*/ 4229726 w 6386648"/>
                <a:gd name="connsiteY485" fmla="*/ 1248613 h 1849426"/>
                <a:gd name="connsiteX486" fmla="*/ 4247751 w 6386648"/>
                <a:gd name="connsiteY486" fmla="*/ 1266638 h 1849426"/>
                <a:gd name="connsiteX487" fmla="*/ 4229726 w 6386648"/>
                <a:gd name="connsiteY487" fmla="*/ 1284662 h 1849426"/>
                <a:gd name="connsiteX488" fmla="*/ 4211702 w 6386648"/>
                <a:gd name="connsiteY488" fmla="*/ 1266638 h 1849426"/>
                <a:gd name="connsiteX489" fmla="*/ 4229726 w 6386648"/>
                <a:gd name="connsiteY489" fmla="*/ 1248613 h 1849426"/>
                <a:gd name="connsiteX490" fmla="*/ 2439302 w 6386648"/>
                <a:gd name="connsiteY490" fmla="*/ 1248613 h 1849426"/>
                <a:gd name="connsiteX491" fmla="*/ 2457327 w 6386648"/>
                <a:gd name="connsiteY491" fmla="*/ 1266638 h 1849426"/>
                <a:gd name="connsiteX492" fmla="*/ 2439302 w 6386648"/>
                <a:gd name="connsiteY492" fmla="*/ 1284662 h 1849426"/>
                <a:gd name="connsiteX493" fmla="*/ 2421278 w 6386648"/>
                <a:gd name="connsiteY493" fmla="*/ 1266638 h 1849426"/>
                <a:gd name="connsiteX494" fmla="*/ 2439302 w 6386648"/>
                <a:gd name="connsiteY494" fmla="*/ 1248613 h 1849426"/>
                <a:gd name="connsiteX495" fmla="*/ 2337165 w 6386648"/>
                <a:gd name="connsiteY495" fmla="*/ 1248613 h 1849426"/>
                <a:gd name="connsiteX496" fmla="*/ 2355189 w 6386648"/>
                <a:gd name="connsiteY496" fmla="*/ 1266638 h 1849426"/>
                <a:gd name="connsiteX497" fmla="*/ 2337165 w 6386648"/>
                <a:gd name="connsiteY497" fmla="*/ 1284662 h 1849426"/>
                <a:gd name="connsiteX498" fmla="*/ 2319140 w 6386648"/>
                <a:gd name="connsiteY498" fmla="*/ 1266638 h 1849426"/>
                <a:gd name="connsiteX499" fmla="*/ 2337165 w 6386648"/>
                <a:gd name="connsiteY499" fmla="*/ 1248613 h 1849426"/>
                <a:gd name="connsiteX500" fmla="*/ 2012725 w 6386648"/>
                <a:gd name="connsiteY500" fmla="*/ 1248613 h 1849426"/>
                <a:gd name="connsiteX501" fmla="*/ 2030750 w 6386648"/>
                <a:gd name="connsiteY501" fmla="*/ 1266638 h 1849426"/>
                <a:gd name="connsiteX502" fmla="*/ 2012725 w 6386648"/>
                <a:gd name="connsiteY502" fmla="*/ 1284662 h 1849426"/>
                <a:gd name="connsiteX503" fmla="*/ 1994701 w 6386648"/>
                <a:gd name="connsiteY503" fmla="*/ 1266638 h 1849426"/>
                <a:gd name="connsiteX504" fmla="*/ 2012725 w 6386648"/>
                <a:gd name="connsiteY504" fmla="*/ 1248613 h 1849426"/>
                <a:gd name="connsiteX505" fmla="*/ 1165578 w 6386648"/>
                <a:gd name="connsiteY505" fmla="*/ 1248613 h 1849426"/>
                <a:gd name="connsiteX506" fmla="*/ 1183602 w 6386648"/>
                <a:gd name="connsiteY506" fmla="*/ 1266638 h 1849426"/>
                <a:gd name="connsiteX507" fmla="*/ 1165578 w 6386648"/>
                <a:gd name="connsiteY507" fmla="*/ 1284662 h 1849426"/>
                <a:gd name="connsiteX508" fmla="*/ 1147553 w 6386648"/>
                <a:gd name="connsiteY508" fmla="*/ 1266638 h 1849426"/>
                <a:gd name="connsiteX509" fmla="*/ 1165578 w 6386648"/>
                <a:gd name="connsiteY509" fmla="*/ 1248613 h 1849426"/>
                <a:gd name="connsiteX510" fmla="*/ 3989401 w 6386648"/>
                <a:gd name="connsiteY510" fmla="*/ 1242605 h 1849426"/>
                <a:gd name="connsiteX511" fmla="*/ 4007426 w 6386648"/>
                <a:gd name="connsiteY511" fmla="*/ 1260629 h 1849426"/>
                <a:gd name="connsiteX512" fmla="*/ 3989401 w 6386648"/>
                <a:gd name="connsiteY512" fmla="*/ 1278654 h 1849426"/>
                <a:gd name="connsiteX513" fmla="*/ 3971377 w 6386648"/>
                <a:gd name="connsiteY513" fmla="*/ 1260629 h 1849426"/>
                <a:gd name="connsiteX514" fmla="*/ 3989401 w 6386648"/>
                <a:gd name="connsiteY514" fmla="*/ 1242605 h 1849426"/>
                <a:gd name="connsiteX515" fmla="*/ 1514049 w 6386648"/>
                <a:gd name="connsiteY515" fmla="*/ 1242605 h 1849426"/>
                <a:gd name="connsiteX516" fmla="*/ 1532074 w 6386648"/>
                <a:gd name="connsiteY516" fmla="*/ 1260629 h 1849426"/>
                <a:gd name="connsiteX517" fmla="*/ 1514049 w 6386648"/>
                <a:gd name="connsiteY517" fmla="*/ 1278654 h 1849426"/>
                <a:gd name="connsiteX518" fmla="*/ 1496025 w 6386648"/>
                <a:gd name="connsiteY518" fmla="*/ 1260629 h 1849426"/>
                <a:gd name="connsiteX519" fmla="*/ 1514049 w 6386648"/>
                <a:gd name="connsiteY519" fmla="*/ 1242605 h 1849426"/>
                <a:gd name="connsiteX520" fmla="*/ 3088181 w 6386648"/>
                <a:gd name="connsiteY520" fmla="*/ 1230588 h 1849426"/>
                <a:gd name="connsiteX521" fmla="*/ 3106206 w 6386648"/>
                <a:gd name="connsiteY521" fmla="*/ 1248612 h 1849426"/>
                <a:gd name="connsiteX522" fmla="*/ 3088181 w 6386648"/>
                <a:gd name="connsiteY522" fmla="*/ 1266637 h 1849426"/>
                <a:gd name="connsiteX523" fmla="*/ 3070157 w 6386648"/>
                <a:gd name="connsiteY523" fmla="*/ 1248612 h 1849426"/>
                <a:gd name="connsiteX524" fmla="*/ 3088181 w 6386648"/>
                <a:gd name="connsiteY524" fmla="*/ 1230588 h 1849426"/>
                <a:gd name="connsiteX525" fmla="*/ 895212 w 6386648"/>
                <a:gd name="connsiteY525" fmla="*/ 1230588 h 1849426"/>
                <a:gd name="connsiteX526" fmla="*/ 913236 w 6386648"/>
                <a:gd name="connsiteY526" fmla="*/ 1248612 h 1849426"/>
                <a:gd name="connsiteX527" fmla="*/ 895212 w 6386648"/>
                <a:gd name="connsiteY527" fmla="*/ 1266637 h 1849426"/>
                <a:gd name="connsiteX528" fmla="*/ 877187 w 6386648"/>
                <a:gd name="connsiteY528" fmla="*/ 1248612 h 1849426"/>
                <a:gd name="connsiteX529" fmla="*/ 895212 w 6386648"/>
                <a:gd name="connsiteY529" fmla="*/ 1230588 h 1849426"/>
                <a:gd name="connsiteX530" fmla="*/ 4626263 w 6386648"/>
                <a:gd name="connsiteY530" fmla="*/ 1224580 h 1849426"/>
                <a:gd name="connsiteX531" fmla="*/ 4644288 w 6386648"/>
                <a:gd name="connsiteY531" fmla="*/ 1242604 h 1849426"/>
                <a:gd name="connsiteX532" fmla="*/ 4626263 w 6386648"/>
                <a:gd name="connsiteY532" fmla="*/ 1260629 h 1849426"/>
                <a:gd name="connsiteX533" fmla="*/ 4608239 w 6386648"/>
                <a:gd name="connsiteY533" fmla="*/ 1242604 h 1849426"/>
                <a:gd name="connsiteX534" fmla="*/ 4626263 w 6386648"/>
                <a:gd name="connsiteY534" fmla="*/ 1224580 h 1849426"/>
                <a:gd name="connsiteX535" fmla="*/ 2547449 w 6386648"/>
                <a:gd name="connsiteY535" fmla="*/ 1224580 h 1849426"/>
                <a:gd name="connsiteX536" fmla="*/ 2565474 w 6386648"/>
                <a:gd name="connsiteY536" fmla="*/ 1242604 h 1849426"/>
                <a:gd name="connsiteX537" fmla="*/ 2547449 w 6386648"/>
                <a:gd name="connsiteY537" fmla="*/ 1260629 h 1849426"/>
                <a:gd name="connsiteX538" fmla="*/ 2529425 w 6386648"/>
                <a:gd name="connsiteY538" fmla="*/ 1242604 h 1849426"/>
                <a:gd name="connsiteX539" fmla="*/ 2547449 w 6386648"/>
                <a:gd name="connsiteY539" fmla="*/ 1224580 h 1849426"/>
                <a:gd name="connsiteX540" fmla="*/ 1628204 w 6386648"/>
                <a:gd name="connsiteY540" fmla="*/ 1224580 h 1849426"/>
                <a:gd name="connsiteX541" fmla="*/ 1646229 w 6386648"/>
                <a:gd name="connsiteY541" fmla="*/ 1242604 h 1849426"/>
                <a:gd name="connsiteX542" fmla="*/ 1628204 w 6386648"/>
                <a:gd name="connsiteY542" fmla="*/ 1260629 h 1849426"/>
                <a:gd name="connsiteX543" fmla="*/ 1610180 w 6386648"/>
                <a:gd name="connsiteY543" fmla="*/ 1242604 h 1849426"/>
                <a:gd name="connsiteX544" fmla="*/ 1628204 w 6386648"/>
                <a:gd name="connsiteY544" fmla="*/ 1224580 h 1849426"/>
                <a:gd name="connsiteX545" fmla="*/ 5052841 w 6386648"/>
                <a:gd name="connsiteY545" fmla="*/ 1212564 h 1849426"/>
                <a:gd name="connsiteX546" fmla="*/ 5070866 w 6386648"/>
                <a:gd name="connsiteY546" fmla="*/ 1230588 h 1849426"/>
                <a:gd name="connsiteX547" fmla="*/ 5052841 w 6386648"/>
                <a:gd name="connsiteY547" fmla="*/ 1248613 h 1849426"/>
                <a:gd name="connsiteX548" fmla="*/ 5034817 w 6386648"/>
                <a:gd name="connsiteY548" fmla="*/ 1230588 h 1849426"/>
                <a:gd name="connsiteX549" fmla="*/ 5052841 w 6386648"/>
                <a:gd name="connsiteY549" fmla="*/ 1212564 h 1849426"/>
                <a:gd name="connsiteX550" fmla="*/ 3845206 w 6386648"/>
                <a:gd name="connsiteY550" fmla="*/ 1206556 h 1849426"/>
                <a:gd name="connsiteX551" fmla="*/ 3863231 w 6386648"/>
                <a:gd name="connsiteY551" fmla="*/ 1224580 h 1849426"/>
                <a:gd name="connsiteX552" fmla="*/ 3845206 w 6386648"/>
                <a:gd name="connsiteY552" fmla="*/ 1242605 h 1849426"/>
                <a:gd name="connsiteX553" fmla="*/ 3827182 w 6386648"/>
                <a:gd name="connsiteY553" fmla="*/ 1224580 h 1849426"/>
                <a:gd name="connsiteX554" fmla="*/ 3845206 w 6386648"/>
                <a:gd name="connsiteY554" fmla="*/ 1206556 h 1849426"/>
                <a:gd name="connsiteX555" fmla="*/ 3604880 w 6386648"/>
                <a:gd name="connsiteY555" fmla="*/ 1206556 h 1849426"/>
                <a:gd name="connsiteX556" fmla="*/ 3622905 w 6386648"/>
                <a:gd name="connsiteY556" fmla="*/ 1224580 h 1849426"/>
                <a:gd name="connsiteX557" fmla="*/ 3604880 w 6386648"/>
                <a:gd name="connsiteY557" fmla="*/ 1242605 h 1849426"/>
                <a:gd name="connsiteX558" fmla="*/ 3586856 w 6386648"/>
                <a:gd name="connsiteY558" fmla="*/ 1224580 h 1849426"/>
                <a:gd name="connsiteX559" fmla="*/ 3604880 w 6386648"/>
                <a:gd name="connsiteY559" fmla="*/ 1206556 h 1849426"/>
                <a:gd name="connsiteX560" fmla="*/ 600813 w 6386648"/>
                <a:gd name="connsiteY560" fmla="*/ 1200548 h 1849426"/>
                <a:gd name="connsiteX561" fmla="*/ 618838 w 6386648"/>
                <a:gd name="connsiteY561" fmla="*/ 1218572 h 1849426"/>
                <a:gd name="connsiteX562" fmla="*/ 600813 w 6386648"/>
                <a:gd name="connsiteY562" fmla="*/ 1236597 h 1849426"/>
                <a:gd name="connsiteX563" fmla="*/ 582789 w 6386648"/>
                <a:gd name="connsiteY563" fmla="*/ 1218572 h 1849426"/>
                <a:gd name="connsiteX564" fmla="*/ 600813 w 6386648"/>
                <a:gd name="connsiteY564" fmla="*/ 1200548 h 1849426"/>
                <a:gd name="connsiteX565" fmla="*/ 2949994 w 6386648"/>
                <a:gd name="connsiteY565" fmla="*/ 1194539 h 1849426"/>
                <a:gd name="connsiteX566" fmla="*/ 2968019 w 6386648"/>
                <a:gd name="connsiteY566" fmla="*/ 1212563 h 1849426"/>
                <a:gd name="connsiteX567" fmla="*/ 2949994 w 6386648"/>
                <a:gd name="connsiteY567" fmla="*/ 1230588 h 1849426"/>
                <a:gd name="connsiteX568" fmla="*/ 2931970 w 6386648"/>
                <a:gd name="connsiteY568" fmla="*/ 1212563 h 1849426"/>
                <a:gd name="connsiteX569" fmla="*/ 2949994 w 6386648"/>
                <a:gd name="connsiteY569" fmla="*/ 1194539 h 1849426"/>
                <a:gd name="connsiteX570" fmla="*/ 1009366 w 6386648"/>
                <a:gd name="connsiteY570" fmla="*/ 1194539 h 1849426"/>
                <a:gd name="connsiteX571" fmla="*/ 1027391 w 6386648"/>
                <a:gd name="connsiteY571" fmla="*/ 1212563 h 1849426"/>
                <a:gd name="connsiteX572" fmla="*/ 1009366 w 6386648"/>
                <a:gd name="connsiteY572" fmla="*/ 1230588 h 1849426"/>
                <a:gd name="connsiteX573" fmla="*/ 991342 w 6386648"/>
                <a:gd name="connsiteY573" fmla="*/ 1212563 h 1849426"/>
                <a:gd name="connsiteX574" fmla="*/ 1009366 w 6386648"/>
                <a:gd name="connsiteY574" fmla="*/ 1194539 h 1849426"/>
                <a:gd name="connsiteX575" fmla="*/ 4932678 w 6386648"/>
                <a:gd name="connsiteY575" fmla="*/ 1188531 h 1849426"/>
                <a:gd name="connsiteX576" fmla="*/ 4950703 w 6386648"/>
                <a:gd name="connsiteY576" fmla="*/ 1206556 h 1849426"/>
                <a:gd name="connsiteX577" fmla="*/ 4932678 w 6386648"/>
                <a:gd name="connsiteY577" fmla="*/ 1224580 h 1849426"/>
                <a:gd name="connsiteX578" fmla="*/ 4914654 w 6386648"/>
                <a:gd name="connsiteY578" fmla="*/ 1206556 h 1849426"/>
                <a:gd name="connsiteX579" fmla="*/ 4932678 w 6386648"/>
                <a:gd name="connsiteY579" fmla="*/ 1188531 h 1849426"/>
                <a:gd name="connsiteX580" fmla="*/ 4361905 w 6386648"/>
                <a:gd name="connsiteY580" fmla="*/ 1188531 h 1849426"/>
                <a:gd name="connsiteX581" fmla="*/ 4379930 w 6386648"/>
                <a:gd name="connsiteY581" fmla="*/ 1206556 h 1849426"/>
                <a:gd name="connsiteX582" fmla="*/ 4361905 w 6386648"/>
                <a:gd name="connsiteY582" fmla="*/ 1224580 h 1849426"/>
                <a:gd name="connsiteX583" fmla="*/ 4343881 w 6386648"/>
                <a:gd name="connsiteY583" fmla="*/ 1206556 h 1849426"/>
                <a:gd name="connsiteX584" fmla="*/ 4361905 w 6386648"/>
                <a:gd name="connsiteY584" fmla="*/ 1188531 h 1849426"/>
                <a:gd name="connsiteX585" fmla="*/ 3220360 w 6386648"/>
                <a:gd name="connsiteY585" fmla="*/ 1188531 h 1849426"/>
                <a:gd name="connsiteX586" fmla="*/ 3238385 w 6386648"/>
                <a:gd name="connsiteY586" fmla="*/ 1206556 h 1849426"/>
                <a:gd name="connsiteX587" fmla="*/ 3220360 w 6386648"/>
                <a:gd name="connsiteY587" fmla="*/ 1224580 h 1849426"/>
                <a:gd name="connsiteX588" fmla="*/ 3202336 w 6386648"/>
                <a:gd name="connsiteY588" fmla="*/ 1206556 h 1849426"/>
                <a:gd name="connsiteX589" fmla="*/ 3220360 w 6386648"/>
                <a:gd name="connsiteY589" fmla="*/ 1188531 h 1849426"/>
                <a:gd name="connsiteX590" fmla="*/ 708959 w 6386648"/>
                <a:gd name="connsiteY590" fmla="*/ 1188531 h 1849426"/>
                <a:gd name="connsiteX591" fmla="*/ 726984 w 6386648"/>
                <a:gd name="connsiteY591" fmla="*/ 1206556 h 1849426"/>
                <a:gd name="connsiteX592" fmla="*/ 708959 w 6386648"/>
                <a:gd name="connsiteY592" fmla="*/ 1224580 h 1849426"/>
                <a:gd name="connsiteX593" fmla="*/ 690935 w 6386648"/>
                <a:gd name="connsiteY593" fmla="*/ 1206556 h 1849426"/>
                <a:gd name="connsiteX594" fmla="*/ 708959 w 6386648"/>
                <a:gd name="connsiteY594" fmla="*/ 1188531 h 1849426"/>
                <a:gd name="connsiteX595" fmla="*/ 4824532 w 6386648"/>
                <a:gd name="connsiteY595" fmla="*/ 1182523 h 1849426"/>
                <a:gd name="connsiteX596" fmla="*/ 4842557 w 6386648"/>
                <a:gd name="connsiteY596" fmla="*/ 1200547 h 1849426"/>
                <a:gd name="connsiteX597" fmla="*/ 4824532 w 6386648"/>
                <a:gd name="connsiteY597" fmla="*/ 1218572 h 1849426"/>
                <a:gd name="connsiteX598" fmla="*/ 4806508 w 6386648"/>
                <a:gd name="connsiteY598" fmla="*/ 1200547 h 1849426"/>
                <a:gd name="connsiteX599" fmla="*/ 4824532 w 6386648"/>
                <a:gd name="connsiteY599" fmla="*/ 1182523 h 1849426"/>
                <a:gd name="connsiteX600" fmla="*/ 1279732 w 6386648"/>
                <a:gd name="connsiteY600" fmla="*/ 1170507 h 1849426"/>
                <a:gd name="connsiteX601" fmla="*/ 1297757 w 6386648"/>
                <a:gd name="connsiteY601" fmla="*/ 1188531 h 1849426"/>
                <a:gd name="connsiteX602" fmla="*/ 1279732 w 6386648"/>
                <a:gd name="connsiteY602" fmla="*/ 1206556 h 1849426"/>
                <a:gd name="connsiteX603" fmla="*/ 1261708 w 6386648"/>
                <a:gd name="connsiteY603" fmla="*/ 1188531 h 1849426"/>
                <a:gd name="connsiteX604" fmla="*/ 1279732 w 6386648"/>
                <a:gd name="connsiteY604" fmla="*/ 1170507 h 1849426"/>
                <a:gd name="connsiteX605" fmla="*/ 3478710 w 6386648"/>
                <a:gd name="connsiteY605" fmla="*/ 1164499 h 1849426"/>
                <a:gd name="connsiteX606" fmla="*/ 3496735 w 6386648"/>
                <a:gd name="connsiteY606" fmla="*/ 1182523 h 1849426"/>
                <a:gd name="connsiteX607" fmla="*/ 3478710 w 6386648"/>
                <a:gd name="connsiteY607" fmla="*/ 1200548 h 1849426"/>
                <a:gd name="connsiteX608" fmla="*/ 3460686 w 6386648"/>
                <a:gd name="connsiteY608" fmla="*/ 1182523 h 1849426"/>
                <a:gd name="connsiteX609" fmla="*/ 3478710 w 6386648"/>
                <a:gd name="connsiteY609" fmla="*/ 1164499 h 1849426"/>
                <a:gd name="connsiteX610" fmla="*/ 2703660 w 6386648"/>
                <a:gd name="connsiteY610" fmla="*/ 1164499 h 1849426"/>
                <a:gd name="connsiteX611" fmla="*/ 2721685 w 6386648"/>
                <a:gd name="connsiteY611" fmla="*/ 1182523 h 1849426"/>
                <a:gd name="connsiteX612" fmla="*/ 2703660 w 6386648"/>
                <a:gd name="connsiteY612" fmla="*/ 1200548 h 1849426"/>
                <a:gd name="connsiteX613" fmla="*/ 2685636 w 6386648"/>
                <a:gd name="connsiteY613" fmla="*/ 1182523 h 1849426"/>
                <a:gd name="connsiteX614" fmla="*/ 2703660 w 6386648"/>
                <a:gd name="connsiteY614" fmla="*/ 1164499 h 1849426"/>
                <a:gd name="connsiteX615" fmla="*/ 4500093 w 6386648"/>
                <a:gd name="connsiteY615" fmla="*/ 1158491 h 1849426"/>
                <a:gd name="connsiteX616" fmla="*/ 4518118 w 6386648"/>
                <a:gd name="connsiteY616" fmla="*/ 1176516 h 1849426"/>
                <a:gd name="connsiteX617" fmla="*/ 4500093 w 6386648"/>
                <a:gd name="connsiteY617" fmla="*/ 1194540 h 1849426"/>
                <a:gd name="connsiteX618" fmla="*/ 4482069 w 6386648"/>
                <a:gd name="connsiteY618" fmla="*/ 1176516 h 1849426"/>
                <a:gd name="connsiteX619" fmla="*/ 4500093 w 6386648"/>
                <a:gd name="connsiteY619" fmla="*/ 1158491 h 1849426"/>
                <a:gd name="connsiteX620" fmla="*/ 4199686 w 6386648"/>
                <a:gd name="connsiteY620" fmla="*/ 1158491 h 1849426"/>
                <a:gd name="connsiteX621" fmla="*/ 4217711 w 6386648"/>
                <a:gd name="connsiteY621" fmla="*/ 1176516 h 1849426"/>
                <a:gd name="connsiteX622" fmla="*/ 4199686 w 6386648"/>
                <a:gd name="connsiteY622" fmla="*/ 1194540 h 1849426"/>
                <a:gd name="connsiteX623" fmla="*/ 4181662 w 6386648"/>
                <a:gd name="connsiteY623" fmla="*/ 1176516 h 1849426"/>
                <a:gd name="connsiteX624" fmla="*/ 4199686 w 6386648"/>
                <a:gd name="connsiteY624" fmla="*/ 1158491 h 1849426"/>
                <a:gd name="connsiteX625" fmla="*/ 2132887 w 6386648"/>
                <a:gd name="connsiteY625" fmla="*/ 1158491 h 1849426"/>
                <a:gd name="connsiteX626" fmla="*/ 2150912 w 6386648"/>
                <a:gd name="connsiteY626" fmla="*/ 1176516 h 1849426"/>
                <a:gd name="connsiteX627" fmla="*/ 2132887 w 6386648"/>
                <a:gd name="connsiteY627" fmla="*/ 1194540 h 1849426"/>
                <a:gd name="connsiteX628" fmla="*/ 2114863 w 6386648"/>
                <a:gd name="connsiteY628" fmla="*/ 1176516 h 1849426"/>
                <a:gd name="connsiteX629" fmla="*/ 2132887 w 6386648"/>
                <a:gd name="connsiteY629" fmla="*/ 1158491 h 1849426"/>
                <a:gd name="connsiteX630" fmla="*/ 1850505 w 6386648"/>
                <a:gd name="connsiteY630" fmla="*/ 1158491 h 1849426"/>
                <a:gd name="connsiteX631" fmla="*/ 1868530 w 6386648"/>
                <a:gd name="connsiteY631" fmla="*/ 1176516 h 1849426"/>
                <a:gd name="connsiteX632" fmla="*/ 1850505 w 6386648"/>
                <a:gd name="connsiteY632" fmla="*/ 1194540 h 1849426"/>
                <a:gd name="connsiteX633" fmla="*/ 1832481 w 6386648"/>
                <a:gd name="connsiteY633" fmla="*/ 1176516 h 1849426"/>
                <a:gd name="connsiteX634" fmla="*/ 1850505 w 6386648"/>
                <a:gd name="connsiteY634" fmla="*/ 1158491 h 1849426"/>
                <a:gd name="connsiteX635" fmla="*/ 3340522 w 6386648"/>
                <a:gd name="connsiteY635" fmla="*/ 1152483 h 1849426"/>
                <a:gd name="connsiteX636" fmla="*/ 3358547 w 6386648"/>
                <a:gd name="connsiteY636" fmla="*/ 1170507 h 1849426"/>
                <a:gd name="connsiteX637" fmla="*/ 3340522 w 6386648"/>
                <a:gd name="connsiteY637" fmla="*/ 1188532 h 1849426"/>
                <a:gd name="connsiteX638" fmla="*/ 3322498 w 6386648"/>
                <a:gd name="connsiteY638" fmla="*/ 1170507 h 1849426"/>
                <a:gd name="connsiteX639" fmla="*/ 3340522 w 6386648"/>
                <a:gd name="connsiteY639" fmla="*/ 1152483 h 1849426"/>
                <a:gd name="connsiteX640" fmla="*/ 2829831 w 6386648"/>
                <a:gd name="connsiteY640" fmla="*/ 1152483 h 1849426"/>
                <a:gd name="connsiteX641" fmla="*/ 2847856 w 6386648"/>
                <a:gd name="connsiteY641" fmla="*/ 1170507 h 1849426"/>
                <a:gd name="connsiteX642" fmla="*/ 2829831 w 6386648"/>
                <a:gd name="connsiteY642" fmla="*/ 1188532 h 1849426"/>
                <a:gd name="connsiteX643" fmla="*/ 2811807 w 6386648"/>
                <a:gd name="connsiteY643" fmla="*/ 1170507 h 1849426"/>
                <a:gd name="connsiteX644" fmla="*/ 2829831 w 6386648"/>
                <a:gd name="connsiteY644" fmla="*/ 1152483 h 1849426"/>
                <a:gd name="connsiteX645" fmla="*/ 2253050 w 6386648"/>
                <a:gd name="connsiteY645" fmla="*/ 1152483 h 1849426"/>
                <a:gd name="connsiteX646" fmla="*/ 2271075 w 6386648"/>
                <a:gd name="connsiteY646" fmla="*/ 1170507 h 1849426"/>
                <a:gd name="connsiteX647" fmla="*/ 2253050 w 6386648"/>
                <a:gd name="connsiteY647" fmla="*/ 1188532 h 1849426"/>
                <a:gd name="connsiteX648" fmla="*/ 2235026 w 6386648"/>
                <a:gd name="connsiteY648" fmla="*/ 1170507 h 1849426"/>
                <a:gd name="connsiteX649" fmla="*/ 2253050 w 6386648"/>
                <a:gd name="connsiteY649" fmla="*/ 1152483 h 1849426"/>
                <a:gd name="connsiteX650" fmla="*/ 1994700 w 6386648"/>
                <a:gd name="connsiteY650" fmla="*/ 1146474 h 1849426"/>
                <a:gd name="connsiteX651" fmla="*/ 2012725 w 6386648"/>
                <a:gd name="connsiteY651" fmla="*/ 1164498 h 1849426"/>
                <a:gd name="connsiteX652" fmla="*/ 1994700 w 6386648"/>
                <a:gd name="connsiteY652" fmla="*/ 1182523 h 1849426"/>
                <a:gd name="connsiteX653" fmla="*/ 1976676 w 6386648"/>
                <a:gd name="connsiteY653" fmla="*/ 1164498 h 1849426"/>
                <a:gd name="connsiteX654" fmla="*/ 1994700 w 6386648"/>
                <a:gd name="connsiteY654" fmla="*/ 1146474 h 1849426"/>
                <a:gd name="connsiteX655" fmla="*/ 1718326 w 6386648"/>
                <a:gd name="connsiteY655" fmla="*/ 1146474 h 1849426"/>
                <a:gd name="connsiteX656" fmla="*/ 1736351 w 6386648"/>
                <a:gd name="connsiteY656" fmla="*/ 1164498 h 1849426"/>
                <a:gd name="connsiteX657" fmla="*/ 1718326 w 6386648"/>
                <a:gd name="connsiteY657" fmla="*/ 1182523 h 1849426"/>
                <a:gd name="connsiteX658" fmla="*/ 1700302 w 6386648"/>
                <a:gd name="connsiteY658" fmla="*/ 1164498 h 1849426"/>
                <a:gd name="connsiteX659" fmla="*/ 1718326 w 6386648"/>
                <a:gd name="connsiteY659" fmla="*/ 1146474 h 1849426"/>
                <a:gd name="connsiteX660" fmla="*/ 1129529 w 6386648"/>
                <a:gd name="connsiteY660" fmla="*/ 1146474 h 1849426"/>
                <a:gd name="connsiteX661" fmla="*/ 1147554 w 6386648"/>
                <a:gd name="connsiteY661" fmla="*/ 1164498 h 1849426"/>
                <a:gd name="connsiteX662" fmla="*/ 1129529 w 6386648"/>
                <a:gd name="connsiteY662" fmla="*/ 1182523 h 1849426"/>
                <a:gd name="connsiteX663" fmla="*/ 1111505 w 6386648"/>
                <a:gd name="connsiteY663" fmla="*/ 1164498 h 1849426"/>
                <a:gd name="connsiteX664" fmla="*/ 1129529 w 6386648"/>
                <a:gd name="connsiteY664" fmla="*/ 1146474 h 1849426"/>
                <a:gd name="connsiteX665" fmla="*/ 498674 w 6386648"/>
                <a:gd name="connsiteY665" fmla="*/ 1140466 h 1849426"/>
                <a:gd name="connsiteX666" fmla="*/ 516699 w 6386648"/>
                <a:gd name="connsiteY666" fmla="*/ 1158490 h 1849426"/>
                <a:gd name="connsiteX667" fmla="*/ 498674 w 6386648"/>
                <a:gd name="connsiteY667" fmla="*/ 1176515 h 1849426"/>
                <a:gd name="connsiteX668" fmla="*/ 480650 w 6386648"/>
                <a:gd name="connsiteY668" fmla="*/ 1158490 h 1849426"/>
                <a:gd name="connsiteX669" fmla="*/ 498674 w 6386648"/>
                <a:gd name="connsiteY669" fmla="*/ 1140466 h 1849426"/>
                <a:gd name="connsiteX670" fmla="*/ 3707019 w 6386648"/>
                <a:gd name="connsiteY670" fmla="*/ 1134458 h 1849426"/>
                <a:gd name="connsiteX671" fmla="*/ 3725044 w 6386648"/>
                <a:gd name="connsiteY671" fmla="*/ 1152482 h 1849426"/>
                <a:gd name="connsiteX672" fmla="*/ 3707019 w 6386648"/>
                <a:gd name="connsiteY672" fmla="*/ 1170507 h 1849426"/>
                <a:gd name="connsiteX673" fmla="*/ 3688994 w 6386648"/>
                <a:gd name="connsiteY673" fmla="*/ 1152482 h 1849426"/>
                <a:gd name="connsiteX674" fmla="*/ 3707019 w 6386648"/>
                <a:gd name="connsiteY674" fmla="*/ 1134458 h 1849426"/>
                <a:gd name="connsiteX675" fmla="*/ 799081 w 6386648"/>
                <a:gd name="connsiteY675" fmla="*/ 1134458 h 1849426"/>
                <a:gd name="connsiteX676" fmla="*/ 817106 w 6386648"/>
                <a:gd name="connsiteY676" fmla="*/ 1152482 h 1849426"/>
                <a:gd name="connsiteX677" fmla="*/ 799081 w 6386648"/>
                <a:gd name="connsiteY677" fmla="*/ 1170507 h 1849426"/>
                <a:gd name="connsiteX678" fmla="*/ 781057 w 6386648"/>
                <a:gd name="connsiteY678" fmla="*/ 1152482 h 1849426"/>
                <a:gd name="connsiteX679" fmla="*/ 799081 w 6386648"/>
                <a:gd name="connsiteY679" fmla="*/ 1134458 h 1849426"/>
                <a:gd name="connsiteX680" fmla="*/ 384520 w 6386648"/>
                <a:gd name="connsiteY680" fmla="*/ 1134458 h 1849426"/>
                <a:gd name="connsiteX681" fmla="*/ 402545 w 6386648"/>
                <a:gd name="connsiteY681" fmla="*/ 1152482 h 1849426"/>
                <a:gd name="connsiteX682" fmla="*/ 384520 w 6386648"/>
                <a:gd name="connsiteY682" fmla="*/ 1170507 h 1849426"/>
                <a:gd name="connsiteX683" fmla="*/ 366496 w 6386648"/>
                <a:gd name="connsiteY683" fmla="*/ 1152482 h 1849426"/>
                <a:gd name="connsiteX684" fmla="*/ 384520 w 6386648"/>
                <a:gd name="connsiteY684" fmla="*/ 1134458 h 1849426"/>
                <a:gd name="connsiteX685" fmla="*/ 3935328 w 6386648"/>
                <a:gd name="connsiteY685" fmla="*/ 1128450 h 1849426"/>
                <a:gd name="connsiteX686" fmla="*/ 3953353 w 6386648"/>
                <a:gd name="connsiteY686" fmla="*/ 1146475 h 1849426"/>
                <a:gd name="connsiteX687" fmla="*/ 3935328 w 6386648"/>
                <a:gd name="connsiteY687" fmla="*/ 1164499 h 1849426"/>
                <a:gd name="connsiteX688" fmla="*/ 3917304 w 6386648"/>
                <a:gd name="connsiteY688" fmla="*/ 1146475 h 1849426"/>
                <a:gd name="connsiteX689" fmla="*/ 3935328 w 6386648"/>
                <a:gd name="connsiteY689" fmla="*/ 1128450 h 1849426"/>
                <a:gd name="connsiteX690" fmla="*/ 1514049 w 6386648"/>
                <a:gd name="connsiteY690" fmla="*/ 1128450 h 1849426"/>
                <a:gd name="connsiteX691" fmla="*/ 1532074 w 6386648"/>
                <a:gd name="connsiteY691" fmla="*/ 1146475 h 1849426"/>
                <a:gd name="connsiteX692" fmla="*/ 1514049 w 6386648"/>
                <a:gd name="connsiteY692" fmla="*/ 1164499 h 1849426"/>
                <a:gd name="connsiteX693" fmla="*/ 1496025 w 6386648"/>
                <a:gd name="connsiteY693" fmla="*/ 1146475 h 1849426"/>
                <a:gd name="connsiteX694" fmla="*/ 1514049 w 6386648"/>
                <a:gd name="connsiteY694" fmla="*/ 1128450 h 1849426"/>
                <a:gd name="connsiteX695" fmla="*/ 4650296 w 6386648"/>
                <a:gd name="connsiteY695" fmla="*/ 1122442 h 1849426"/>
                <a:gd name="connsiteX696" fmla="*/ 4668321 w 6386648"/>
                <a:gd name="connsiteY696" fmla="*/ 1140466 h 1849426"/>
                <a:gd name="connsiteX697" fmla="*/ 4650296 w 6386648"/>
                <a:gd name="connsiteY697" fmla="*/ 1158491 h 1849426"/>
                <a:gd name="connsiteX698" fmla="*/ 4632272 w 6386648"/>
                <a:gd name="connsiteY698" fmla="*/ 1140466 h 1849426"/>
                <a:gd name="connsiteX699" fmla="*/ 4650296 w 6386648"/>
                <a:gd name="connsiteY699" fmla="*/ 1122442 h 1849426"/>
                <a:gd name="connsiteX700" fmla="*/ 4073515 w 6386648"/>
                <a:gd name="connsiteY700" fmla="*/ 1122442 h 1849426"/>
                <a:gd name="connsiteX701" fmla="*/ 4091540 w 6386648"/>
                <a:gd name="connsiteY701" fmla="*/ 1140466 h 1849426"/>
                <a:gd name="connsiteX702" fmla="*/ 4073515 w 6386648"/>
                <a:gd name="connsiteY702" fmla="*/ 1158491 h 1849426"/>
                <a:gd name="connsiteX703" fmla="*/ 4055491 w 6386648"/>
                <a:gd name="connsiteY703" fmla="*/ 1140466 h 1849426"/>
                <a:gd name="connsiteX704" fmla="*/ 4073515 w 6386648"/>
                <a:gd name="connsiteY704" fmla="*/ 1122442 h 1849426"/>
                <a:gd name="connsiteX705" fmla="*/ 2475351 w 6386648"/>
                <a:gd name="connsiteY705" fmla="*/ 1122442 h 1849426"/>
                <a:gd name="connsiteX706" fmla="*/ 2493376 w 6386648"/>
                <a:gd name="connsiteY706" fmla="*/ 1140466 h 1849426"/>
                <a:gd name="connsiteX707" fmla="*/ 2475351 w 6386648"/>
                <a:gd name="connsiteY707" fmla="*/ 1158491 h 1849426"/>
                <a:gd name="connsiteX708" fmla="*/ 2457326 w 6386648"/>
                <a:gd name="connsiteY708" fmla="*/ 1140466 h 1849426"/>
                <a:gd name="connsiteX709" fmla="*/ 2475351 w 6386648"/>
                <a:gd name="connsiteY709" fmla="*/ 1122442 h 1849426"/>
                <a:gd name="connsiteX710" fmla="*/ 1393887 w 6386648"/>
                <a:gd name="connsiteY710" fmla="*/ 1122442 h 1849426"/>
                <a:gd name="connsiteX711" fmla="*/ 1411912 w 6386648"/>
                <a:gd name="connsiteY711" fmla="*/ 1140466 h 1849426"/>
                <a:gd name="connsiteX712" fmla="*/ 1393887 w 6386648"/>
                <a:gd name="connsiteY712" fmla="*/ 1158491 h 1849426"/>
                <a:gd name="connsiteX713" fmla="*/ 1375863 w 6386648"/>
                <a:gd name="connsiteY713" fmla="*/ 1140466 h 1849426"/>
                <a:gd name="connsiteX714" fmla="*/ 1393887 w 6386648"/>
                <a:gd name="connsiteY714" fmla="*/ 1122442 h 1849426"/>
                <a:gd name="connsiteX715" fmla="*/ 3058140 w 6386648"/>
                <a:gd name="connsiteY715" fmla="*/ 1116434 h 1849426"/>
                <a:gd name="connsiteX716" fmla="*/ 3076165 w 6386648"/>
                <a:gd name="connsiteY716" fmla="*/ 1134458 h 1849426"/>
                <a:gd name="connsiteX717" fmla="*/ 3058140 w 6386648"/>
                <a:gd name="connsiteY717" fmla="*/ 1152483 h 1849426"/>
                <a:gd name="connsiteX718" fmla="*/ 3040116 w 6386648"/>
                <a:gd name="connsiteY718" fmla="*/ 1134458 h 1849426"/>
                <a:gd name="connsiteX719" fmla="*/ 3058140 w 6386648"/>
                <a:gd name="connsiteY719" fmla="*/ 1116434 h 1849426"/>
                <a:gd name="connsiteX720" fmla="*/ 4800499 w 6386648"/>
                <a:gd name="connsiteY720" fmla="*/ 1092401 h 1849426"/>
                <a:gd name="connsiteX721" fmla="*/ 4818524 w 6386648"/>
                <a:gd name="connsiteY721" fmla="*/ 1110425 h 1849426"/>
                <a:gd name="connsiteX722" fmla="*/ 4800499 w 6386648"/>
                <a:gd name="connsiteY722" fmla="*/ 1128450 h 1849426"/>
                <a:gd name="connsiteX723" fmla="*/ 4782475 w 6386648"/>
                <a:gd name="connsiteY723" fmla="*/ 1110425 h 1849426"/>
                <a:gd name="connsiteX724" fmla="*/ 4800499 w 6386648"/>
                <a:gd name="connsiteY724" fmla="*/ 1092401 h 1849426"/>
                <a:gd name="connsiteX725" fmla="*/ 2349180 w 6386648"/>
                <a:gd name="connsiteY725" fmla="*/ 1092401 h 1849426"/>
                <a:gd name="connsiteX726" fmla="*/ 2367205 w 6386648"/>
                <a:gd name="connsiteY726" fmla="*/ 1110425 h 1849426"/>
                <a:gd name="connsiteX727" fmla="*/ 2349180 w 6386648"/>
                <a:gd name="connsiteY727" fmla="*/ 1128450 h 1849426"/>
                <a:gd name="connsiteX728" fmla="*/ 2331156 w 6386648"/>
                <a:gd name="connsiteY728" fmla="*/ 1110425 h 1849426"/>
                <a:gd name="connsiteX729" fmla="*/ 2349180 w 6386648"/>
                <a:gd name="connsiteY729" fmla="*/ 1092401 h 1849426"/>
                <a:gd name="connsiteX730" fmla="*/ 931260 w 6386648"/>
                <a:gd name="connsiteY730" fmla="*/ 1092401 h 1849426"/>
                <a:gd name="connsiteX731" fmla="*/ 949285 w 6386648"/>
                <a:gd name="connsiteY731" fmla="*/ 1110425 h 1849426"/>
                <a:gd name="connsiteX732" fmla="*/ 931260 w 6386648"/>
                <a:gd name="connsiteY732" fmla="*/ 1128450 h 1849426"/>
                <a:gd name="connsiteX733" fmla="*/ 913236 w 6386648"/>
                <a:gd name="connsiteY733" fmla="*/ 1110425 h 1849426"/>
                <a:gd name="connsiteX734" fmla="*/ 931260 w 6386648"/>
                <a:gd name="connsiteY734" fmla="*/ 1092401 h 1849426"/>
                <a:gd name="connsiteX735" fmla="*/ 4986752 w 6386648"/>
                <a:gd name="connsiteY735" fmla="*/ 1086393 h 1849426"/>
                <a:gd name="connsiteX736" fmla="*/ 5004777 w 6386648"/>
                <a:gd name="connsiteY736" fmla="*/ 1104417 h 1849426"/>
                <a:gd name="connsiteX737" fmla="*/ 4986752 w 6386648"/>
                <a:gd name="connsiteY737" fmla="*/ 1122442 h 1849426"/>
                <a:gd name="connsiteX738" fmla="*/ 4968728 w 6386648"/>
                <a:gd name="connsiteY738" fmla="*/ 1104417 h 1849426"/>
                <a:gd name="connsiteX739" fmla="*/ 4986752 w 6386648"/>
                <a:gd name="connsiteY739" fmla="*/ 1086393 h 1849426"/>
                <a:gd name="connsiteX740" fmla="*/ 3815165 w 6386648"/>
                <a:gd name="connsiteY740" fmla="*/ 1086393 h 1849426"/>
                <a:gd name="connsiteX741" fmla="*/ 3833190 w 6386648"/>
                <a:gd name="connsiteY741" fmla="*/ 1104417 h 1849426"/>
                <a:gd name="connsiteX742" fmla="*/ 3815165 w 6386648"/>
                <a:gd name="connsiteY742" fmla="*/ 1122442 h 1849426"/>
                <a:gd name="connsiteX743" fmla="*/ 3797141 w 6386648"/>
                <a:gd name="connsiteY743" fmla="*/ 1104417 h 1849426"/>
                <a:gd name="connsiteX744" fmla="*/ 3815165 w 6386648"/>
                <a:gd name="connsiteY744" fmla="*/ 1086393 h 1849426"/>
                <a:gd name="connsiteX745" fmla="*/ 3586856 w 6386648"/>
                <a:gd name="connsiteY745" fmla="*/ 1086393 h 1849426"/>
                <a:gd name="connsiteX746" fmla="*/ 3604881 w 6386648"/>
                <a:gd name="connsiteY746" fmla="*/ 1104417 h 1849426"/>
                <a:gd name="connsiteX747" fmla="*/ 3586856 w 6386648"/>
                <a:gd name="connsiteY747" fmla="*/ 1122442 h 1849426"/>
                <a:gd name="connsiteX748" fmla="*/ 3568831 w 6386648"/>
                <a:gd name="connsiteY748" fmla="*/ 1104417 h 1849426"/>
                <a:gd name="connsiteX749" fmla="*/ 3586856 w 6386648"/>
                <a:gd name="connsiteY749" fmla="*/ 1086393 h 1849426"/>
                <a:gd name="connsiteX750" fmla="*/ 3166287 w 6386648"/>
                <a:gd name="connsiteY750" fmla="*/ 1086393 h 1849426"/>
                <a:gd name="connsiteX751" fmla="*/ 3184312 w 6386648"/>
                <a:gd name="connsiteY751" fmla="*/ 1104417 h 1849426"/>
                <a:gd name="connsiteX752" fmla="*/ 3166287 w 6386648"/>
                <a:gd name="connsiteY752" fmla="*/ 1122442 h 1849426"/>
                <a:gd name="connsiteX753" fmla="*/ 3148262 w 6386648"/>
                <a:gd name="connsiteY753" fmla="*/ 1104417 h 1849426"/>
                <a:gd name="connsiteX754" fmla="*/ 3166287 w 6386648"/>
                <a:gd name="connsiteY754" fmla="*/ 1086393 h 1849426"/>
                <a:gd name="connsiteX755" fmla="*/ 2595514 w 6386648"/>
                <a:gd name="connsiteY755" fmla="*/ 1086393 h 1849426"/>
                <a:gd name="connsiteX756" fmla="*/ 2613539 w 6386648"/>
                <a:gd name="connsiteY756" fmla="*/ 1104417 h 1849426"/>
                <a:gd name="connsiteX757" fmla="*/ 2595514 w 6386648"/>
                <a:gd name="connsiteY757" fmla="*/ 1122442 h 1849426"/>
                <a:gd name="connsiteX758" fmla="*/ 2577489 w 6386648"/>
                <a:gd name="connsiteY758" fmla="*/ 1104417 h 1849426"/>
                <a:gd name="connsiteX759" fmla="*/ 2595514 w 6386648"/>
                <a:gd name="connsiteY759" fmla="*/ 1086393 h 1849426"/>
                <a:gd name="connsiteX760" fmla="*/ 1628204 w 6386648"/>
                <a:gd name="connsiteY760" fmla="*/ 1074377 h 1849426"/>
                <a:gd name="connsiteX761" fmla="*/ 1646229 w 6386648"/>
                <a:gd name="connsiteY761" fmla="*/ 1092401 h 1849426"/>
                <a:gd name="connsiteX762" fmla="*/ 1628204 w 6386648"/>
                <a:gd name="connsiteY762" fmla="*/ 1110426 h 1849426"/>
                <a:gd name="connsiteX763" fmla="*/ 1610180 w 6386648"/>
                <a:gd name="connsiteY763" fmla="*/ 1092401 h 1849426"/>
                <a:gd name="connsiteX764" fmla="*/ 1628204 w 6386648"/>
                <a:gd name="connsiteY764" fmla="*/ 1074377 h 1849426"/>
                <a:gd name="connsiteX765" fmla="*/ 642870 w 6386648"/>
                <a:gd name="connsiteY765" fmla="*/ 1074377 h 1849426"/>
                <a:gd name="connsiteX766" fmla="*/ 660895 w 6386648"/>
                <a:gd name="connsiteY766" fmla="*/ 1092401 h 1849426"/>
                <a:gd name="connsiteX767" fmla="*/ 642870 w 6386648"/>
                <a:gd name="connsiteY767" fmla="*/ 1110426 h 1849426"/>
                <a:gd name="connsiteX768" fmla="*/ 624846 w 6386648"/>
                <a:gd name="connsiteY768" fmla="*/ 1092401 h 1849426"/>
                <a:gd name="connsiteX769" fmla="*/ 642870 w 6386648"/>
                <a:gd name="connsiteY769" fmla="*/ 1074377 h 1849426"/>
                <a:gd name="connsiteX770" fmla="*/ 2925961 w 6386648"/>
                <a:gd name="connsiteY770" fmla="*/ 1068369 h 1849426"/>
                <a:gd name="connsiteX771" fmla="*/ 2943986 w 6386648"/>
                <a:gd name="connsiteY771" fmla="*/ 1086394 h 1849426"/>
                <a:gd name="connsiteX772" fmla="*/ 2925961 w 6386648"/>
                <a:gd name="connsiteY772" fmla="*/ 1104418 h 1849426"/>
                <a:gd name="connsiteX773" fmla="*/ 2907936 w 6386648"/>
                <a:gd name="connsiteY773" fmla="*/ 1086394 h 1849426"/>
                <a:gd name="connsiteX774" fmla="*/ 2925961 w 6386648"/>
                <a:gd name="connsiteY774" fmla="*/ 1068369 h 1849426"/>
                <a:gd name="connsiteX775" fmla="*/ 3424636 w 6386648"/>
                <a:gd name="connsiteY775" fmla="*/ 1062360 h 1849426"/>
                <a:gd name="connsiteX776" fmla="*/ 3442661 w 6386648"/>
                <a:gd name="connsiteY776" fmla="*/ 1080384 h 1849426"/>
                <a:gd name="connsiteX777" fmla="*/ 3424636 w 6386648"/>
                <a:gd name="connsiteY777" fmla="*/ 1098409 h 1849426"/>
                <a:gd name="connsiteX778" fmla="*/ 3406612 w 6386648"/>
                <a:gd name="connsiteY778" fmla="*/ 1080384 h 1849426"/>
                <a:gd name="connsiteX779" fmla="*/ 3424636 w 6386648"/>
                <a:gd name="connsiteY779" fmla="*/ 1062360 h 1849426"/>
                <a:gd name="connsiteX780" fmla="*/ 1249691 w 6386648"/>
                <a:gd name="connsiteY780" fmla="*/ 1062360 h 1849426"/>
                <a:gd name="connsiteX781" fmla="*/ 1267716 w 6386648"/>
                <a:gd name="connsiteY781" fmla="*/ 1080384 h 1849426"/>
                <a:gd name="connsiteX782" fmla="*/ 1249691 w 6386648"/>
                <a:gd name="connsiteY782" fmla="*/ 1098409 h 1849426"/>
                <a:gd name="connsiteX783" fmla="*/ 1231667 w 6386648"/>
                <a:gd name="connsiteY783" fmla="*/ 1080384 h 1849426"/>
                <a:gd name="connsiteX784" fmla="*/ 1249691 w 6386648"/>
                <a:gd name="connsiteY784" fmla="*/ 1062360 h 1849426"/>
                <a:gd name="connsiteX785" fmla="*/ 1075456 w 6386648"/>
                <a:gd name="connsiteY785" fmla="*/ 1062360 h 1849426"/>
                <a:gd name="connsiteX786" fmla="*/ 1093480 w 6386648"/>
                <a:gd name="connsiteY786" fmla="*/ 1080384 h 1849426"/>
                <a:gd name="connsiteX787" fmla="*/ 1075456 w 6386648"/>
                <a:gd name="connsiteY787" fmla="*/ 1098409 h 1849426"/>
                <a:gd name="connsiteX788" fmla="*/ 1057431 w 6386648"/>
                <a:gd name="connsiteY788" fmla="*/ 1080384 h 1849426"/>
                <a:gd name="connsiteX789" fmla="*/ 1075456 w 6386648"/>
                <a:gd name="connsiteY789" fmla="*/ 1062360 h 1849426"/>
                <a:gd name="connsiteX790" fmla="*/ 1928611 w 6386648"/>
                <a:gd name="connsiteY790" fmla="*/ 1056352 h 1849426"/>
                <a:gd name="connsiteX791" fmla="*/ 1946636 w 6386648"/>
                <a:gd name="connsiteY791" fmla="*/ 1074376 h 1849426"/>
                <a:gd name="connsiteX792" fmla="*/ 1928611 w 6386648"/>
                <a:gd name="connsiteY792" fmla="*/ 1092401 h 1849426"/>
                <a:gd name="connsiteX793" fmla="*/ 1910587 w 6386648"/>
                <a:gd name="connsiteY793" fmla="*/ 1074376 h 1849426"/>
                <a:gd name="connsiteX794" fmla="*/ 1928611 w 6386648"/>
                <a:gd name="connsiteY794" fmla="*/ 1056352 h 1849426"/>
                <a:gd name="connsiteX795" fmla="*/ 2709668 w 6386648"/>
                <a:gd name="connsiteY795" fmla="*/ 1044336 h 1849426"/>
                <a:gd name="connsiteX796" fmla="*/ 2727693 w 6386648"/>
                <a:gd name="connsiteY796" fmla="*/ 1062360 h 1849426"/>
                <a:gd name="connsiteX797" fmla="*/ 2709668 w 6386648"/>
                <a:gd name="connsiteY797" fmla="*/ 1080385 h 1849426"/>
                <a:gd name="connsiteX798" fmla="*/ 2691644 w 6386648"/>
                <a:gd name="connsiteY798" fmla="*/ 1062360 h 1849426"/>
                <a:gd name="connsiteX799" fmla="*/ 2709668 w 6386648"/>
                <a:gd name="connsiteY799" fmla="*/ 1044336 h 1849426"/>
                <a:gd name="connsiteX800" fmla="*/ 1784415 w 6386648"/>
                <a:gd name="connsiteY800" fmla="*/ 1044336 h 1849426"/>
                <a:gd name="connsiteX801" fmla="*/ 1802440 w 6386648"/>
                <a:gd name="connsiteY801" fmla="*/ 1062360 h 1849426"/>
                <a:gd name="connsiteX802" fmla="*/ 1784415 w 6386648"/>
                <a:gd name="connsiteY802" fmla="*/ 1080385 h 1849426"/>
                <a:gd name="connsiteX803" fmla="*/ 1766391 w 6386648"/>
                <a:gd name="connsiteY803" fmla="*/ 1062360 h 1849426"/>
                <a:gd name="connsiteX804" fmla="*/ 1784415 w 6386648"/>
                <a:gd name="connsiteY804" fmla="*/ 1044336 h 1849426"/>
                <a:gd name="connsiteX805" fmla="*/ 3292457 w 6386648"/>
                <a:gd name="connsiteY805" fmla="*/ 1038328 h 1849426"/>
                <a:gd name="connsiteX806" fmla="*/ 3310482 w 6386648"/>
                <a:gd name="connsiteY806" fmla="*/ 1056353 h 1849426"/>
                <a:gd name="connsiteX807" fmla="*/ 3292457 w 6386648"/>
                <a:gd name="connsiteY807" fmla="*/ 1074377 h 1849426"/>
                <a:gd name="connsiteX808" fmla="*/ 3274433 w 6386648"/>
                <a:gd name="connsiteY808" fmla="*/ 1056353 h 1849426"/>
                <a:gd name="connsiteX809" fmla="*/ 3292457 w 6386648"/>
                <a:gd name="connsiteY809" fmla="*/ 1038328 h 1849426"/>
                <a:gd name="connsiteX810" fmla="*/ 2198977 w 6386648"/>
                <a:gd name="connsiteY810" fmla="*/ 1038328 h 1849426"/>
                <a:gd name="connsiteX811" fmla="*/ 2217002 w 6386648"/>
                <a:gd name="connsiteY811" fmla="*/ 1056353 h 1849426"/>
                <a:gd name="connsiteX812" fmla="*/ 2198977 w 6386648"/>
                <a:gd name="connsiteY812" fmla="*/ 1074377 h 1849426"/>
                <a:gd name="connsiteX813" fmla="*/ 2180953 w 6386648"/>
                <a:gd name="connsiteY813" fmla="*/ 1056353 h 1849426"/>
                <a:gd name="connsiteX814" fmla="*/ 2198977 w 6386648"/>
                <a:gd name="connsiteY814" fmla="*/ 1038328 h 1849426"/>
                <a:gd name="connsiteX815" fmla="*/ 2078814 w 6386648"/>
                <a:gd name="connsiteY815" fmla="*/ 1032320 h 1849426"/>
                <a:gd name="connsiteX816" fmla="*/ 2096839 w 6386648"/>
                <a:gd name="connsiteY816" fmla="*/ 1050344 h 1849426"/>
                <a:gd name="connsiteX817" fmla="*/ 2078814 w 6386648"/>
                <a:gd name="connsiteY817" fmla="*/ 1068369 h 1849426"/>
                <a:gd name="connsiteX818" fmla="*/ 2060790 w 6386648"/>
                <a:gd name="connsiteY818" fmla="*/ 1050344 h 1849426"/>
                <a:gd name="connsiteX819" fmla="*/ 2078814 w 6386648"/>
                <a:gd name="connsiteY819" fmla="*/ 1032320 h 1849426"/>
                <a:gd name="connsiteX820" fmla="*/ 3983393 w 6386648"/>
                <a:gd name="connsiteY820" fmla="*/ 1026312 h 1849426"/>
                <a:gd name="connsiteX821" fmla="*/ 4001418 w 6386648"/>
                <a:gd name="connsiteY821" fmla="*/ 1044336 h 1849426"/>
                <a:gd name="connsiteX822" fmla="*/ 3983393 w 6386648"/>
                <a:gd name="connsiteY822" fmla="*/ 1062361 h 1849426"/>
                <a:gd name="connsiteX823" fmla="*/ 3965369 w 6386648"/>
                <a:gd name="connsiteY823" fmla="*/ 1044336 h 1849426"/>
                <a:gd name="connsiteX824" fmla="*/ 3983393 w 6386648"/>
                <a:gd name="connsiteY824" fmla="*/ 1026312 h 1849426"/>
                <a:gd name="connsiteX825" fmla="*/ 817106 w 6386648"/>
                <a:gd name="connsiteY825" fmla="*/ 1020304 h 1849426"/>
                <a:gd name="connsiteX826" fmla="*/ 829123 w 6386648"/>
                <a:gd name="connsiteY826" fmla="*/ 1032320 h 1849426"/>
                <a:gd name="connsiteX827" fmla="*/ 817106 w 6386648"/>
                <a:gd name="connsiteY827" fmla="*/ 1044336 h 1849426"/>
                <a:gd name="connsiteX828" fmla="*/ 805090 w 6386648"/>
                <a:gd name="connsiteY828" fmla="*/ 1032320 h 1849426"/>
                <a:gd name="connsiteX829" fmla="*/ 817106 w 6386648"/>
                <a:gd name="connsiteY829" fmla="*/ 1020304 h 1849426"/>
                <a:gd name="connsiteX830" fmla="*/ 2817815 w 6386648"/>
                <a:gd name="connsiteY830" fmla="*/ 1014295 h 1849426"/>
                <a:gd name="connsiteX831" fmla="*/ 2835840 w 6386648"/>
                <a:gd name="connsiteY831" fmla="*/ 1032319 h 1849426"/>
                <a:gd name="connsiteX832" fmla="*/ 2817815 w 6386648"/>
                <a:gd name="connsiteY832" fmla="*/ 1050344 h 1849426"/>
                <a:gd name="connsiteX833" fmla="*/ 2799791 w 6386648"/>
                <a:gd name="connsiteY833" fmla="*/ 1032319 h 1849426"/>
                <a:gd name="connsiteX834" fmla="*/ 2817815 w 6386648"/>
                <a:gd name="connsiteY834" fmla="*/ 1014295 h 1849426"/>
                <a:gd name="connsiteX835" fmla="*/ 2445310 w 6386648"/>
                <a:gd name="connsiteY835" fmla="*/ 1014295 h 1849426"/>
                <a:gd name="connsiteX836" fmla="*/ 2463335 w 6386648"/>
                <a:gd name="connsiteY836" fmla="*/ 1032319 h 1849426"/>
                <a:gd name="connsiteX837" fmla="*/ 2445310 w 6386648"/>
                <a:gd name="connsiteY837" fmla="*/ 1050344 h 1849426"/>
                <a:gd name="connsiteX838" fmla="*/ 2427285 w 6386648"/>
                <a:gd name="connsiteY838" fmla="*/ 1032319 h 1849426"/>
                <a:gd name="connsiteX839" fmla="*/ 2445310 w 6386648"/>
                <a:gd name="connsiteY839" fmla="*/ 1014295 h 1849426"/>
                <a:gd name="connsiteX840" fmla="*/ 420569 w 6386648"/>
                <a:gd name="connsiteY840" fmla="*/ 1014295 h 1849426"/>
                <a:gd name="connsiteX841" fmla="*/ 438594 w 6386648"/>
                <a:gd name="connsiteY841" fmla="*/ 1032319 h 1849426"/>
                <a:gd name="connsiteX842" fmla="*/ 420569 w 6386648"/>
                <a:gd name="connsiteY842" fmla="*/ 1050344 h 1849426"/>
                <a:gd name="connsiteX843" fmla="*/ 402545 w 6386648"/>
                <a:gd name="connsiteY843" fmla="*/ 1032319 h 1849426"/>
                <a:gd name="connsiteX844" fmla="*/ 420569 w 6386648"/>
                <a:gd name="connsiteY844" fmla="*/ 1014295 h 1849426"/>
                <a:gd name="connsiteX845" fmla="*/ 1520057 w 6386648"/>
                <a:gd name="connsiteY845" fmla="*/ 1008287 h 1849426"/>
                <a:gd name="connsiteX846" fmla="*/ 1538082 w 6386648"/>
                <a:gd name="connsiteY846" fmla="*/ 1026312 h 1849426"/>
                <a:gd name="connsiteX847" fmla="*/ 1520057 w 6386648"/>
                <a:gd name="connsiteY847" fmla="*/ 1044336 h 1849426"/>
                <a:gd name="connsiteX848" fmla="*/ 1502033 w 6386648"/>
                <a:gd name="connsiteY848" fmla="*/ 1026312 h 1849426"/>
                <a:gd name="connsiteX849" fmla="*/ 1520057 w 6386648"/>
                <a:gd name="connsiteY849" fmla="*/ 1008287 h 1849426"/>
                <a:gd name="connsiteX850" fmla="*/ 1387878 w 6386648"/>
                <a:gd name="connsiteY850" fmla="*/ 1008287 h 1849426"/>
                <a:gd name="connsiteX851" fmla="*/ 1405903 w 6386648"/>
                <a:gd name="connsiteY851" fmla="*/ 1026312 h 1849426"/>
                <a:gd name="connsiteX852" fmla="*/ 1387878 w 6386648"/>
                <a:gd name="connsiteY852" fmla="*/ 1044336 h 1849426"/>
                <a:gd name="connsiteX853" fmla="*/ 1369854 w 6386648"/>
                <a:gd name="connsiteY853" fmla="*/ 1026312 h 1849426"/>
                <a:gd name="connsiteX854" fmla="*/ 1387878 w 6386648"/>
                <a:gd name="connsiteY854" fmla="*/ 1008287 h 1849426"/>
                <a:gd name="connsiteX855" fmla="*/ 534724 w 6386648"/>
                <a:gd name="connsiteY855" fmla="*/ 1008287 h 1849426"/>
                <a:gd name="connsiteX856" fmla="*/ 552748 w 6386648"/>
                <a:gd name="connsiteY856" fmla="*/ 1026312 h 1849426"/>
                <a:gd name="connsiteX857" fmla="*/ 534724 w 6386648"/>
                <a:gd name="connsiteY857" fmla="*/ 1044336 h 1849426"/>
                <a:gd name="connsiteX858" fmla="*/ 516699 w 6386648"/>
                <a:gd name="connsiteY858" fmla="*/ 1026312 h 1849426"/>
                <a:gd name="connsiteX859" fmla="*/ 534724 w 6386648"/>
                <a:gd name="connsiteY859" fmla="*/ 1008287 h 1849426"/>
                <a:gd name="connsiteX860" fmla="*/ 3016083 w 6386648"/>
                <a:gd name="connsiteY860" fmla="*/ 1002279 h 1849426"/>
                <a:gd name="connsiteX861" fmla="*/ 3034108 w 6386648"/>
                <a:gd name="connsiteY861" fmla="*/ 1020303 h 1849426"/>
                <a:gd name="connsiteX862" fmla="*/ 3016083 w 6386648"/>
                <a:gd name="connsiteY862" fmla="*/ 1038328 h 1849426"/>
                <a:gd name="connsiteX863" fmla="*/ 2998058 w 6386648"/>
                <a:gd name="connsiteY863" fmla="*/ 1020303 h 1849426"/>
                <a:gd name="connsiteX864" fmla="*/ 3016083 w 6386648"/>
                <a:gd name="connsiteY864" fmla="*/ 1002279 h 1849426"/>
                <a:gd name="connsiteX865" fmla="*/ 294398 w 6386648"/>
                <a:gd name="connsiteY865" fmla="*/ 996271 h 1849426"/>
                <a:gd name="connsiteX866" fmla="*/ 312423 w 6386648"/>
                <a:gd name="connsiteY866" fmla="*/ 1014295 h 1849426"/>
                <a:gd name="connsiteX867" fmla="*/ 294398 w 6386648"/>
                <a:gd name="connsiteY867" fmla="*/ 1032320 h 1849426"/>
                <a:gd name="connsiteX868" fmla="*/ 276374 w 6386648"/>
                <a:gd name="connsiteY868" fmla="*/ 1014295 h 1849426"/>
                <a:gd name="connsiteX869" fmla="*/ 294398 w 6386648"/>
                <a:gd name="connsiteY869" fmla="*/ 996271 h 1849426"/>
                <a:gd name="connsiteX870" fmla="*/ 3676978 w 6386648"/>
                <a:gd name="connsiteY870" fmla="*/ 990263 h 1849426"/>
                <a:gd name="connsiteX871" fmla="*/ 3695003 w 6386648"/>
                <a:gd name="connsiteY871" fmla="*/ 1008287 h 1849426"/>
                <a:gd name="connsiteX872" fmla="*/ 3676978 w 6386648"/>
                <a:gd name="connsiteY872" fmla="*/ 1026312 h 1849426"/>
                <a:gd name="connsiteX873" fmla="*/ 3658953 w 6386648"/>
                <a:gd name="connsiteY873" fmla="*/ 1008287 h 1849426"/>
                <a:gd name="connsiteX874" fmla="*/ 3676978 w 6386648"/>
                <a:gd name="connsiteY874" fmla="*/ 990263 h 1849426"/>
                <a:gd name="connsiteX875" fmla="*/ 3544799 w 6386648"/>
                <a:gd name="connsiteY875" fmla="*/ 984255 h 1849426"/>
                <a:gd name="connsiteX876" fmla="*/ 3562824 w 6386648"/>
                <a:gd name="connsiteY876" fmla="*/ 1002279 h 1849426"/>
                <a:gd name="connsiteX877" fmla="*/ 3544799 w 6386648"/>
                <a:gd name="connsiteY877" fmla="*/ 1020304 h 1849426"/>
                <a:gd name="connsiteX878" fmla="*/ 3526775 w 6386648"/>
                <a:gd name="connsiteY878" fmla="*/ 1002279 h 1849426"/>
                <a:gd name="connsiteX879" fmla="*/ 3544799 w 6386648"/>
                <a:gd name="connsiteY879" fmla="*/ 984255 h 1849426"/>
                <a:gd name="connsiteX880" fmla="*/ 708959 w 6386648"/>
                <a:gd name="connsiteY880" fmla="*/ 984255 h 1849426"/>
                <a:gd name="connsiteX881" fmla="*/ 726984 w 6386648"/>
                <a:gd name="connsiteY881" fmla="*/ 1002279 h 1849426"/>
                <a:gd name="connsiteX882" fmla="*/ 708959 w 6386648"/>
                <a:gd name="connsiteY882" fmla="*/ 1020304 h 1849426"/>
                <a:gd name="connsiteX883" fmla="*/ 690935 w 6386648"/>
                <a:gd name="connsiteY883" fmla="*/ 1002279 h 1849426"/>
                <a:gd name="connsiteX884" fmla="*/ 708959 w 6386648"/>
                <a:gd name="connsiteY884" fmla="*/ 984255 h 1849426"/>
                <a:gd name="connsiteX885" fmla="*/ 3803149 w 6386648"/>
                <a:gd name="connsiteY885" fmla="*/ 978247 h 1849426"/>
                <a:gd name="connsiteX886" fmla="*/ 3821174 w 6386648"/>
                <a:gd name="connsiteY886" fmla="*/ 996272 h 1849426"/>
                <a:gd name="connsiteX887" fmla="*/ 3803149 w 6386648"/>
                <a:gd name="connsiteY887" fmla="*/ 1014296 h 1849426"/>
                <a:gd name="connsiteX888" fmla="*/ 3785125 w 6386648"/>
                <a:gd name="connsiteY888" fmla="*/ 996272 h 1849426"/>
                <a:gd name="connsiteX889" fmla="*/ 3803149 w 6386648"/>
                <a:gd name="connsiteY889" fmla="*/ 978247 h 1849426"/>
                <a:gd name="connsiteX890" fmla="*/ 1003358 w 6386648"/>
                <a:gd name="connsiteY890" fmla="*/ 978247 h 1849426"/>
                <a:gd name="connsiteX891" fmla="*/ 1021383 w 6386648"/>
                <a:gd name="connsiteY891" fmla="*/ 996272 h 1849426"/>
                <a:gd name="connsiteX892" fmla="*/ 1003358 w 6386648"/>
                <a:gd name="connsiteY892" fmla="*/ 1014296 h 1849426"/>
                <a:gd name="connsiteX893" fmla="*/ 985334 w 6386648"/>
                <a:gd name="connsiteY893" fmla="*/ 996272 h 1849426"/>
                <a:gd name="connsiteX894" fmla="*/ 1003358 w 6386648"/>
                <a:gd name="connsiteY894" fmla="*/ 978247 h 1849426"/>
                <a:gd name="connsiteX895" fmla="*/ 3196327 w 6386648"/>
                <a:gd name="connsiteY895" fmla="*/ 972238 h 1849426"/>
                <a:gd name="connsiteX896" fmla="*/ 3214352 w 6386648"/>
                <a:gd name="connsiteY896" fmla="*/ 990262 h 1849426"/>
                <a:gd name="connsiteX897" fmla="*/ 3196327 w 6386648"/>
                <a:gd name="connsiteY897" fmla="*/ 1008287 h 1849426"/>
                <a:gd name="connsiteX898" fmla="*/ 3178302 w 6386648"/>
                <a:gd name="connsiteY898" fmla="*/ 990262 h 1849426"/>
                <a:gd name="connsiteX899" fmla="*/ 3196327 w 6386648"/>
                <a:gd name="connsiteY899" fmla="*/ 972238 h 1849426"/>
                <a:gd name="connsiteX900" fmla="*/ 1183602 w 6386648"/>
                <a:gd name="connsiteY900" fmla="*/ 972238 h 1849426"/>
                <a:gd name="connsiteX901" fmla="*/ 1201627 w 6386648"/>
                <a:gd name="connsiteY901" fmla="*/ 990262 h 1849426"/>
                <a:gd name="connsiteX902" fmla="*/ 1183602 w 6386648"/>
                <a:gd name="connsiteY902" fmla="*/ 1008287 h 1849426"/>
                <a:gd name="connsiteX903" fmla="*/ 1165578 w 6386648"/>
                <a:gd name="connsiteY903" fmla="*/ 990262 h 1849426"/>
                <a:gd name="connsiteX904" fmla="*/ 1183602 w 6386648"/>
                <a:gd name="connsiteY904" fmla="*/ 972238 h 1849426"/>
                <a:gd name="connsiteX905" fmla="*/ 2271074 w 6386648"/>
                <a:gd name="connsiteY905" fmla="*/ 960222 h 1849426"/>
                <a:gd name="connsiteX906" fmla="*/ 2289099 w 6386648"/>
                <a:gd name="connsiteY906" fmla="*/ 978246 h 1849426"/>
                <a:gd name="connsiteX907" fmla="*/ 2271074 w 6386648"/>
                <a:gd name="connsiteY907" fmla="*/ 996271 h 1849426"/>
                <a:gd name="connsiteX908" fmla="*/ 2253050 w 6386648"/>
                <a:gd name="connsiteY908" fmla="*/ 978246 h 1849426"/>
                <a:gd name="connsiteX909" fmla="*/ 2271074 w 6386648"/>
                <a:gd name="connsiteY909" fmla="*/ 960222 h 1849426"/>
                <a:gd name="connsiteX910" fmla="*/ 1658245 w 6386648"/>
                <a:gd name="connsiteY910" fmla="*/ 960222 h 1849426"/>
                <a:gd name="connsiteX911" fmla="*/ 1676270 w 6386648"/>
                <a:gd name="connsiteY911" fmla="*/ 978246 h 1849426"/>
                <a:gd name="connsiteX912" fmla="*/ 1658245 w 6386648"/>
                <a:gd name="connsiteY912" fmla="*/ 996271 h 1849426"/>
                <a:gd name="connsiteX913" fmla="*/ 1640221 w 6386648"/>
                <a:gd name="connsiteY913" fmla="*/ 978246 h 1849426"/>
                <a:gd name="connsiteX914" fmla="*/ 1658245 w 6386648"/>
                <a:gd name="connsiteY914" fmla="*/ 960222 h 1849426"/>
                <a:gd name="connsiteX915" fmla="*/ 1958651 w 6386648"/>
                <a:gd name="connsiteY915" fmla="*/ 954214 h 1849426"/>
                <a:gd name="connsiteX916" fmla="*/ 1976676 w 6386648"/>
                <a:gd name="connsiteY916" fmla="*/ 972238 h 1849426"/>
                <a:gd name="connsiteX917" fmla="*/ 1958651 w 6386648"/>
                <a:gd name="connsiteY917" fmla="*/ 990263 h 1849426"/>
                <a:gd name="connsiteX918" fmla="*/ 1940627 w 6386648"/>
                <a:gd name="connsiteY918" fmla="*/ 972238 h 1849426"/>
                <a:gd name="connsiteX919" fmla="*/ 1958651 w 6386648"/>
                <a:gd name="connsiteY919" fmla="*/ 954214 h 1849426"/>
                <a:gd name="connsiteX920" fmla="*/ 2631562 w 6386648"/>
                <a:gd name="connsiteY920" fmla="*/ 948206 h 1849426"/>
                <a:gd name="connsiteX921" fmla="*/ 2649587 w 6386648"/>
                <a:gd name="connsiteY921" fmla="*/ 966231 h 1849426"/>
                <a:gd name="connsiteX922" fmla="*/ 2631562 w 6386648"/>
                <a:gd name="connsiteY922" fmla="*/ 984255 h 1849426"/>
                <a:gd name="connsiteX923" fmla="*/ 2613538 w 6386648"/>
                <a:gd name="connsiteY923" fmla="*/ 966231 h 1849426"/>
                <a:gd name="connsiteX924" fmla="*/ 2631562 w 6386648"/>
                <a:gd name="connsiteY924" fmla="*/ 948206 h 1849426"/>
                <a:gd name="connsiteX925" fmla="*/ 1838489 w 6386648"/>
                <a:gd name="connsiteY925" fmla="*/ 948206 h 1849426"/>
                <a:gd name="connsiteX926" fmla="*/ 1856514 w 6386648"/>
                <a:gd name="connsiteY926" fmla="*/ 966231 h 1849426"/>
                <a:gd name="connsiteX927" fmla="*/ 1838489 w 6386648"/>
                <a:gd name="connsiteY927" fmla="*/ 984255 h 1849426"/>
                <a:gd name="connsiteX928" fmla="*/ 1820465 w 6386648"/>
                <a:gd name="connsiteY928" fmla="*/ 966231 h 1849426"/>
                <a:gd name="connsiteX929" fmla="*/ 1838489 w 6386648"/>
                <a:gd name="connsiteY929" fmla="*/ 948206 h 1849426"/>
                <a:gd name="connsiteX930" fmla="*/ 3430644 w 6386648"/>
                <a:gd name="connsiteY930" fmla="*/ 942198 h 1849426"/>
                <a:gd name="connsiteX931" fmla="*/ 3448669 w 6386648"/>
                <a:gd name="connsiteY931" fmla="*/ 960222 h 1849426"/>
                <a:gd name="connsiteX932" fmla="*/ 3430644 w 6386648"/>
                <a:gd name="connsiteY932" fmla="*/ 978247 h 1849426"/>
                <a:gd name="connsiteX933" fmla="*/ 3412620 w 6386648"/>
                <a:gd name="connsiteY933" fmla="*/ 960222 h 1849426"/>
                <a:gd name="connsiteX934" fmla="*/ 3430644 w 6386648"/>
                <a:gd name="connsiteY934" fmla="*/ 942198 h 1849426"/>
                <a:gd name="connsiteX935" fmla="*/ 2529424 w 6386648"/>
                <a:gd name="connsiteY935" fmla="*/ 942198 h 1849426"/>
                <a:gd name="connsiteX936" fmla="*/ 2547449 w 6386648"/>
                <a:gd name="connsiteY936" fmla="*/ 960222 h 1849426"/>
                <a:gd name="connsiteX937" fmla="*/ 2529424 w 6386648"/>
                <a:gd name="connsiteY937" fmla="*/ 978247 h 1849426"/>
                <a:gd name="connsiteX938" fmla="*/ 2511400 w 6386648"/>
                <a:gd name="connsiteY938" fmla="*/ 960222 h 1849426"/>
                <a:gd name="connsiteX939" fmla="*/ 2529424 w 6386648"/>
                <a:gd name="connsiteY939" fmla="*/ 942198 h 1849426"/>
                <a:gd name="connsiteX940" fmla="*/ 889203 w 6386648"/>
                <a:gd name="connsiteY940" fmla="*/ 942198 h 1849426"/>
                <a:gd name="connsiteX941" fmla="*/ 907228 w 6386648"/>
                <a:gd name="connsiteY941" fmla="*/ 960222 h 1849426"/>
                <a:gd name="connsiteX942" fmla="*/ 889203 w 6386648"/>
                <a:gd name="connsiteY942" fmla="*/ 978247 h 1849426"/>
                <a:gd name="connsiteX943" fmla="*/ 871179 w 6386648"/>
                <a:gd name="connsiteY943" fmla="*/ 960222 h 1849426"/>
                <a:gd name="connsiteX944" fmla="*/ 889203 w 6386648"/>
                <a:gd name="connsiteY944" fmla="*/ 942198 h 1849426"/>
                <a:gd name="connsiteX945" fmla="*/ 3935328 w 6386648"/>
                <a:gd name="connsiteY945" fmla="*/ 936190 h 1849426"/>
                <a:gd name="connsiteX946" fmla="*/ 3953353 w 6386648"/>
                <a:gd name="connsiteY946" fmla="*/ 954214 h 1849426"/>
                <a:gd name="connsiteX947" fmla="*/ 3935328 w 6386648"/>
                <a:gd name="connsiteY947" fmla="*/ 972239 h 1849426"/>
                <a:gd name="connsiteX948" fmla="*/ 3917304 w 6386648"/>
                <a:gd name="connsiteY948" fmla="*/ 954214 h 1849426"/>
                <a:gd name="connsiteX949" fmla="*/ 3935328 w 6386648"/>
                <a:gd name="connsiteY949" fmla="*/ 936190 h 1849426"/>
                <a:gd name="connsiteX950" fmla="*/ 1303765 w 6386648"/>
                <a:gd name="connsiteY950" fmla="*/ 936190 h 1849426"/>
                <a:gd name="connsiteX951" fmla="*/ 1321790 w 6386648"/>
                <a:gd name="connsiteY951" fmla="*/ 954214 h 1849426"/>
                <a:gd name="connsiteX952" fmla="*/ 1303765 w 6386648"/>
                <a:gd name="connsiteY952" fmla="*/ 972239 h 1849426"/>
                <a:gd name="connsiteX953" fmla="*/ 1285741 w 6386648"/>
                <a:gd name="connsiteY953" fmla="*/ 954214 h 1849426"/>
                <a:gd name="connsiteX954" fmla="*/ 1303765 w 6386648"/>
                <a:gd name="connsiteY954" fmla="*/ 936190 h 1849426"/>
                <a:gd name="connsiteX955" fmla="*/ 600813 w 6386648"/>
                <a:gd name="connsiteY955" fmla="*/ 924173 h 1849426"/>
                <a:gd name="connsiteX956" fmla="*/ 618838 w 6386648"/>
                <a:gd name="connsiteY956" fmla="*/ 942197 h 1849426"/>
                <a:gd name="connsiteX957" fmla="*/ 600813 w 6386648"/>
                <a:gd name="connsiteY957" fmla="*/ 960222 h 1849426"/>
                <a:gd name="connsiteX958" fmla="*/ 582789 w 6386648"/>
                <a:gd name="connsiteY958" fmla="*/ 942197 h 1849426"/>
                <a:gd name="connsiteX959" fmla="*/ 600813 w 6386648"/>
                <a:gd name="connsiteY959" fmla="*/ 924173 h 1849426"/>
                <a:gd name="connsiteX960" fmla="*/ 3088181 w 6386648"/>
                <a:gd name="connsiteY960" fmla="*/ 918165 h 1849426"/>
                <a:gd name="connsiteX961" fmla="*/ 3106206 w 6386648"/>
                <a:gd name="connsiteY961" fmla="*/ 936190 h 1849426"/>
                <a:gd name="connsiteX962" fmla="*/ 3088181 w 6386648"/>
                <a:gd name="connsiteY962" fmla="*/ 954214 h 1849426"/>
                <a:gd name="connsiteX963" fmla="*/ 3070157 w 6386648"/>
                <a:gd name="connsiteY963" fmla="*/ 936190 h 1849426"/>
                <a:gd name="connsiteX964" fmla="*/ 3088181 w 6386648"/>
                <a:gd name="connsiteY964" fmla="*/ 918165 h 1849426"/>
                <a:gd name="connsiteX965" fmla="*/ 2883904 w 6386648"/>
                <a:gd name="connsiteY965" fmla="*/ 918165 h 1849426"/>
                <a:gd name="connsiteX966" fmla="*/ 2901929 w 6386648"/>
                <a:gd name="connsiteY966" fmla="*/ 936190 h 1849426"/>
                <a:gd name="connsiteX967" fmla="*/ 2883904 w 6386648"/>
                <a:gd name="connsiteY967" fmla="*/ 954214 h 1849426"/>
                <a:gd name="connsiteX968" fmla="*/ 2865880 w 6386648"/>
                <a:gd name="connsiteY968" fmla="*/ 936190 h 1849426"/>
                <a:gd name="connsiteX969" fmla="*/ 2883904 w 6386648"/>
                <a:gd name="connsiteY969" fmla="*/ 918165 h 1849426"/>
                <a:gd name="connsiteX970" fmla="*/ 2379221 w 6386648"/>
                <a:gd name="connsiteY970" fmla="*/ 918165 h 1849426"/>
                <a:gd name="connsiteX971" fmla="*/ 2397246 w 6386648"/>
                <a:gd name="connsiteY971" fmla="*/ 936190 h 1849426"/>
                <a:gd name="connsiteX972" fmla="*/ 2379221 w 6386648"/>
                <a:gd name="connsiteY972" fmla="*/ 954214 h 1849426"/>
                <a:gd name="connsiteX973" fmla="*/ 2361197 w 6386648"/>
                <a:gd name="connsiteY973" fmla="*/ 936190 h 1849426"/>
                <a:gd name="connsiteX974" fmla="*/ 2379221 w 6386648"/>
                <a:gd name="connsiteY974" fmla="*/ 918165 h 1849426"/>
                <a:gd name="connsiteX975" fmla="*/ 2120871 w 6386648"/>
                <a:gd name="connsiteY975" fmla="*/ 918165 h 1849426"/>
                <a:gd name="connsiteX976" fmla="*/ 2138896 w 6386648"/>
                <a:gd name="connsiteY976" fmla="*/ 936190 h 1849426"/>
                <a:gd name="connsiteX977" fmla="*/ 2120871 w 6386648"/>
                <a:gd name="connsiteY977" fmla="*/ 954214 h 1849426"/>
                <a:gd name="connsiteX978" fmla="*/ 2102847 w 6386648"/>
                <a:gd name="connsiteY978" fmla="*/ 936190 h 1849426"/>
                <a:gd name="connsiteX979" fmla="*/ 2120871 w 6386648"/>
                <a:gd name="connsiteY979" fmla="*/ 918165 h 1849426"/>
                <a:gd name="connsiteX980" fmla="*/ 3328506 w 6386648"/>
                <a:gd name="connsiteY980" fmla="*/ 906149 h 1849426"/>
                <a:gd name="connsiteX981" fmla="*/ 3346531 w 6386648"/>
                <a:gd name="connsiteY981" fmla="*/ 924173 h 1849426"/>
                <a:gd name="connsiteX982" fmla="*/ 3328506 w 6386648"/>
                <a:gd name="connsiteY982" fmla="*/ 942198 h 1849426"/>
                <a:gd name="connsiteX983" fmla="*/ 3310482 w 6386648"/>
                <a:gd name="connsiteY983" fmla="*/ 924173 h 1849426"/>
                <a:gd name="connsiteX984" fmla="*/ 3328506 w 6386648"/>
                <a:gd name="connsiteY984" fmla="*/ 906149 h 1849426"/>
                <a:gd name="connsiteX985" fmla="*/ 1508041 w 6386648"/>
                <a:gd name="connsiteY985" fmla="*/ 900141 h 1849426"/>
                <a:gd name="connsiteX986" fmla="*/ 1526066 w 6386648"/>
                <a:gd name="connsiteY986" fmla="*/ 918165 h 1849426"/>
                <a:gd name="connsiteX987" fmla="*/ 1508041 w 6386648"/>
                <a:gd name="connsiteY987" fmla="*/ 936190 h 1849426"/>
                <a:gd name="connsiteX988" fmla="*/ 1490017 w 6386648"/>
                <a:gd name="connsiteY988" fmla="*/ 918165 h 1849426"/>
                <a:gd name="connsiteX989" fmla="*/ 1508041 w 6386648"/>
                <a:gd name="connsiteY989" fmla="*/ 900141 h 1849426"/>
                <a:gd name="connsiteX990" fmla="*/ 2739709 w 6386648"/>
                <a:gd name="connsiteY990" fmla="*/ 894133 h 1849426"/>
                <a:gd name="connsiteX991" fmla="*/ 2757734 w 6386648"/>
                <a:gd name="connsiteY991" fmla="*/ 912157 h 1849426"/>
                <a:gd name="connsiteX992" fmla="*/ 2739709 w 6386648"/>
                <a:gd name="connsiteY992" fmla="*/ 930182 h 1849426"/>
                <a:gd name="connsiteX993" fmla="*/ 2721685 w 6386648"/>
                <a:gd name="connsiteY993" fmla="*/ 912157 h 1849426"/>
                <a:gd name="connsiteX994" fmla="*/ 2739709 w 6386648"/>
                <a:gd name="connsiteY994" fmla="*/ 894133 h 1849426"/>
                <a:gd name="connsiteX995" fmla="*/ 360487 w 6386648"/>
                <a:gd name="connsiteY995" fmla="*/ 894133 h 1849426"/>
                <a:gd name="connsiteX996" fmla="*/ 378512 w 6386648"/>
                <a:gd name="connsiteY996" fmla="*/ 912157 h 1849426"/>
                <a:gd name="connsiteX997" fmla="*/ 360487 w 6386648"/>
                <a:gd name="connsiteY997" fmla="*/ 930182 h 1849426"/>
                <a:gd name="connsiteX998" fmla="*/ 342463 w 6386648"/>
                <a:gd name="connsiteY998" fmla="*/ 912157 h 1849426"/>
                <a:gd name="connsiteX999" fmla="*/ 360487 w 6386648"/>
                <a:gd name="connsiteY999" fmla="*/ 894133 h 1849426"/>
                <a:gd name="connsiteX1000" fmla="*/ 1093480 w 6386648"/>
                <a:gd name="connsiteY1000" fmla="*/ 888125 h 1849426"/>
                <a:gd name="connsiteX1001" fmla="*/ 1111505 w 6386648"/>
                <a:gd name="connsiteY1001" fmla="*/ 906150 h 1849426"/>
                <a:gd name="connsiteX1002" fmla="*/ 1093480 w 6386648"/>
                <a:gd name="connsiteY1002" fmla="*/ 924174 h 1849426"/>
                <a:gd name="connsiteX1003" fmla="*/ 1075456 w 6386648"/>
                <a:gd name="connsiteY1003" fmla="*/ 906150 h 1849426"/>
                <a:gd name="connsiteX1004" fmla="*/ 1093480 w 6386648"/>
                <a:gd name="connsiteY1004" fmla="*/ 888125 h 1849426"/>
                <a:gd name="connsiteX1005" fmla="*/ 3707019 w 6386648"/>
                <a:gd name="connsiteY1005" fmla="*/ 882116 h 1849426"/>
                <a:gd name="connsiteX1006" fmla="*/ 3725044 w 6386648"/>
                <a:gd name="connsiteY1006" fmla="*/ 900140 h 1849426"/>
                <a:gd name="connsiteX1007" fmla="*/ 3707019 w 6386648"/>
                <a:gd name="connsiteY1007" fmla="*/ 918165 h 1849426"/>
                <a:gd name="connsiteX1008" fmla="*/ 3688994 w 6386648"/>
                <a:gd name="connsiteY1008" fmla="*/ 900140 h 1849426"/>
                <a:gd name="connsiteX1009" fmla="*/ 3707019 w 6386648"/>
                <a:gd name="connsiteY1009" fmla="*/ 882116 h 1849426"/>
                <a:gd name="connsiteX1010" fmla="*/ 1742358 w 6386648"/>
                <a:gd name="connsiteY1010" fmla="*/ 882116 h 1849426"/>
                <a:gd name="connsiteX1011" fmla="*/ 1760383 w 6386648"/>
                <a:gd name="connsiteY1011" fmla="*/ 900140 h 1849426"/>
                <a:gd name="connsiteX1012" fmla="*/ 1742358 w 6386648"/>
                <a:gd name="connsiteY1012" fmla="*/ 918165 h 1849426"/>
                <a:gd name="connsiteX1013" fmla="*/ 1724334 w 6386648"/>
                <a:gd name="connsiteY1013" fmla="*/ 900140 h 1849426"/>
                <a:gd name="connsiteX1014" fmla="*/ 1742358 w 6386648"/>
                <a:gd name="connsiteY1014" fmla="*/ 882116 h 1849426"/>
                <a:gd name="connsiteX1015" fmla="*/ 757024 w 6386648"/>
                <a:gd name="connsiteY1015" fmla="*/ 876108 h 1849426"/>
                <a:gd name="connsiteX1016" fmla="*/ 775049 w 6386648"/>
                <a:gd name="connsiteY1016" fmla="*/ 894132 h 1849426"/>
                <a:gd name="connsiteX1017" fmla="*/ 757024 w 6386648"/>
                <a:gd name="connsiteY1017" fmla="*/ 912157 h 1849426"/>
                <a:gd name="connsiteX1018" fmla="*/ 739000 w 6386648"/>
                <a:gd name="connsiteY1018" fmla="*/ 894132 h 1849426"/>
                <a:gd name="connsiteX1019" fmla="*/ 757024 w 6386648"/>
                <a:gd name="connsiteY1019" fmla="*/ 876108 h 1849426"/>
                <a:gd name="connsiteX1020" fmla="*/ 6104265 w 6386648"/>
                <a:gd name="connsiteY1020" fmla="*/ 870100 h 1849426"/>
                <a:gd name="connsiteX1021" fmla="*/ 6122290 w 6386648"/>
                <a:gd name="connsiteY1021" fmla="*/ 888124 h 1849426"/>
                <a:gd name="connsiteX1022" fmla="*/ 6104265 w 6386648"/>
                <a:gd name="connsiteY1022" fmla="*/ 906149 h 1849426"/>
                <a:gd name="connsiteX1023" fmla="*/ 6086241 w 6386648"/>
                <a:gd name="connsiteY1023" fmla="*/ 888124 h 1849426"/>
                <a:gd name="connsiteX1024" fmla="*/ 6104265 w 6386648"/>
                <a:gd name="connsiteY1024" fmla="*/ 870100 h 1849426"/>
                <a:gd name="connsiteX1025" fmla="*/ 474642 w 6386648"/>
                <a:gd name="connsiteY1025" fmla="*/ 870100 h 1849426"/>
                <a:gd name="connsiteX1026" fmla="*/ 492667 w 6386648"/>
                <a:gd name="connsiteY1026" fmla="*/ 888124 h 1849426"/>
                <a:gd name="connsiteX1027" fmla="*/ 474642 w 6386648"/>
                <a:gd name="connsiteY1027" fmla="*/ 906149 h 1849426"/>
                <a:gd name="connsiteX1028" fmla="*/ 456618 w 6386648"/>
                <a:gd name="connsiteY1028" fmla="*/ 888124 h 1849426"/>
                <a:gd name="connsiteX1029" fmla="*/ 474642 w 6386648"/>
                <a:gd name="connsiteY1029" fmla="*/ 870100 h 1849426"/>
                <a:gd name="connsiteX1030" fmla="*/ 3568832 w 6386648"/>
                <a:gd name="connsiteY1030" fmla="*/ 864092 h 1849426"/>
                <a:gd name="connsiteX1031" fmla="*/ 3586857 w 6386648"/>
                <a:gd name="connsiteY1031" fmla="*/ 882116 h 1849426"/>
                <a:gd name="connsiteX1032" fmla="*/ 3568832 w 6386648"/>
                <a:gd name="connsiteY1032" fmla="*/ 900141 h 1849426"/>
                <a:gd name="connsiteX1033" fmla="*/ 3550808 w 6386648"/>
                <a:gd name="connsiteY1033" fmla="*/ 882116 h 1849426"/>
                <a:gd name="connsiteX1034" fmla="*/ 3568832 w 6386648"/>
                <a:gd name="connsiteY1034" fmla="*/ 864092 h 1849426"/>
                <a:gd name="connsiteX1035" fmla="*/ 2980034 w 6386648"/>
                <a:gd name="connsiteY1035" fmla="*/ 864092 h 1849426"/>
                <a:gd name="connsiteX1036" fmla="*/ 2998059 w 6386648"/>
                <a:gd name="connsiteY1036" fmla="*/ 882116 h 1849426"/>
                <a:gd name="connsiteX1037" fmla="*/ 2980034 w 6386648"/>
                <a:gd name="connsiteY1037" fmla="*/ 900141 h 1849426"/>
                <a:gd name="connsiteX1038" fmla="*/ 2962010 w 6386648"/>
                <a:gd name="connsiteY1038" fmla="*/ 882116 h 1849426"/>
                <a:gd name="connsiteX1039" fmla="*/ 2980034 w 6386648"/>
                <a:gd name="connsiteY1039" fmla="*/ 864092 h 1849426"/>
                <a:gd name="connsiteX1040" fmla="*/ 2012725 w 6386648"/>
                <a:gd name="connsiteY1040" fmla="*/ 864092 h 1849426"/>
                <a:gd name="connsiteX1041" fmla="*/ 2030750 w 6386648"/>
                <a:gd name="connsiteY1041" fmla="*/ 882116 h 1849426"/>
                <a:gd name="connsiteX1042" fmla="*/ 2012725 w 6386648"/>
                <a:gd name="connsiteY1042" fmla="*/ 900141 h 1849426"/>
                <a:gd name="connsiteX1043" fmla="*/ 1994701 w 6386648"/>
                <a:gd name="connsiteY1043" fmla="*/ 882116 h 1849426"/>
                <a:gd name="connsiteX1044" fmla="*/ 2012725 w 6386648"/>
                <a:gd name="connsiteY1044" fmla="*/ 864092 h 1849426"/>
                <a:gd name="connsiteX1045" fmla="*/ 3857222 w 6386648"/>
                <a:gd name="connsiteY1045" fmla="*/ 858084 h 1849426"/>
                <a:gd name="connsiteX1046" fmla="*/ 3875247 w 6386648"/>
                <a:gd name="connsiteY1046" fmla="*/ 876109 h 1849426"/>
                <a:gd name="connsiteX1047" fmla="*/ 3857222 w 6386648"/>
                <a:gd name="connsiteY1047" fmla="*/ 894133 h 1849426"/>
                <a:gd name="connsiteX1048" fmla="*/ 3839197 w 6386648"/>
                <a:gd name="connsiteY1048" fmla="*/ 876109 h 1849426"/>
                <a:gd name="connsiteX1049" fmla="*/ 3857222 w 6386648"/>
                <a:gd name="connsiteY1049" fmla="*/ 858084 h 1849426"/>
                <a:gd name="connsiteX1050" fmla="*/ 1387878 w 6386648"/>
                <a:gd name="connsiteY1050" fmla="*/ 858084 h 1849426"/>
                <a:gd name="connsiteX1051" fmla="*/ 1405903 w 6386648"/>
                <a:gd name="connsiteY1051" fmla="*/ 876109 h 1849426"/>
                <a:gd name="connsiteX1052" fmla="*/ 1387878 w 6386648"/>
                <a:gd name="connsiteY1052" fmla="*/ 894133 h 1849426"/>
                <a:gd name="connsiteX1053" fmla="*/ 1369854 w 6386648"/>
                <a:gd name="connsiteY1053" fmla="*/ 876109 h 1849426"/>
                <a:gd name="connsiteX1054" fmla="*/ 1387878 w 6386648"/>
                <a:gd name="connsiteY1054" fmla="*/ 858084 h 1849426"/>
                <a:gd name="connsiteX1055" fmla="*/ 973317 w 6386648"/>
                <a:gd name="connsiteY1055" fmla="*/ 852076 h 1849426"/>
                <a:gd name="connsiteX1056" fmla="*/ 991342 w 6386648"/>
                <a:gd name="connsiteY1056" fmla="*/ 870100 h 1849426"/>
                <a:gd name="connsiteX1057" fmla="*/ 973317 w 6386648"/>
                <a:gd name="connsiteY1057" fmla="*/ 888125 h 1849426"/>
                <a:gd name="connsiteX1058" fmla="*/ 955293 w 6386648"/>
                <a:gd name="connsiteY1058" fmla="*/ 870100 h 1849426"/>
                <a:gd name="connsiteX1059" fmla="*/ 973317 w 6386648"/>
                <a:gd name="connsiteY1059" fmla="*/ 852076 h 1849426"/>
                <a:gd name="connsiteX1060" fmla="*/ 228308 w 6386648"/>
                <a:gd name="connsiteY1060" fmla="*/ 852076 h 1849426"/>
                <a:gd name="connsiteX1061" fmla="*/ 246333 w 6386648"/>
                <a:gd name="connsiteY1061" fmla="*/ 870100 h 1849426"/>
                <a:gd name="connsiteX1062" fmla="*/ 228308 w 6386648"/>
                <a:gd name="connsiteY1062" fmla="*/ 888125 h 1849426"/>
                <a:gd name="connsiteX1063" fmla="*/ 210284 w 6386648"/>
                <a:gd name="connsiteY1063" fmla="*/ 870100 h 1849426"/>
                <a:gd name="connsiteX1064" fmla="*/ 228308 w 6386648"/>
                <a:gd name="connsiteY1064" fmla="*/ 852076 h 1849426"/>
                <a:gd name="connsiteX1065" fmla="*/ 3196327 w 6386648"/>
                <a:gd name="connsiteY1065" fmla="*/ 846068 h 1849426"/>
                <a:gd name="connsiteX1066" fmla="*/ 3214352 w 6386648"/>
                <a:gd name="connsiteY1066" fmla="*/ 864092 h 1849426"/>
                <a:gd name="connsiteX1067" fmla="*/ 3196327 w 6386648"/>
                <a:gd name="connsiteY1067" fmla="*/ 882117 h 1849426"/>
                <a:gd name="connsiteX1068" fmla="*/ 3178302 w 6386648"/>
                <a:gd name="connsiteY1068" fmla="*/ 864092 h 1849426"/>
                <a:gd name="connsiteX1069" fmla="*/ 3196327 w 6386648"/>
                <a:gd name="connsiteY1069" fmla="*/ 846068 h 1849426"/>
                <a:gd name="connsiteX1070" fmla="*/ 6218419 w 6386648"/>
                <a:gd name="connsiteY1070" fmla="*/ 840059 h 1849426"/>
                <a:gd name="connsiteX1071" fmla="*/ 6236444 w 6386648"/>
                <a:gd name="connsiteY1071" fmla="*/ 858083 h 1849426"/>
                <a:gd name="connsiteX1072" fmla="*/ 6218419 w 6386648"/>
                <a:gd name="connsiteY1072" fmla="*/ 876108 h 1849426"/>
                <a:gd name="connsiteX1073" fmla="*/ 6200395 w 6386648"/>
                <a:gd name="connsiteY1073" fmla="*/ 858083 h 1849426"/>
                <a:gd name="connsiteX1074" fmla="*/ 6218419 w 6386648"/>
                <a:gd name="connsiteY1074" fmla="*/ 840059 h 1849426"/>
                <a:gd name="connsiteX1075" fmla="*/ 5978094 w 6386648"/>
                <a:gd name="connsiteY1075" fmla="*/ 834051 h 1849426"/>
                <a:gd name="connsiteX1076" fmla="*/ 5996119 w 6386648"/>
                <a:gd name="connsiteY1076" fmla="*/ 852075 h 1849426"/>
                <a:gd name="connsiteX1077" fmla="*/ 5978094 w 6386648"/>
                <a:gd name="connsiteY1077" fmla="*/ 870100 h 1849426"/>
                <a:gd name="connsiteX1078" fmla="*/ 5960070 w 6386648"/>
                <a:gd name="connsiteY1078" fmla="*/ 852075 h 1849426"/>
                <a:gd name="connsiteX1079" fmla="*/ 5978094 w 6386648"/>
                <a:gd name="connsiteY1079" fmla="*/ 834051 h 1849426"/>
                <a:gd name="connsiteX1080" fmla="*/ 2198977 w 6386648"/>
                <a:gd name="connsiteY1080" fmla="*/ 834051 h 1849426"/>
                <a:gd name="connsiteX1081" fmla="*/ 2217002 w 6386648"/>
                <a:gd name="connsiteY1081" fmla="*/ 852075 h 1849426"/>
                <a:gd name="connsiteX1082" fmla="*/ 2198977 w 6386648"/>
                <a:gd name="connsiteY1082" fmla="*/ 870100 h 1849426"/>
                <a:gd name="connsiteX1083" fmla="*/ 2180953 w 6386648"/>
                <a:gd name="connsiteY1083" fmla="*/ 852075 h 1849426"/>
                <a:gd name="connsiteX1084" fmla="*/ 2198977 w 6386648"/>
                <a:gd name="connsiteY1084" fmla="*/ 834051 h 1849426"/>
                <a:gd name="connsiteX1085" fmla="*/ 1622196 w 6386648"/>
                <a:gd name="connsiteY1085" fmla="*/ 834051 h 1849426"/>
                <a:gd name="connsiteX1086" fmla="*/ 1640221 w 6386648"/>
                <a:gd name="connsiteY1086" fmla="*/ 852075 h 1849426"/>
                <a:gd name="connsiteX1087" fmla="*/ 1622196 w 6386648"/>
                <a:gd name="connsiteY1087" fmla="*/ 870100 h 1849426"/>
                <a:gd name="connsiteX1088" fmla="*/ 1604172 w 6386648"/>
                <a:gd name="connsiteY1088" fmla="*/ 852075 h 1849426"/>
                <a:gd name="connsiteX1089" fmla="*/ 1622196 w 6386648"/>
                <a:gd name="connsiteY1089" fmla="*/ 834051 h 1849426"/>
                <a:gd name="connsiteX1090" fmla="*/ 1201626 w 6386648"/>
                <a:gd name="connsiteY1090" fmla="*/ 834051 h 1849426"/>
                <a:gd name="connsiteX1091" fmla="*/ 1219651 w 6386648"/>
                <a:gd name="connsiteY1091" fmla="*/ 852075 h 1849426"/>
                <a:gd name="connsiteX1092" fmla="*/ 1201626 w 6386648"/>
                <a:gd name="connsiteY1092" fmla="*/ 870100 h 1849426"/>
                <a:gd name="connsiteX1093" fmla="*/ 1183602 w 6386648"/>
                <a:gd name="connsiteY1093" fmla="*/ 852075 h 1849426"/>
                <a:gd name="connsiteX1094" fmla="*/ 1201626 w 6386648"/>
                <a:gd name="connsiteY1094" fmla="*/ 834051 h 1849426"/>
                <a:gd name="connsiteX1095" fmla="*/ 2469343 w 6386648"/>
                <a:gd name="connsiteY1095" fmla="*/ 828043 h 1849426"/>
                <a:gd name="connsiteX1096" fmla="*/ 2487368 w 6386648"/>
                <a:gd name="connsiteY1096" fmla="*/ 846068 h 1849426"/>
                <a:gd name="connsiteX1097" fmla="*/ 2469343 w 6386648"/>
                <a:gd name="connsiteY1097" fmla="*/ 864092 h 1849426"/>
                <a:gd name="connsiteX1098" fmla="*/ 2451319 w 6386648"/>
                <a:gd name="connsiteY1098" fmla="*/ 846068 h 1849426"/>
                <a:gd name="connsiteX1099" fmla="*/ 2469343 w 6386648"/>
                <a:gd name="connsiteY1099" fmla="*/ 828043 h 1849426"/>
                <a:gd name="connsiteX1100" fmla="*/ 3448669 w 6386648"/>
                <a:gd name="connsiteY1100" fmla="*/ 822035 h 1849426"/>
                <a:gd name="connsiteX1101" fmla="*/ 3466694 w 6386648"/>
                <a:gd name="connsiteY1101" fmla="*/ 840059 h 1849426"/>
                <a:gd name="connsiteX1102" fmla="*/ 3448669 w 6386648"/>
                <a:gd name="connsiteY1102" fmla="*/ 858084 h 1849426"/>
                <a:gd name="connsiteX1103" fmla="*/ 3430645 w 6386648"/>
                <a:gd name="connsiteY1103" fmla="*/ 840059 h 1849426"/>
                <a:gd name="connsiteX1104" fmla="*/ 3448669 w 6386648"/>
                <a:gd name="connsiteY1104" fmla="*/ 822035 h 1849426"/>
                <a:gd name="connsiteX1105" fmla="*/ 1874537 w 6386648"/>
                <a:gd name="connsiteY1105" fmla="*/ 822035 h 1849426"/>
                <a:gd name="connsiteX1106" fmla="*/ 1892562 w 6386648"/>
                <a:gd name="connsiteY1106" fmla="*/ 840059 h 1849426"/>
                <a:gd name="connsiteX1107" fmla="*/ 1874537 w 6386648"/>
                <a:gd name="connsiteY1107" fmla="*/ 858084 h 1849426"/>
                <a:gd name="connsiteX1108" fmla="*/ 1856513 w 6386648"/>
                <a:gd name="connsiteY1108" fmla="*/ 840059 h 1849426"/>
                <a:gd name="connsiteX1109" fmla="*/ 1874537 w 6386648"/>
                <a:gd name="connsiteY1109" fmla="*/ 822035 h 1849426"/>
                <a:gd name="connsiteX1110" fmla="*/ 2823823 w 6386648"/>
                <a:gd name="connsiteY1110" fmla="*/ 816027 h 1849426"/>
                <a:gd name="connsiteX1111" fmla="*/ 2841848 w 6386648"/>
                <a:gd name="connsiteY1111" fmla="*/ 834051 h 1849426"/>
                <a:gd name="connsiteX1112" fmla="*/ 2823823 w 6386648"/>
                <a:gd name="connsiteY1112" fmla="*/ 852076 h 1849426"/>
                <a:gd name="connsiteX1113" fmla="*/ 2805799 w 6386648"/>
                <a:gd name="connsiteY1113" fmla="*/ 834051 h 1849426"/>
                <a:gd name="connsiteX1114" fmla="*/ 2823823 w 6386648"/>
                <a:gd name="connsiteY1114" fmla="*/ 816027 h 1849426"/>
                <a:gd name="connsiteX1115" fmla="*/ 2595514 w 6386648"/>
                <a:gd name="connsiteY1115" fmla="*/ 816027 h 1849426"/>
                <a:gd name="connsiteX1116" fmla="*/ 2613539 w 6386648"/>
                <a:gd name="connsiteY1116" fmla="*/ 834051 h 1849426"/>
                <a:gd name="connsiteX1117" fmla="*/ 2595514 w 6386648"/>
                <a:gd name="connsiteY1117" fmla="*/ 852076 h 1849426"/>
                <a:gd name="connsiteX1118" fmla="*/ 2577489 w 6386648"/>
                <a:gd name="connsiteY1118" fmla="*/ 834051 h 1849426"/>
                <a:gd name="connsiteX1119" fmla="*/ 2595514 w 6386648"/>
                <a:gd name="connsiteY1119" fmla="*/ 816027 h 1849426"/>
                <a:gd name="connsiteX1120" fmla="*/ 2307124 w 6386648"/>
                <a:gd name="connsiteY1120" fmla="*/ 816027 h 1849426"/>
                <a:gd name="connsiteX1121" fmla="*/ 2325148 w 6386648"/>
                <a:gd name="connsiteY1121" fmla="*/ 834051 h 1849426"/>
                <a:gd name="connsiteX1122" fmla="*/ 2307124 w 6386648"/>
                <a:gd name="connsiteY1122" fmla="*/ 852076 h 1849426"/>
                <a:gd name="connsiteX1123" fmla="*/ 2289099 w 6386648"/>
                <a:gd name="connsiteY1123" fmla="*/ 834051 h 1849426"/>
                <a:gd name="connsiteX1124" fmla="*/ 2307124 w 6386648"/>
                <a:gd name="connsiteY1124" fmla="*/ 816027 h 1849426"/>
                <a:gd name="connsiteX1125" fmla="*/ 606821 w 6386648"/>
                <a:gd name="connsiteY1125" fmla="*/ 816027 h 1849426"/>
                <a:gd name="connsiteX1126" fmla="*/ 624846 w 6386648"/>
                <a:gd name="connsiteY1126" fmla="*/ 834051 h 1849426"/>
                <a:gd name="connsiteX1127" fmla="*/ 606821 w 6386648"/>
                <a:gd name="connsiteY1127" fmla="*/ 852076 h 1849426"/>
                <a:gd name="connsiteX1128" fmla="*/ 588797 w 6386648"/>
                <a:gd name="connsiteY1128" fmla="*/ 834051 h 1849426"/>
                <a:gd name="connsiteX1129" fmla="*/ 606821 w 6386648"/>
                <a:gd name="connsiteY1129" fmla="*/ 816027 h 1849426"/>
                <a:gd name="connsiteX1130" fmla="*/ 3292457 w 6386648"/>
                <a:gd name="connsiteY1130" fmla="*/ 791994 h 1849426"/>
                <a:gd name="connsiteX1131" fmla="*/ 3310482 w 6386648"/>
                <a:gd name="connsiteY1131" fmla="*/ 810018 h 1849426"/>
                <a:gd name="connsiteX1132" fmla="*/ 3292457 w 6386648"/>
                <a:gd name="connsiteY1132" fmla="*/ 828043 h 1849426"/>
                <a:gd name="connsiteX1133" fmla="*/ 3274433 w 6386648"/>
                <a:gd name="connsiteY1133" fmla="*/ 810018 h 1849426"/>
                <a:gd name="connsiteX1134" fmla="*/ 3292457 w 6386648"/>
                <a:gd name="connsiteY1134" fmla="*/ 791994 h 1849426"/>
                <a:gd name="connsiteX1135" fmla="*/ 859163 w 6386648"/>
                <a:gd name="connsiteY1135" fmla="*/ 791994 h 1849426"/>
                <a:gd name="connsiteX1136" fmla="*/ 877188 w 6386648"/>
                <a:gd name="connsiteY1136" fmla="*/ 810018 h 1849426"/>
                <a:gd name="connsiteX1137" fmla="*/ 859163 w 6386648"/>
                <a:gd name="connsiteY1137" fmla="*/ 828043 h 1849426"/>
                <a:gd name="connsiteX1138" fmla="*/ 841139 w 6386648"/>
                <a:gd name="connsiteY1138" fmla="*/ 810018 h 1849426"/>
                <a:gd name="connsiteX1139" fmla="*/ 859163 w 6386648"/>
                <a:gd name="connsiteY1139" fmla="*/ 791994 h 1849426"/>
                <a:gd name="connsiteX1140" fmla="*/ 1297756 w 6386648"/>
                <a:gd name="connsiteY1140" fmla="*/ 785986 h 1849426"/>
                <a:gd name="connsiteX1141" fmla="*/ 1315781 w 6386648"/>
                <a:gd name="connsiteY1141" fmla="*/ 804010 h 1849426"/>
                <a:gd name="connsiteX1142" fmla="*/ 1297756 w 6386648"/>
                <a:gd name="connsiteY1142" fmla="*/ 822035 h 1849426"/>
                <a:gd name="connsiteX1143" fmla="*/ 1279732 w 6386648"/>
                <a:gd name="connsiteY1143" fmla="*/ 804010 h 1849426"/>
                <a:gd name="connsiteX1144" fmla="*/ 1297756 w 6386648"/>
                <a:gd name="connsiteY1144" fmla="*/ 785986 h 1849426"/>
                <a:gd name="connsiteX1145" fmla="*/ 324438 w 6386648"/>
                <a:gd name="connsiteY1145" fmla="*/ 785986 h 1849426"/>
                <a:gd name="connsiteX1146" fmla="*/ 342463 w 6386648"/>
                <a:gd name="connsiteY1146" fmla="*/ 804010 h 1849426"/>
                <a:gd name="connsiteX1147" fmla="*/ 324438 w 6386648"/>
                <a:gd name="connsiteY1147" fmla="*/ 822035 h 1849426"/>
                <a:gd name="connsiteX1148" fmla="*/ 306414 w 6386648"/>
                <a:gd name="connsiteY1148" fmla="*/ 804010 h 1849426"/>
                <a:gd name="connsiteX1149" fmla="*/ 324438 w 6386648"/>
                <a:gd name="connsiteY1149" fmla="*/ 785986 h 1849426"/>
                <a:gd name="connsiteX1150" fmla="*/ 3755084 w 6386648"/>
                <a:gd name="connsiteY1150" fmla="*/ 779978 h 1849426"/>
                <a:gd name="connsiteX1151" fmla="*/ 3773109 w 6386648"/>
                <a:gd name="connsiteY1151" fmla="*/ 798002 h 1849426"/>
                <a:gd name="connsiteX1152" fmla="*/ 3755084 w 6386648"/>
                <a:gd name="connsiteY1152" fmla="*/ 816027 h 1849426"/>
                <a:gd name="connsiteX1153" fmla="*/ 3737060 w 6386648"/>
                <a:gd name="connsiteY1153" fmla="*/ 798002 h 1849426"/>
                <a:gd name="connsiteX1154" fmla="*/ 3755084 w 6386648"/>
                <a:gd name="connsiteY1154" fmla="*/ 779978 h 1849426"/>
                <a:gd name="connsiteX1155" fmla="*/ 1496026 w 6386648"/>
                <a:gd name="connsiteY1155" fmla="*/ 779978 h 1849426"/>
                <a:gd name="connsiteX1156" fmla="*/ 1514050 w 6386648"/>
                <a:gd name="connsiteY1156" fmla="*/ 798002 h 1849426"/>
                <a:gd name="connsiteX1157" fmla="*/ 1496026 w 6386648"/>
                <a:gd name="connsiteY1157" fmla="*/ 816027 h 1849426"/>
                <a:gd name="connsiteX1158" fmla="*/ 1478001 w 6386648"/>
                <a:gd name="connsiteY1158" fmla="*/ 798002 h 1849426"/>
                <a:gd name="connsiteX1159" fmla="*/ 1496026 w 6386648"/>
                <a:gd name="connsiteY1159" fmla="*/ 779978 h 1849426"/>
                <a:gd name="connsiteX1160" fmla="*/ 3622905 w 6386648"/>
                <a:gd name="connsiteY1160" fmla="*/ 767962 h 1849426"/>
                <a:gd name="connsiteX1161" fmla="*/ 3640930 w 6386648"/>
                <a:gd name="connsiteY1161" fmla="*/ 785987 h 1849426"/>
                <a:gd name="connsiteX1162" fmla="*/ 3622905 w 6386648"/>
                <a:gd name="connsiteY1162" fmla="*/ 804011 h 1849426"/>
                <a:gd name="connsiteX1163" fmla="*/ 3604881 w 6386648"/>
                <a:gd name="connsiteY1163" fmla="*/ 785987 h 1849426"/>
                <a:gd name="connsiteX1164" fmla="*/ 3622905 w 6386648"/>
                <a:gd name="connsiteY1164" fmla="*/ 767962 h 1849426"/>
                <a:gd name="connsiteX1165" fmla="*/ 3112213 w 6386648"/>
                <a:gd name="connsiteY1165" fmla="*/ 767962 h 1849426"/>
                <a:gd name="connsiteX1166" fmla="*/ 3130238 w 6386648"/>
                <a:gd name="connsiteY1166" fmla="*/ 785987 h 1849426"/>
                <a:gd name="connsiteX1167" fmla="*/ 3112213 w 6386648"/>
                <a:gd name="connsiteY1167" fmla="*/ 804011 h 1849426"/>
                <a:gd name="connsiteX1168" fmla="*/ 3094189 w 6386648"/>
                <a:gd name="connsiteY1168" fmla="*/ 785987 h 1849426"/>
                <a:gd name="connsiteX1169" fmla="*/ 3112213 w 6386648"/>
                <a:gd name="connsiteY1169" fmla="*/ 767962 h 1849426"/>
                <a:gd name="connsiteX1170" fmla="*/ 714968 w 6386648"/>
                <a:gd name="connsiteY1170" fmla="*/ 767962 h 1849426"/>
                <a:gd name="connsiteX1171" fmla="*/ 732992 w 6386648"/>
                <a:gd name="connsiteY1171" fmla="*/ 785987 h 1849426"/>
                <a:gd name="connsiteX1172" fmla="*/ 714968 w 6386648"/>
                <a:gd name="connsiteY1172" fmla="*/ 804011 h 1849426"/>
                <a:gd name="connsiteX1173" fmla="*/ 696943 w 6386648"/>
                <a:gd name="connsiteY1173" fmla="*/ 785987 h 1849426"/>
                <a:gd name="connsiteX1174" fmla="*/ 714968 w 6386648"/>
                <a:gd name="connsiteY1174" fmla="*/ 767962 h 1849426"/>
                <a:gd name="connsiteX1175" fmla="*/ 2986042 w 6386648"/>
                <a:gd name="connsiteY1175" fmla="*/ 761954 h 1849426"/>
                <a:gd name="connsiteX1176" fmla="*/ 3004067 w 6386648"/>
                <a:gd name="connsiteY1176" fmla="*/ 779978 h 1849426"/>
                <a:gd name="connsiteX1177" fmla="*/ 2986042 w 6386648"/>
                <a:gd name="connsiteY1177" fmla="*/ 798003 h 1849426"/>
                <a:gd name="connsiteX1178" fmla="*/ 2968017 w 6386648"/>
                <a:gd name="connsiteY1178" fmla="*/ 779978 h 1849426"/>
                <a:gd name="connsiteX1179" fmla="*/ 2986042 w 6386648"/>
                <a:gd name="connsiteY1179" fmla="*/ 761954 h 1849426"/>
                <a:gd name="connsiteX1180" fmla="*/ 1736351 w 6386648"/>
                <a:gd name="connsiteY1180" fmla="*/ 761954 h 1849426"/>
                <a:gd name="connsiteX1181" fmla="*/ 1754375 w 6386648"/>
                <a:gd name="connsiteY1181" fmla="*/ 779978 h 1849426"/>
                <a:gd name="connsiteX1182" fmla="*/ 1736351 w 6386648"/>
                <a:gd name="connsiteY1182" fmla="*/ 798003 h 1849426"/>
                <a:gd name="connsiteX1183" fmla="*/ 1718326 w 6386648"/>
                <a:gd name="connsiteY1183" fmla="*/ 779978 h 1849426"/>
                <a:gd name="connsiteX1184" fmla="*/ 1736351 w 6386648"/>
                <a:gd name="connsiteY1184" fmla="*/ 761954 h 1849426"/>
                <a:gd name="connsiteX1185" fmla="*/ 5863939 w 6386648"/>
                <a:gd name="connsiteY1185" fmla="*/ 755946 h 1849426"/>
                <a:gd name="connsiteX1186" fmla="*/ 5881964 w 6386648"/>
                <a:gd name="connsiteY1186" fmla="*/ 773970 h 1849426"/>
                <a:gd name="connsiteX1187" fmla="*/ 5863939 w 6386648"/>
                <a:gd name="connsiteY1187" fmla="*/ 791995 h 1849426"/>
                <a:gd name="connsiteX1188" fmla="*/ 5845915 w 6386648"/>
                <a:gd name="connsiteY1188" fmla="*/ 773970 h 1849426"/>
                <a:gd name="connsiteX1189" fmla="*/ 5863939 w 6386648"/>
                <a:gd name="connsiteY1189" fmla="*/ 755946 h 1849426"/>
                <a:gd name="connsiteX1190" fmla="*/ 2685636 w 6386648"/>
                <a:gd name="connsiteY1190" fmla="*/ 755946 h 1849426"/>
                <a:gd name="connsiteX1191" fmla="*/ 2703661 w 6386648"/>
                <a:gd name="connsiteY1191" fmla="*/ 773970 h 1849426"/>
                <a:gd name="connsiteX1192" fmla="*/ 2685636 w 6386648"/>
                <a:gd name="connsiteY1192" fmla="*/ 791995 h 1849426"/>
                <a:gd name="connsiteX1193" fmla="*/ 2667611 w 6386648"/>
                <a:gd name="connsiteY1193" fmla="*/ 773970 h 1849426"/>
                <a:gd name="connsiteX1194" fmla="*/ 2685636 w 6386648"/>
                <a:gd name="connsiteY1194" fmla="*/ 755946 h 1849426"/>
                <a:gd name="connsiteX1195" fmla="*/ 1069447 w 6386648"/>
                <a:gd name="connsiteY1195" fmla="*/ 755946 h 1849426"/>
                <a:gd name="connsiteX1196" fmla="*/ 1087472 w 6386648"/>
                <a:gd name="connsiteY1196" fmla="*/ 773970 h 1849426"/>
                <a:gd name="connsiteX1197" fmla="*/ 1069447 w 6386648"/>
                <a:gd name="connsiteY1197" fmla="*/ 791995 h 1849426"/>
                <a:gd name="connsiteX1198" fmla="*/ 1051423 w 6386648"/>
                <a:gd name="connsiteY1198" fmla="*/ 773970 h 1849426"/>
                <a:gd name="connsiteX1199" fmla="*/ 1069447 w 6386648"/>
                <a:gd name="connsiteY1199" fmla="*/ 755946 h 1849426"/>
                <a:gd name="connsiteX1200" fmla="*/ 3935328 w 6386648"/>
                <a:gd name="connsiteY1200" fmla="*/ 749937 h 1849426"/>
                <a:gd name="connsiteX1201" fmla="*/ 3953353 w 6386648"/>
                <a:gd name="connsiteY1201" fmla="*/ 767961 h 1849426"/>
                <a:gd name="connsiteX1202" fmla="*/ 3935328 w 6386648"/>
                <a:gd name="connsiteY1202" fmla="*/ 785986 h 1849426"/>
                <a:gd name="connsiteX1203" fmla="*/ 3917304 w 6386648"/>
                <a:gd name="connsiteY1203" fmla="*/ 767961 h 1849426"/>
                <a:gd name="connsiteX1204" fmla="*/ 3935328 w 6386648"/>
                <a:gd name="connsiteY1204" fmla="*/ 749937 h 1849426"/>
                <a:gd name="connsiteX1205" fmla="*/ 2114863 w 6386648"/>
                <a:gd name="connsiteY1205" fmla="*/ 749937 h 1849426"/>
                <a:gd name="connsiteX1206" fmla="*/ 2132888 w 6386648"/>
                <a:gd name="connsiteY1206" fmla="*/ 767961 h 1849426"/>
                <a:gd name="connsiteX1207" fmla="*/ 2114863 w 6386648"/>
                <a:gd name="connsiteY1207" fmla="*/ 785986 h 1849426"/>
                <a:gd name="connsiteX1208" fmla="*/ 2096839 w 6386648"/>
                <a:gd name="connsiteY1208" fmla="*/ 767961 h 1849426"/>
                <a:gd name="connsiteX1209" fmla="*/ 2114863 w 6386648"/>
                <a:gd name="connsiteY1209" fmla="*/ 749937 h 1849426"/>
                <a:gd name="connsiteX1210" fmla="*/ 2006717 w 6386648"/>
                <a:gd name="connsiteY1210" fmla="*/ 749937 h 1849426"/>
                <a:gd name="connsiteX1211" fmla="*/ 2024741 w 6386648"/>
                <a:gd name="connsiteY1211" fmla="*/ 767961 h 1849426"/>
                <a:gd name="connsiteX1212" fmla="*/ 2006717 w 6386648"/>
                <a:gd name="connsiteY1212" fmla="*/ 785986 h 1849426"/>
                <a:gd name="connsiteX1213" fmla="*/ 1988692 w 6386648"/>
                <a:gd name="connsiteY1213" fmla="*/ 767961 h 1849426"/>
                <a:gd name="connsiteX1214" fmla="*/ 2006717 w 6386648"/>
                <a:gd name="connsiteY1214" fmla="*/ 749937 h 1849426"/>
                <a:gd name="connsiteX1215" fmla="*/ 6116281 w 6386648"/>
                <a:gd name="connsiteY1215" fmla="*/ 737921 h 1849426"/>
                <a:gd name="connsiteX1216" fmla="*/ 6134306 w 6386648"/>
                <a:gd name="connsiteY1216" fmla="*/ 755946 h 1849426"/>
                <a:gd name="connsiteX1217" fmla="*/ 6116281 w 6386648"/>
                <a:gd name="connsiteY1217" fmla="*/ 773970 h 1849426"/>
                <a:gd name="connsiteX1218" fmla="*/ 6098257 w 6386648"/>
                <a:gd name="connsiteY1218" fmla="*/ 755946 h 1849426"/>
                <a:gd name="connsiteX1219" fmla="*/ 6116281 w 6386648"/>
                <a:gd name="connsiteY1219" fmla="*/ 737921 h 1849426"/>
                <a:gd name="connsiteX1220" fmla="*/ 2397246 w 6386648"/>
                <a:gd name="connsiteY1220" fmla="*/ 737921 h 1849426"/>
                <a:gd name="connsiteX1221" fmla="*/ 2415270 w 6386648"/>
                <a:gd name="connsiteY1221" fmla="*/ 755946 h 1849426"/>
                <a:gd name="connsiteX1222" fmla="*/ 2397246 w 6386648"/>
                <a:gd name="connsiteY1222" fmla="*/ 773970 h 1849426"/>
                <a:gd name="connsiteX1223" fmla="*/ 2379221 w 6386648"/>
                <a:gd name="connsiteY1223" fmla="*/ 755946 h 1849426"/>
                <a:gd name="connsiteX1224" fmla="*/ 2397246 w 6386648"/>
                <a:gd name="connsiteY1224" fmla="*/ 737921 h 1849426"/>
                <a:gd name="connsiteX1225" fmla="*/ 522707 w 6386648"/>
                <a:gd name="connsiteY1225" fmla="*/ 731913 h 1849426"/>
                <a:gd name="connsiteX1226" fmla="*/ 540732 w 6386648"/>
                <a:gd name="connsiteY1226" fmla="*/ 749937 h 1849426"/>
                <a:gd name="connsiteX1227" fmla="*/ 522707 w 6386648"/>
                <a:gd name="connsiteY1227" fmla="*/ 767962 h 1849426"/>
                <a:gd name="connsiteX1228" fmla="*/ 504683 w 6386648"/>
                <a:gd name="connsiteY1228" fmla="*/ 749937 h 1849426"/>
                <a:gd name="connsiteX1229" fmla="*/ 522707 w 6386648"/>
                <a:gd name="connsiteY1229" fmla="*/ 731913 h 1849426"/>
                <a:gd name="connsiteX1230" fmla="*/ 414561 w 6386648"/>
                <a:gd name="connsiteY1230" fmla="*/ 731913 h 1849426"/>
                <a:gd name="connsiteX1231" fmla="*/ 432586 w 6386648"/>
                <a:gd name="connsiteY1231" fmla="*/ 749937 h 1849426"/>
                <a:gd name="connsiteX1232" fmla="*/ 414561 w 6386648"/>
                <a:gd name="connsiteY1232" fmla="*/ 767962 h 1849426"/>
                <a:gd name="connsiteX1233" fmla="*/ 396537 w 6386648"/>
                <a:gd name="connsiteY1233" fmla="*/ 749937 h 1849426"/>
                <a:gd name="connsiteX1234" fmla="*/ 414561 w 6386648"/>
                <a:gd name="connsiteY1234" fmla="*/ 731913 h 1849426"/>
                <a:gd name="connsiteX1235" fmla="*/ 6236444 w 6386648"/>
                <a:gd name="connsiteY1235" fmla="*/ 725905 h 1849426"/>
                <a:gd name="connsiteX1236" fmla="*/ 6254469 w 6386648"/>
                <a:gd name="connsiteY1236" fmla="*/ 743929 h 1849426"/>
                <a:gd name="connsiteX1237" fmla="*/ 6236444 w 6386648"/>
                <a:gd name="connsiteY1237" fmla="*/ 761954 h 1849426"/>
                <a:gd name="connsiteX1238" fmla="*/ 6218420 w 6386648"/>
                <a:gd name="connsiteY1238" fmla="*/ 743929 h 1849426"/>
                <a:gd name="connsiteX1239" fmla="*/ 6236444 w 6386648"/>
                <a:gd name="connsiteY1239" fmla="*/ 725905 h 1849426"/>
                <a:gd name="connsiteX1240" fmla="*/ 961301 w 6386648"/>
                <a:gd name="connsiteY1240" fmla="*/ 725905 h 1849426"/>
                <a:gd name="connsiteX1241" fmla="*/ 979326 w 6386648"/>
                <a:gd name="connsiteY1241" fmla="*/ 743929 h 1849426"/>
                <a:gd name="connsiteX1242" fmla="*/ 961301 w 6386648"/>
                <a:gd name="connsiteY1242" fmla="*/ 761954 h 1849426"/>
                <a:gd name="connsiteX1243" fmla="*/ 943277 w 6386648"/>
                <a:gd name="connsiteY1243" fmla="*/ 743929 h 1849426"/>
                <a:gd name="connsiteX1244" fmla="*/ 961301 w 6386648"/>
                <a:gd name="connsiteY1244" fmla="*/ 725905 h 1849426"/>
                <a:gd name="connsiteX1245" fmla="*/ 3400604 w 6386648"/>
                <a:gd name="connsiteY1245" fmla="*/ 719897 h 1849426"/>
                <a:gd name="connsiteX1246" fmla="*/ 3418629 w 6386648"/>
                <a:gd name="connsiteY1246" fmla="*/ 737921 h 1849426"/>
                <a:gd name="connsiteX1247" fmla="*/ 3400604 w 6386648"/>
                <a:gd name="connsiteY1247" fmla="*/ 755946 h 1849426"/>
                <a:gd name="connsiteX1248" fmla="*/ 3382580 w 6386648"/>
                <a:gd name="connsiteY1248" fmla="*/ 737921 h 1849426"/>
                <a:gd name="connsiteX1249" fmla="*/ 3400604 w 6386648"/>
                <a:gd name="connsiteY1249" fmla="*/ 719897 h 1849426"/>
                <a:gd name="connsiteX1250" fmla="*/ 6002126 w 6386648"/>
                <a:gd name="connsiteY1250" fmla="*/ 713889 h 1849426"/>
                <a:gd name="connsiteX1251" fmla="*/ 6020151 w 6386648"/>
                <a:gd name="connsiteY1251" fmla="*/ 731913 h 1849426"/>
                <a:gd name="connsiteX1252" fmla="*/ 6002126 w 6386648"/>
                <a:gd name="connsiteY1252" fmla="*/ 749938 h 1849426"/>
                <a:gd name="connsiteX1253" fmla="*/ 5984102 w 6386648"/>
                <a:gd name="connsiteY1253" fmla="*/ 731913 h 1849426"/>
                <a:gd name="connsiteX1254" fmla="*/ 6002126 w 6386648"/>
                <a:gd name="connsiteY1254" fmla="*/ 713889 h 1849426"/>
                <a:gd name="connsiteX1255" fmla="*/ 1610179 w 6386648"/>
                <a:gd name="connsiteY1255" fmla="*/ 713889 h 1849426"/>
                <a:gd name="connsiteX1256" fmla="*/ 1628204 w 6386648"/>
                <a:gd name="connsiteY1256" fmla="*/ 731913 h 1849426"/>
                <a:gd name="connsiteX1257" fmla="*/ 1610179 w 6386648"/>
                <a:gd name="connsiteY1257" fmla="*/ 749938 h 1849426"/>
                <a:gd name="connsiteX1258" fmla="*/ 1592155 w 6386648"/>
                <a:gd name="connsiteY1258" fmla="*/ 731913 h 1849426"/>
                <a:gd name="connsiteX1259" fmla="*/ 1610179 w 6386648"/>
                <a:gd name="connsiteY1259" fmla="*/ 713889 h 1849426"/>
                <a:gd name="connsiteX1260" fmla="*/ 3520767 w 6386648"/>
                <a:gd name="connsiteY1260" fmla="*/ 707881 h 1849426"/>
                <a:gd name="connsiteX1261" fmla="*/ 3538792 w 6386648"/>
                <a:gd name="connsiteY1261" fmla="*/ 725906 h 1849426"/>
                <a:gd name="connsiteX1262" fmla="*/ 3520767 w 6386648"/>
                <a:gd name="connsiteY1262" fmla="*/ 743930 h 1849426"/>
                <a:gd name="connsiteX1263" fmla="*/ 3502743 w 6386648"/>
                <a:gd name="connsiteY1263" fmla="*/ 725906 h 1849426"/>
                <a:gd name="connsiteX1264" fmla="*/ 3520767 w 6386648"/>
                <a:gd name="connsiteY1264" fmla="*/ 707881 h 1849426"/>
                <a:gd name="connsiteX1265" fmla="*/ 2895920 w 6386648"/>
                <a:gd name="connsiteY1265" fmla="*/ 701872 h 1849426"/>
                <a:gd name="connsiteX1266" fmla="*/ 2913945 w 6386648"/>
                <a:gd name="connsiteY1266" fmla="*/ 719896 h 1849426"/>
                <a:gd name="connsiteX1267" fmla="*/ 2895920 w 6386648"/>
                <a:gd name="connsiteY1267" fmla="*/ 737921 h 1849426"/>
                <a:gd name="connsiteX1268" fmla="*/ 2877895 w 6386648"/>
                <a:gd name="connsiteY1268" fmla="*/ 719896 h 1849426"/>
                <a:gd name="connsiteX1269" fmla="*/ 2895920 w 6386648"/>
                <a:gd name="connsiteY1269" fmla="*/ 701872 h 1849426"/>
                <a:gd name="connsiteX1270" fmla="*/ 2547449 w 6386648"/>
                <a:gd name="connsiteY1270" fmla="*/ 701872 h 1849426"/>
                <a:gd name="connsiteX1271" fmla="*/ 2565474 w 6386648"/>
                <a:gd name="connsiteY1271" fmla="*/ 719896 h 1849426"/>
                <a:gd name="connsiteX1272" fmla="*/ 2547449 w 6386648"/>
                <a:gd name="connsiteY1272" fmla="*/ 737921 h 1849426"/>
                <a:gd name="connsiteX1273" fmla="*/ 2529425 w 6386648"/>
                <a:gd name="connsiteY1273" fmla="*/ 719896 h 1849426"/>
                <a:gd name="connsiteX1274" fmla="*/ 2547449 w 6386648"/>
                <a:gd name="connsiteY1274" fmla="*/ 701872 h 1849426"/>
                <a:gd name="connsiteX1275" fmla="*/ 2241034 w 6386648"/>
                <a:gd name="connsiteY1275" fmla="*/ 701872 h 1849426"/>
                <a:gd name="connsiteX1276" fmla="*/ 2259059 w 6386648"/>
                <a:gd name="connsiteY1276" fmla="*/ 719896 h 1849426"/>
                <a:gd name="connsiteX1277" fmla="*/ 2241034 w 6386648"/>
                <a:gd name="connsiteY1277" fmla="*/ 737921 h 1849426"/>
                <a:gd name="connsiteX1278" fmla="*/ 2223010 w 6386648"/>
                <a:gd name="connsiteY1278" fmla="*/ 719896 h 1849426"/>
                <a:gd name="connsiteX1279" fmla="*/ 2241034 w 6386648"/>
                <a:gd name="connsiteY1279" fmla="*/ 701872 h 1849426"/>
                <a:gd name="connsiteX1280" fmla="*/ 1411911 w 6386648"/>
                <a:gd name="connsiteY1280" fmla="*/ 701872 h 1849426"/>
                <a:gd name="connsiteX1281" fmla="*/ 1429936 w 6386648"/>
                <a:gd name="connsiteY1281" fmla="*/ 719896 h 1849426"/>
                <a:gd name="connsiteX1282" fmla="*/ 1411911 w 6386648"/>
                <a:gd name="connsiteY1282" fmla="*/ 737921 h 1849426"/>
                <a:gd name="connsiteX1283" fmla="*/ 1393887 w 6386648"/>
                <a:gd name="connsiteY1283" fmla="*/ 719896 h 1849426"/>
                <a:gd name="connsiteX1284" fmla="*/ 1411911 w 6386648"/>
                <a:gd name="connsiteY1284" fmla="*/ 701872 h 1849426"/>
                <a:gd name="connsiteX1285" fmla="*/ 1165578 w 6386648"/>
                <a:gd name="connsiteY1285" fmla="*/ 701872 h 1849426"/>
                <a:gd name="connsiteX1286" fmla="*/ 1183602 w 6386648"/>
                <a:gd name="connsiteY1286" fmla="*/ 719896 h 1849426"/>
                <a:gd name="connsiteX1287" fmla="*/ 1165578 w 6386648"/>
                <a:gd name="connsiteY1287" fmla="*/ 737921 h 1849426"/>
                <a:gd name="connsiteX1288" fmla="*/ 1147553 w 6386648"/>
                <a:gd name="connsiteY1288" fmla="*/ 719896 h 1849426"/>
                <a:gd name="connsiteX1289" fmla="*/ 1165578 w 6386648"/>
                <a:gd name="connsiteY1289" fmla="*/ 701872 h 1849426"/>
                <a:gd name="connsiteX1290" fmla="*/ 168227 w 6386648"/>
                <a:gd name="connsiteY1290" fmla="*/ 701872 h 1849426"/>
                <a:gd name="connsiteX1291" fmla="*/ 186252 w 6386648"/>
                <a:gd name="connsiteY1291" fmla="*/ 719896 h 1849426"/>
                <a:gd name="connsiteX1292" fmla="*/ 168227 w 6386648"/>
                <a:gd name="connsiteY1292" fmla="*/ 737921 h 1849426"/>
                <a:gd name="connsiteX1293" fmla="*/ 150203 w 6386648"/>
                <a:gd name="connsiteY1293" fmla="*/ 719896 h 1849426"/>
                <a:gd name="connsiteX1294" fmla="*/ 168227 w 6386648"/>
                <a:gd name="connsiteY1294" fmla="*/ 701872 h 1849426"/>
                <a:gd name="connsiteX1295" fmla="*/ 1910586 w 6386648"/>
                <a:gd name="connsiteY1295" fmla="*/ 695864 h 1849426"/>
                <a:gd name="connsiteX1296" fmla="*/ 1928611 w 6386648"/>
                <a:gd name="connsiteY1296" fmla="*/ 713888 h 1849426"/>
                <a:gd name="connsiteX1297" fmla="*/ 1910586 w 6386648"/>
                <a:gd name="connsiteY1297" fmla="*/ 731913 h 1849426"/>
                <a:gd name="connsiteX1298" fmla="*/ 1892562 w 6386648"/>
                <a:gd name="connsiteY1298" fmla="*/ 713888 h 1849426"/>
                <a:gd name="connsiteX1299" fmla="*/ 1910586 w 6386648"/>
                <a:gd name="connsiteY1299" fmla="*/ 695864 h 1849426"/>
                <a:gd name="connsiteX1300" fmla="*/ 3833190 w 6386648"/>
                <a:gd name="connsiteY1300" fmla="*/ 689856 h 1849426"/>
                <a:gd name="connsiteX1301" fmla="*/ 3851215 w 6386648"/>
                <a:gd name="connsiteY1301" fmla="*/ 707880 h 1849426"/>
                <a:gd name="connsiteX1302" fmla="*/ 3833190 w 6386648"/>
                <a:gd name="connsiteY1302" fmla="*/ 725905 h 1849426"/>
                <a:gd name="connsiteX1303" fmla="*/ 3815166 w 6386648"/>
                <a:gd name="connsiteY1303" fmla="*/ 707880 h 1849426"/>
                <a:gd name="connsiteX1304" fmla="*/ 3833190 w 6386648"/>
                <a:gd name="connsiteY1304" fmla="*/ 689856 h 1849426"/>
                <a:gd name="connsiteX1305" fmla="*/ 2787774 w 6386648"/>
                <a:gd name="connsiteY1305" fmla="*/ 689856 h 1849426"/>
                <a:gd name="connsiteX1306" fmla="*/ 2805799 w 6386648"/>
                <a:gd name="connsiteY1306" fmla="*/ 707880 h 1849426"/>
                <a:gd name="connsiteX1307" fmla="*/ 2787774 w 6386648"/>
                <a:gd name="connsiteY1307" fmla="*/ 725905 h 1849426"/>
                <a:gd name="connsiteX1308" fmla="*/ 2769750 w 6386648"/>
                <a:gd name="connsiteY1308" fmla="*/ 707880 h 1849426"/>
                <a:gd name="connsiteX1309" fmla="*/ 2787774 w 6386648"/>
                <a:gd name="connsiteY1309" fmla="*/ 689856 h 1849426"/>
                <a:gd name="connsiteX1310" fmla="*/ 5737768 w 6386648"/>
                <a:gd name="connsiteY1310" fmla="*/ 677840 h 1849426"/>
                <a:gd name="connsiteX1311" fmla="*/ 5755793 w 6386648"/>
                <a:gd name="connsiteY1311" fmla="*/ 695865 h 1849426"/>
                <a:gd name="connsiteX1312" fmla="*/ 5737768 w 6386648"/>
                <a:gd name="connsiteY1312" fmla="*/ 713889 h 1849426"/>
                <a:gd name="connsiteX1313" fmla="*/ 5719744 w 6386648"/>
                <a:gd name="connsiteY1313" fmla="*/ 695865 h 1849426"/>
                <a:gd name="connsiteX1314" fmla="*/ 5737768 w 6386648"/>
                <a:gd name="connsiteY1314" fmla="*/ 677840 h 1849426"/>
                <a:gd name="connsiteX1315" fmla="*/ 781057 w 6386648"/>
                <a:gd name="connsiteY1315" fmla="*/ 677840 h 1849426"/>
                <a:gd name="connsiteX1316" fmla="*/ 799082 w 6386648"/>
                <a:gd name="connsiteY1316" fmla="*/ 695865 h 1849426"/>
                <a:gd name="connsiteX1317" fmla="*/ 781057 w 6386648"/>
                <a:gd name="connsiteY1317" fmla="*/ 713889 h 1849426"/>
                <a:gd name="connsiteX1318" fmla="*/ 763033 w 6386648"/>
                <a:gd name="connsiteY1318" fmla="*/ 695865 h 1849426"/>
                <a:gd name="connsiteX1319" fmla="*/ 781057 w 6386648"/>
                <a:gd name="connsiteY1319" fmla="*/ 677840 h 1849426"/>
                <a:gd name="connsiteX1320" fmla="*/ 276373 w 6386648"/>
                <a:gd name="connsiteY1320" fmla="*/ 677840 h 1849426"/>
                <a:gd name="connsiteX1321" fmla="*/ 294398 w 6386648"/>
                <a:gd name="connsiteY1321" fmla="*/ 695865 h 1849426"/>
                <a:gd name="connsiteX1322" fmla="*/ 276373 w 6386648"/>
                <a:gd name="connsiteY1322" fmla="*/ 713889 h 1849426"/>
                <a:gd name="connsiteX1323" fmla="*/ 258349 w 6386648"/>
                <a:gd name="connsiteY1323" fmla="*/ 695865 h 1849426"/>
                <a:gd name="connsiteX1324" fmla="*/ 276373 w 6386648"/>
                <a:gd name="connsiteY1324" fmla="*/ 677840 h 1849426"/>
                <a:gd name="connsiteX1325" fmla="*/ 1784415 w 6386648"/>
                <a:gd name="connsiteY1325" fmla="*/ 671832 h 1849426"/>
                <a:gd name="connsiteX1326" fmla="*/ 1802440 w 6386648"/>
                <a:gd name="connsiteY1326" fmla="*/ 689856 h 1849426"/>
                <a:gd name="connsiteX1327" fmla="*/ 1784415 w 6386648"/>
                <a:gd name="connsiteY1327" fmla="*/ 707881 h 1849426"/>
                <a:gd name="connsiteX1328" fmla="*/ 1766391 w 6386648"/>
                <a:gd name="connsiteY1328" fmla="*/ 689856 h 1849426"/>
                <a:gd name="connsiteX1329" fmla="*/ 1784415 w 6386648"/>
                <a:gd name="connsiteY1329" fmla="*/ 671832 h 1849426"/>
                <a:gd name="connsiteX1330" fmla="*/ 3713027 w 6386648"/>
                <a:gd name="connsiteY1330" fmla="*/ 665824 h 1849426"/>
                <a:gd name="connsiteX1331" fmla="*/ 3731052 w 6386648"/>
                <a:gd name="connsiteY1331" fmla="*/ 683848 h 1849426"/>
                <a:gd name="connsiteX1332" fmla="*/ 3713027 w 6386648"/>
                <a:gd name="connsiteY1332" fmla="*/ 701873 h 1849426"/>
                <a:gd name="connsiteX1333" fmla="*/ 3695003 w 6386648"/>
                <a:gd name="connsiteY1333" fmla="*/ 683848 h 1849426"/>
                <a:gd name="connsiteX1334" fmla="*/ 3713027 w 6386648"/>
                <a:gd name="connsiteY1334" fmla="*/ 665824 h 1849426"/>
                <a:gd name="connsiteX1335" fmla="*/ 3274433 w 6386648"/>
                <a:gd name="connsiteY1335" fmla="*/ 665824 h 1849426"/>
                <a:gd name="connsiteX1336" fmla="*/ 3292458 w 6386648"/>
                <a:gd name="connsiteY1336" fmla="*/ 683848 h 1849426"/>
                <a:gd name="connsiteX1337" fmla="*/ 3274433 w 6386648"/>
                <a:gd name="connsiteY1337" fmla="*/ 701873 h 1849426"/>
                <a:gd name="connsiteX1338" fmla="*/ 3256409 w 6386648"/>
                <a:gd name="connsiteY1338" fmla="*/ 683848 h 1849426"/>
                <a:gd name="connsiteX1339" fmla="*/ 3274433 w 6386648"/>
                <a:gd name="connsiteY1339" fmla="*/ 665824 h 1849426"/>
                <a:gd name="connsiteX1340" fmla="*/ 1291748 w 6386648"/>
                <a:gd name="connsiteY1340" fmla="*/ 665824 h 1849426"/>
                <a:gd name="connsiteX1341" fmla="*/ 1309773 w 6386648"/>
                <a:gd name="connsiteY1341" fmla="*/ 683848 h 1849426"/>
                <a:gd name="connsiteX1342" fmla="*/ 1291748 w 6386648"/>
                <a:gd name="connsiteY1342" fmla="*/ 701873 h 1849426"/>
                <a:gd name="connsiteX1343" fmla="*/ 1273724 w 6386648"/>
                <a:gd name="connsiteY1343" fmla="*/ 683848 h 1849426"/>
                <a:gd name="connsiteX1344" fmla="*/ 1291748 w 6386648"/>
                <a:gd name="connsiteY1344" fmla="*/ 665824 h 1849426"/>
                <a:gd name="connsiteX1345" fmla="*/ 636862 w 6386648"/>
                <a:gd name="connsiteY1345" fmla="*/ 665824 h 1849426"/>
                <a:gd name="connsiteX1346" fmla="*/ 654887 w 6386648"/>
                <a:gd name="connsiteY1346" fmla="*/ 683848 h 1849426"/>
                <a:gd name="connsiteX1347" fmla="*/ 636862 w 6386648"/>
                <a:gd name="connsiteY1347" fmla="*/ 701873 h 1849426"/>
                <a:gd name="connsiteX1348" fmla="*/ 618838 w 6386648"/>
                <a:gd name="connsiteY1348" fmla="*/ 683848 h 1849426"/>
                <a:gd name="connsiteX1349" fmla="*/ 636862 w 6386648"/>
                <a:gd name="connsiteY1349" fmla="*/ 665824 h 1849426"/>
                <a:gd name="connsiteX1350" fmla="*/ 3172295 w 6386648"/>
                <a:gd name="connsiteY1350" fmla="*/ 659815 h 1849426"/>
                <a:gd name="connsiteX1351" fmla="*/ 3190320 w 6386648"/>
                <a:gd name="connsiteY1351" fmla="*/ 677839 h 1849426"/>
                <a:gd name="connsiteX1352" fmla="*/ 3172295 w 6386648"/>
                <a:gd name="connsiteY1352" fmla="*/ 695864 h 1849426"/>
                <a:gd name="connsiteX1353" fmla="*/ 3154271 w 6386648"/>
                <a:gd name="connsiteY1353" fmla="*/ 677839 h 1849426"/>
                <a:gd name="connsiteX1354" fmla="*/ 3172295 w 6386648"/>
                <a:gd name="connsiteY1354" fmla="*/ 659815 h 1849426"/>
                <a:gd name="connsiteX1355" fmla="*/ 6314550 w 6386648"/>
                <a:gd name="connsiteY1355" fmla="*/ 647799 h 1849426"/>
                <a:gd name="connsiteX1356" fmla="*/ 6332574 w 6386648"/>
                <a:gd name="connsiteY1356" fmla="*/ 665824 h 1849426"/>
                <a:gd name="connsiteX1357" fmla="*/ 6314550 w 6386648"/>
                <a:gd name="connsiteY1357" fmla="*/ 683848 h 1849426"/>
                <a:gd name="connsiteX1358" fmla="*/ 6296525 w 6386648"/>
                <a:gd name="connsiteY1358" fmla="*/ 665824 h 1849426"/>
                <a:gd name="connsiteX1359" fmla="*/ 6314550 w 6386648"/>
                <a:gd name="connsiteY1359" fmla="*/ 647799 h 1849426"/>
                <a:gd name="connsiteX1360" fmla="*/ 3040116 w 6386648"/>
                <a:gd name="connsiteY1360" fmla="*/ 647799 h 1849426"/>
                <a:gd name="connsiteX1361" fmla="*/ 3058141 w 6386648"/>
                <a:gd name="connsiteY1361" fmla="*/ 665824 h 1849426"/>
                <a:gd name="connsiteX1362" fmla="*/ 3040116 w 6386648"/>
                <a:gd name="connsiteY1362" fmla="*/ 683848 h 1849426"/>
                <a:gd name="connsiteX1363" fmla="*/ 3022092 w 6386648"/>
                <a:gd name="connsiteY1363" fmla="*/ 665824 h 1849426"/>
                <a:gd name="connsiteX1364" fmla="*/ 3040116 w 6386648"/>
                <a:gd name="connsiteY1364" fmla="*/ 647799 h 1849426"/>
                <a:gd name="connsiteX1365" fmla="*/ 4025450 w 6386648"/>
                <a:gd name="connsiteY1365" fmla="*/ 641791 h 1849426"/>
                <a:gd name="connsiteX1366" fmla="*/ 4043475 w 6386648"/>
                <a:gd name="connsiteY1366" fmla="*/ 659815 h 1849426"/>
                <a:gd name="connsiteX1367" fmla="*/ 4025450 w 6386648"/>
                <a:gd name="connsiteY1367" fmla="*/ 677840 h 1849426"/>
                <a:gd name="connsiteX1368" fmla="*/ 4007426 w 6386648"/>
                <a:gd name="connsiteY1368" fmla="*/ 659815 h 1849426"/>
                <a:gd name="connsiteX1369" fmla="*/ 4025450 w 6386648"/>
                <a:gd name="connsiteY1369" fmla="*/ 641791 h 1849426"/>
                <a:gd name="connsiteX1370" fmla="*/ 5948053 w 6386648"/>
                <a:gd name="connsiteY1370" fmla="*/ 629775 h 1849426"/>
                <a:gd name="connsiteX1371" fmla="*/ 5966078 w 6386648"/>
                <a:gd name="connsiteY1371" fmla="*/ 647799 h 1849426"/>
                <a:gd name="connsiteX1372" fmla="*/ 5948053 w 6386648"/>
                <a:gd name="connsiteY1372" fmla="*/ 665824 h 1849426"/>
                <a:gd name="connsiteX1373" fmla="*/ 5930029 w 6386648"/>
                <a:gd name="connsiteY1373" fmla="*/ 647799 h 1849426"/>
                <a:gd name="connsiteX1374" fmla="*/ 5948053 w 6386648"/>
                <a:gd name="connsiteY1374" fmla="*/ 629775 h 1849426"/>
                <a:gd name="connsiteX1375" fmla="*/ 2673619 w 6386648"/>
                <a:gd name="connsiteY1375" fmla="*/ 629775 h 1849426"/>
                <a:gd name="connsiteX1376" fmla="*/ 2691644 w 6386648"/>
                <a:gd name="connsiteY1376" fmla="*/ 647799 h 1849426"/>
                <a:gd name="connsiteX1377" fmla="*/ 2673619 w 6386648"/>
                <a:gd name="connsiteY1377" fmla="*/ 665824 h 1849426"/>
                <a:gd name="connsiteX1378" fmla="*/ 2655595 w 6386648"/>
                <a:gd name="connsiteY1378" fmla="*/ 647799 h 1849426"/>
                <a:gd name="connsiteX1379" fmla="*/ 2673619 w 6386648"/>
                <a:gd name="connsiteY1379" fmla="*/ 629775 h 1849426"/>
                <a:gd name="connsiteX1380" fmla="*/ 2331156 w 6386648"/>
                <a:gd name="connsiteY1380" fmla="*/ 629775 h 1849426"/>
                <a:gd name="connsiteX1381" fmla="*/ 2349181 w 6386648"/>
                <a:gd name="connsiteY1381" fmla="*/ 647799 h 1849426"/>
                <a:gd name="connsiteX1382" fmla="*/ 2331156 w 6386648"/>
                <a:gd name="connsiteY1382" fmla="*/ 665824 h 1849426"/>
                <a:gd name="connsiteX1383" fmla="*/ 2313132 w 6386648"/>
                <a:gd name="connsiteY1383" fmla="*/ 647799 h 1849426"/>
                <a:gd name="connsiteX1384" fmla="*/ 2331156 w 6386648"/>
                <a:gd name="connsiteY1384" fmla="*/ 629775 h 1849426"/>
                <a:gd name="connsiteX1385" fmla="*/ 1514049 w 6386648"/>
                <a:gd name="connsiteY1385" fmla="*/ 629775 h 1849426"/>
                <a:gd name="connsiteX1386" fmla="*/ 1532074 w 6386648"/>
                <a:gd name="connsiteY1386" fmla="*/ 647799 h 1849426"/>
                <a:gd name="connsiteX1387" fmla="*/ 1514049 w 6386648"/>
                <a:gd name="connsiteY1387" fmla="*/ 665824 h 1849426"/>
                <a:gd name="connsiteX1388" fmla="*/ 1496025 w 6386648"/>
                <a:gd name="connsiteY1388" fmla="*/ 647799 h 1849426"/>
                <a:gd name="connsiteX1389" fmla="*/ 1514049 w 6386648"/>
                <a:gd name="connsiteY1389" fmla="*/ 629775 h 1849426"/>
                <a:gd name="connsiteX1390" fmla="*/ 901219 w 6386648"/>
                <a:gd name="connsiteY1390" fmla="*/ 629775 h 1849426"/>
                <a:gd name="connsiteX1391" fmla="*/ 919244 w 6386648"/>
                <a:gd name="connsiteY1391" fmla="*/ 647799 h 1849426"/>
                <a:gd name="connsiteX1392" fmla="*/ 901219 w 6386648"/>
                <a:gd name="connsiteY1392" fmla="*/ 665824 h 1849426"/>
                <a:gd name="connsiteX1393" fmla="*/ 883195 w 6386648"/>
                <a:gd name="connsiteY1393" fmla="*/ 647799 h 1849426"/>
                <a:gd name="connsiteX1394" fmla="*/ 901219 w 6386648"/>
                <a:gd name="connsiteY1394" fmla="*/ 629775 h 1849426"/>
                <a:gd name="connsiteX1395" fmla="*/ 5827891 w 6386648"/>
                <a:gd name="connsiteY1395" fmla="*/ 617758 h 1849426"/>
                <a:gd name="connsiteX1396" fmla="*/ 5845916 w 6386648"/>
                <a:gd name="connsiteY1396" fmla="*/ 635783 h 1849426"/>
                <a:gd name="connsiteX1397" fmla="*/ 5827891 w 6386648"/>
                <a:gd name="connsiteY1397" fmla="*/ 653807 h 1849426"/>
                <a:gd name="connsiteX1398" fmla="*/ 5809867 w 6386648"/>
                <a:gd name="connsiteY1398" fmla="*/ 635783 h 1849426"/>
                <a:gd name="connsiteX1399" fmla="*/ 5827891 w 6386648"/>
                <a:gd name="connsiteY1399" fmla="*/ 617758 h 1849426"/>
                <a:gd name="connsiteX1400" fmla="*/ 2469343 w 6386648"/>
                <a:gd name="connsiteY1400" fmla="*/ 617758 h 1849426"/>
                <a:gd name="connsiteX1401" fmla="*/ 2487368 w 6386648"/>
                <a:gd name="connsiteY1401" fmla="*/ 635783 h 1849426"/>
                <a:gd name="connsiteX1402" fmla="*/ 2469343 w 6386648"/>
                <a:gd name="connsiteY1402" fmla="*/ 653807 h 1849426"/>
                <a:gd name="connsiteX1403" fmla="*/ 2451319 w 6386648"/>
                <a:gd name="connsiteY1403" fmla="*/ 635783 h 1849426"/>
                <a:gd name="connsiteX1404" fmla="*/ 2469343 w 6386648"/>
                <a:gd name="connsiteY1404" fmla="*/ 617758 h 1849426"/>
                <a:gd name="connsiteX1405" fmla="*/ 6110273 w 6386648"/>
                <a:gd name="connsiteY1405" fmla="*/ 611750 h 1849426"/>
                <a:gd name="connsiteX1406" fmla="*/ 6128298 w 6386648"/>
                <a:gd name="connsiteY1406" fmla="*/ 629774 h 1849426"/>
                <a:gd name="connsiteX1407" fmla="*/ 6110273 w 6386648"/>
                <a:gd name="connsiteY1407" fmla="*/ 647799 h 1849426"/>
                <a:gd name="connsiteX1408" fmla="*/ 6092248 w 6386648"/>
                <a:gd name="connsiteY1408" fmla="*/ 629774 h 1849426"/>
                <a:gd name="connsiteX1409" fmla="*/ 6110273 w 6386648"/>
                <a:gd name="connsiteY1409" fmla="*/ 611750 h 1849426"/>
                <a:gd name="connsiteX1410" fmla="*/ 3598872 w 6386648"/>
                <a:gd name="connsiteY1410" fmla="*/ 611750 h 1849426"/>
                <a:gd name="connsiteX1411" fmla="*/ 3616897 w 6386648"/>
                <a:gd name="connsiteY1411" fmla="*/ 629774 h 1849426"/>
                <a:gd name="connsiteX1412" fmla="*/ 3598872 w 6386648"/>
                <a:gd name="connsiteY1412" fmla="*/ 647799 h 1849426"/>
                <a:gd name="connsiteX1413" fmla="*/ 3580848 w 6386648"/>
                <a:gd name="connsiteY1413" fmla="*/ 629774 h 1849426"/>
                <a:gd name="connsiteX1414" fmla="*/ 3598872 w 6386648"/>
                <a:gd name="connsiteY1414" fmla="*/ 611750 h 1849426"/>
                <a:gd name="connsiteX1415" fmla="*/ 2150912 w 6386648"/>
                <a:gd name="connsiteY1415" fmla="*/ 611750 h 1849426"/>
                <a:gd name="connsiteX1416" fmla="*/ 2168937 w 6386648"/>
                <a:gd name="connsiteY1416" fmla="*/ 629774 h 1849426"/>
                <a:gd name="connsiteX1417" fmla="*/ 2150912 w 6386648"/>
                <a:gd name="connsiteY1417" fmla="*/ 647799 h 1849426"/>
                <a:gd name="connsiteX1418" fmla="*/ 2132888 w 6386648"/>
                <a:gd name="connsiteY1418" fmla="*/ 629774 h 1849426"/>
                <a:gd name="connsiteX1419" fmla="*/ 2150912 w 6386648"/>
                <a:gd name="connsiteY1419" fmla="*/ 611750 h 1849426"/>
                <a:gd name="connsiteX1420" fmla="*/ 2036758 w 6386648"/>
                <a:gd name="connsiteY1420" fmla="*/ 605742 h 1849426"/>
                <a:gd name="connsiteX1421" fmla="*/ 2054782 w 6386648"/>
                <a:gd name="connsiteY1421" fmla="*/ 623766 h 1849426"/>
                <a:gd name="connsiteX1422" fmla="*/ 2036758 w 6386648"/>
                <a:gd name="connsiteY1422" fmla="*/ 641791 h 1849426"/>
                <a:gd name="connsiteX1423" fmla="*/ 2018733 w 6386648"/>
                <a:gd name="connsiteY1423" fmla="*/ 623766 h 1849426"/>
                <a:gd name="connsiteX1424" fmla="*/ 2036758 w 6386648"/>
                <a:gd name="connsiteY1424" fmla="*/ 605742 h 1849426"/>
                <a:gd name="connsiteX1425" fmla="*/ 1652236 w 6386648"/>
                <a:gd name="connsiteY1425" fmla="*/ 605742 h 1849426"/>
                <a:gd name="connsiteX1426" fmla="*/ 1670261 w 6386648"/>
                <a:gd name="connsiteY1426" fmla="*/ 623766 h 1849426"/>
                <a:gd name="connsiteX1427" fmla="*/ 1652236 w 6386648"/>
                <a:gd name="connsiteY1427" fmla="*/ 641791 h 1849426"/>
                <a:gd name="connsiteX1428" fmla="*/ 1634212 w 6386648"/>
                <a:gd name="connsiteY1428" fmla="*/ 623766 h 1849426"/>
                <a:gd name="connsiteX1429" fmla="*/ 1652236 w 6386648"/>
                <a:gd name="connsiteY1429" fmla="*/ 605742 h 1849426"/>
                <a:gd name="connsiteX1430" fmla="*/ 1027390 w 6386648"/>
                <a:gd name="connsiteY1430" fmla="*/ 605742 h 1849426"/>
                <a:gd name="connsiteX1431" fmla="*/ 1045415 w 6386648"/>
                <a:gd name="connsiteY1431" fmla="*/ 623766 h 1849426"/>
                <a:gd name="connsiteX1432" fmla="*/ 1027390 w 6386648"/>
                <a:gd name="connsiteY1432" fmla="*/ 641791 h 1849426"/>
                <a:gd name="connsiteX1433" fmla="*/ 1009366 w 6386648"/>
                <a:gd name="connsiteY1433" fmla="*/ 623766 h 1849426"/>
                <a:gd name="connsiteX1434" fmla="*/ 1027390 w 6386648"/>
                <a:gd name="connsiteY1434" fmla="*/ 605742 h 1849426"/>
                <a:gd name="connsiteX1435" fmla="*/ 504684 w 6386648"/>
                <a:gd name="connsiteY1435" fmla="*/ 605742 h 1849426"/>
                <a:gd name="connsiteX1436" fmla="*/ 522708 w 6386648"/>
                <a:gd name="connsiteY1436" fmla="*/ 623766 h 1849426"/>
                <a:gd name="connsiteX1437" fmla="*/ 504684 w 6386648"/>
                <a:gd name="connsiteY1437" fmla="*/ 641791 h 1849426"/>
                <a:gd name="connsiteX1438" fmla="*/ 486659 w 6386648"/>
                <a:gd name="connsiteY1438" fmla="*/ 623766 h 1849426"/>
                <a:gd name="connsiteX1439" fmla="*/ 504684 w 6386648"/>
                <a:gd name="connsiteY1439" fmla="*/ 605742 h 1849426"/>
                <a:gd name="connsiteX1440" fmla="*/ 378512 w 6386648"/>
                <a:gd name="connsiteY1440" fmla="*/ 605742 h 1849426"/>
                <a:gd name="connsiteX1441" fmla="*/ 396537 w 6386648"/>
                <a:gd name="connsiteY1441" fmla="*/ 623766 h 1849426"/>
                <a:gd name="connsiteX1442" fmla="*/ 378512 w 6386648"/>
                <a:gd name="connsiteY1442" fmla="*/ 641791 h 1849426"/>
                <a:gd name="connsiteX1443" fmla="*/ 360488 w 6386648"/>
                <a:gd name="connsiteY1443" fmla="*/ 623766 h 1849426"/>
                <a:gd name="connsiteX1444" fmla="*/ 378512 w 6386648"/>
                <a:gd name="connsiteY1444" fmla="*/ 605742 h 1849426"/>
                <a:gd name="connsiteX1445" fmla="*/ 3358547 w 6386648"/>
                <a:gd name="connsiteY1445" fmla="*/ 599734 h 1849426"/>
                <a:gd name="connsiteX1446" fmla="*/ 3376572 w 6386648"/>
                <a:gd name="connsiteY1446" fmla="*/ 617758 h 1849426"/>
                <a:gd name="connsiteX1447" fmla="*/ 3358547 w 6386648"/>
                <a:gd name="connsiteY1447" fmla="*/ 635783 h 1849426"/>
                <a:gd name="connsiteX1448" fmla="*/ 3340523 w 6386648"/>
                <a:gd name="connsiteY1448" fmla="*/ 617758 h 1849426"/>
                <a:gd name="connsiteX1449" fmla="*/ 3358547 w 6386648"/>
                <a:gd name="connsiteY1449" fmla="*/ 599734 h 1849426"/>
                <a:gd name="connsiteX1450" fmla="*/ 3887263 w 6386648"/>
                <a:gd name="connsiteY1450" fmla="*/ 593726 h 1849426"/>
                <a:gd name="connsiteX1451" fmla="*/ 3905288 w 6386648"/>
                <a:gd name="connsiteY1451" fmla="*/ 611750 h 1849426"/>
                <a:gd name="connsiteX1452" fmla="*/ 3887263 w 6386648"/>
                <a:gd name="connsiteY1452" fmla="*/ 629775 h 1849426"/>
                <a:gd name="connsiteX1453" fmla="*/ 3869238 w 6386648"/>
                <a:gd name="connsiteY1453" fmla="*/ 611750 h 1849426"/>
                <a:gd name="connsiteX1454" fmla="*/ 3887263 w 6386648"/>
                <a:gd name="connsiteY1454" fmla="*/ 593726 h 1849426"/>
                <a:gd name="connsiteX1455" fmla="*/ 5623614 w 6386648"/>
                <a:gd name="connsiteY1455" fmla="*/ 587718 h 1849426"/>
                <a:gd name="connsiteX1456" fmla="*/ 5641639 w 6386648"/>
                <a:gd name="connsiteY1456" fmla="*/ 605743 h 1849426"/>
                <a:gd name="connsiteX1457" fmla="*/ 5623614 w 6386648"/>
                <a:gd name="connsiteY1457" fmla="*/ 623767 h 1849426"/>
                <a:gd name="connsiteX1458" fmla="*/ 5605590 w 6386648"/>
                <a:gd name="connsiteY1458" fmla="*/ 605743 h 1849426"/>
                <a:gd name="connsiteX1459" fmla="*/ 5623614 w 6386648"/>
                <a:gd name="connsiteY1459" fmla="*/ 587718 h 1849426"/>
                <a:gd name="connsiteX1460" fmla="*/ 4157629 w 6386648"/>
                <a:gd name="connsiteY1460" fmla="*/ 587718 h 1849426"/>
                <a:gd name="connsiteX1461" fmla="*/ 4175654 w 6386648"/>
                <a:gd name="connsiteY1461" fmla="*/ 605743 h 1849426"/>
                <a:gd name="connsiteX1462" fmla="*/ 4157629 w 6386648"/>
                <a:gd name="connsiteY1462" fmla="*/ 623767 h 1849426"/>
                <a:gd name="connsiteX1463" fmla="*/ 4139604 w 6386648"/>
                <a:gd name="connsiteY1463" fmla="*/ 605743 h 1849426"/>
                <a:gd name="connsiteX1464" fmla="*/ 4157629 w 6386648"/>
                <a:gd name="connsiteY1464" fmla="*/ 587718 h 1849426"/>
                <a:gd name="connsiteX1465" fmla="*/ 1886555 w 6386648"/>
                <a:gd name="connsiteY1465" fmla="*/ 587718 h 1849426"/>
                <a:gd name="connsiteX1466" fmla="*/ 1904579 w 6386648"/>
                <a:gd name="connsiteY1466" fmla="*/ 605743 h 1849426"/>
                <a:gd name="connsiteX1467" fmla="*/ 1886555 w 6386648"/>
                <a:gd name="connsiteY1467" fmla="*/ 623767 h 1849426"/>
                <a:gd name="connsiteX1468" fmla="*/ 1868530 w 6386648"/>
                <a:gd name="connsiteY1468" fmla="*/ 605743 h 1849426"/>
                <a:gd name="connsiteX1469" fmla="*/ 1886555 w 6386648"/>
                <a:gd name="connsiteY1469" fmla="*/ 587718 h 1849426"/>
                <a:gd name="connsiteX1470" fmla="*/ 1147553 w 6386648"/>
                <a:gd name="connsiteY1470" fmla="*/ 587718 h 1849426"/>
                <a:gd name="connsiteX1471" fmla="*/ 1165578 w 6386648"/>
                <a:gd name="connsiteY1471" fmla="*/ 605743 h 1849426"/>
                <a:gd name="connsiteX1472" fmla="*/ 1147553 w 6386648"/>
                <a:gd name="connsiteY1472" fmla="*/ 623767 h 1849426"/>
                <a:gd name="connsiteX1473" fmla="*/ 1129529 w 6386648"/>
                <a:gd name="connsiteY1473" fmla="*/ 605743 h 1849426"/>
                <a:gd name="connsiteX1474" fmla="*/ 1147553 w 6386648"/>
                <a:gd name="connsiteY1474" fmla="*/ 587718 h 1849426"/>
                <a:gd name="connsiteX1475" fmla="*/ 6212411 w 6386648"/>
                <a:gd name="connsiteY1475" fmla="*/ 581710 h 1849426"/>
                <a:gd name="connsiteX1476" fmla="*/ 6230436 w 6386648"/>
                <a:gd name="connsiteY1476" fmla="*/ 599734 h 1849426"/>
                <a:gd name="connsiteX1477" fmla="*/ 6212411 w 6386648"/>
                <a:gd name="connsiteY1477" fmla="*/ 617759 h 1849426"/>
                <a:gd name="connsiteX1478" fmla="*/ 6194387 w 6386648"/>
                <a:gd name="connsiteY1478" fmla="*/ 599734 h 1849426"/>
                <a:gd name="connsiteX1479" fmla="*/ 6212411 w 6386648"/>
                <a:gd name="connsiteY1479" fmla="*/ 581710 h 1849426"/>
                <a:gd name="connsiteX1480" fmla="*/ 3478710 w 6386648"/>
                <a:gd name="connsiteY1480" fmla="*/ 581710 h 1849426"/>
                <a:gd name="connsiteX1481" fmla="*/ 3496735 w 6386648"/>
                <a:gd name="connsiteY1481" fmla="*/ 599734 h 1849426"/>
                <a:gd name="connsiteX1482" fmla="*/ 3478710 w 6386648"/>
                <a:gd name="connsiteY1482" fmla="*/ 617759 h 1849426"/>
                <a:gd name="connsiteX1483" fmla="*/ 3460686 w 6386648"/>
                <a:gd name="connsiteY1483" fmla="*/ 599734 h 1849426"/>
                <a:gd name="connsiteX1484" fmla="*/ 3478710 w 6386648"/>
                <a:gd name="connsiteY1484" fmla="*/ 581710 h 1849426"/>
                <a:gd name="connsiteX1485" fmla="*/ 2883904 w 6386648"/>
                <a:gd name="connsiteY1485" fmla="*/ 581710 h 1849426"/>
                <a:gd name="connsiteX1486" fmla="*/ 2901929 w 6386648"/>
                <a:gd name="connsiteY1486" fmla="*/ 599734 h 1849426"/>
                <a:gd name="connsiteX1487" fmla="*/ 2883904 w 6386648"/>
                <a:gd name="connsiteY1487" fmla="*/ 617759 h 1849426"/>
                <a:gd name="connsiteX1488" fmla="*/ 2865880 w 6386648"/>
                <a:gd name="connsiteY1488" fmla="*/ 599734 h 1849426"/>
                <a:gd name="connsiteX1489" fmla="*/ 2883904 w 6386648"/>
                <a:gd name="connsiteY1489" fmla="*/ 581710 h 1849426"/>
                <a:gd name="connsiteX1490" fmla="*/ 4488076 w 6386648"/>
                <a:gd name="connsiteY1490" fmla="*/ 575702 h 1849426"/>
                <a:gd name="connsiteX1491" fmla="*/ 4506101 w 6386648"/>
                <a:gd name="connsiteY1491" fmla="*/ 593726 h 1849426"/>
                <a:gd name="connsiteX1492" fmla="*/ 4488076 w 6386648"/>
                <a:gd name="connsiteY1492" fmla="*/ 611751 h 1849426"/>
                <a:gd name="connsiteX1493" fmla="*/ 4470051 w 6386648"/>
                <a:gd name="connsiteY1493" fmla="*/ 593726 h 1849426"/>
                <a:gd name="connsiteX1494" fmla="*/ 4488076 w 6386648"/>
                <a:gd name="connsiteY1494" fmla="*/ 575702 h 1849426"/>
                <a:gd name="connsiteX1495" fmla="*/ 4313840 w 6386648"/>
                <a:gd name="connsiteY1495" fmla="*/ 575702 h 1849426"/>
                <a:gd name="connsiteX1496" fmla="*/ 4331865 w 6386648"/>
                <a:gd name="connsiteY1496" fmla="*/ 593726 h 1849426"/>
                <a:gd name="connsiteX1497" fmla="*/ 4313840 w 6386648"/>
                <a:gd name="connsiteY1497" fmla="*/ 611751 h 1849426"/>
                <a:gd name="connsiteX1498" fmla="*/ 4295816 w 6386648"/>
                <a:gd name="connsiteY1498" fmla="*/ 593726 h 1849426"/>
                <a:gd name="connsiteX1499" fmla="*/ 4313840 w 6386648"/>
                <a:gd name="connsiteY1499" fmla="*/ 575702 h 1849426"/>
                <a:gd name="connsiteX1500" fmla="*/ 1381870 w 6386648"/>
                <a:gd name="connsiteY1500" fmla="*/ 569693 h 1849426"/>
                <a:gd name="connsiteX1501" fmla="*/ 1399895 w 6386648"/>
                <a:gd name="connsiteY1501" fmla="*/ 587717 h 1849426"/>
                <a:gd name="connsiteX1502" fmla="*/ 1381870 w 6386648"/>
                <a:gd name="connsiteY1502" fmla="*/ 605742 h 1849426"/>
                <a:gd name="connsiteX1503" fmla="*/ 1363846 w 6386648"/>
                <a:gd name="connsiteY1503" fmla="*/ 587717 h 1849426"/>
                <a:gd name="connsiteX1504" fmla="*/ 1381870 w 6386648"/>
                <a:gd name="connsiteY1504" fmla="*/ 569693 h 1849426"/>
                <a:gd name="connsiteX1505" fmla="*/ 126170 w 6386648"/>
                <a:gd name="connsiteY1505" fmla="*/ 563685 h 1849426"/>
                <a:gd name="connsiteX1506" fmla="*/ 144195 w 6386648"/>
                <a:gd name="connsiteY1506" fmla="*/ 581709 h 1849426"/>
                <a:gd name="connsiteX1507" fmla="*/ 126170 w 6386648"/>
                <a:gd name="connsiteY1507" fmla="*/ 599734 h 1849426"/>
                <a:gd name="connsiteX1508" fmla="*/ 108146 w 6386648"/>
                <a:gd name="connsiteY1508" fmla="*/ 581709 h 1849426"/>
                <a:gd name="connsiteX1509" fmla="*/ 126170 w 6386648"/>
                <a:gd name="connsiteY1509" fmla="*/ 563685 h 1849426"/>
                <a:gd name="connsiteX1510" fmla="*/ 2583497 w 6386648"/>
                <a:gd name="connsiteY1510" fmla="*/ 557677 h 1849426"/>
                <a:gd name="connsiteX1511" fmla="*/ 2601522 w 6386648"/>
                <a:gd name="connsiteY1511" fmla="*/ 575702 h 1849426"/>
                <a:gd name="connsiteX1512" fmla="*/ 2583497 w 6386648"/>
                <a:gd name="connsiteY1512" fmla="*/ 593726 h 1849426"/>
                <a:gd name="connsiteX1513" fmla="*/ 2565473 w 6386648"/>
                <a:gd name="connsiteY1513" fmla="*/ 575702 h 1849426"/>
                <a:gd name="connsiteX1514" fmla="*/ 2583497 w 6386648"/>
                <a:gd name="connsiteY1514" fmla="*/ 557677 h 1849426"/>
                <a:gd name="connsiteX1515" fmla="*/ 246333 w 6386648"/>
                <a:gd name="connsiteY1515" fmla="*/ 557677 h 1849426"/>
                <a:gd name="connsiteX1516" fmla="*/ 264358 w 6386648"/>
                <a:gd name="connsiteY1516" fmla="*/ 575702 h 1849426"/>
                <a:gd name="connsiteX1517" fmla="*/ 246333 w 6386648"/>
                <a:gd name="connsiteY1517" fmla="*/ 593726 h 1849426"/>
                <a:gd name="connsiteX1518" fmla="*/ 228309 w 6386648"/>
                <a:gd name="connsiteY1518" fmla="*/ 575702 h 1849426"/>
                <a:gd name="connsiteX1519" fmla="*/ 246333 w 6386648"/>
                <a:gd name="connsiteY1519" fmla="*/ 557677 h 1849426"/>
                <a:gd name="connsiteX1520" fmla="*/ 1736351 w 6386648"/>
                <a:gd name="connsiteY1520" fmla="*/ 551669 h 1849426"/>
                <a:gd name="connsiteX1521" fmla="*/ 1754375 w 6386648"/>
                <a:gd name="connsiteY1521" fmla="*/ 569693 h 1849426"/>
                <a:gd name="connsiteX1522" fmla="*/ 1736351 w 6386648"/>
                <a:gd name="connsiteY1522" fmla="*/ 587718 h 1849426"/>
                <a:gd name="connsiteX1523" fmla="*/ 1718326 w 6386648"/>
                <a:gd name="connsiteY1523" fmla="*/ 569693 h 1849426"/>
                <a:gd name="connsiteX1524" fmla="*/ 1736351 w 6386648"/>
                <a:gd name="connsiteY1524" fmla="*/ 551669 h 1849426"/>
                <a:gd name="connsiteX1525" fmla="*/ 3731051 w 6386648"/>
                <a:gd name="connsiteY1525" fmla="*/ 545661 h 1849426"/>
                <a:gd name="connsiteX1526" fmla="*/ 3749076 w 6386648"/>
                <a:gd name="connsiteY1526" fmla="*/ 563685 h 1849426"/>
                <a:gd name="connsiteX1527" fmla="*/ 3731051 w 6386648"/>
                <a:gd name="connsiteY1527" fmla="*/ 581710 h 1849426"/>
                <a:gd name="connsiteX1528" fmla="*/ 3713027 w 6386648"/>
                <a:gd name="connsiteY1528" fmla="*/ 563685 h 1849426"/>
                <a:gd name="connsiteX1529" fmla="*/ 3731051 w 6386648"/>
                <a:gd name="connsiteY1529" fmla="*/ 545661 h 1849426"/>
                <a:gd name="connsiteX1530" fmla="*/ 2763741 w 6386648"/>
                <a:gd name="connsiteY1530" fmla="*/ 545661 h 1849426"/>
                <a:gd name="connsiteX1531" fmla="*/ 2781766 w 6386648"/>
                <a:gd name="connsiteY1531" fmla="*/ 563685 h 1849426"/>
                <a:gd name="connsiteX1532" fmla="*/ 2763741 w 6386648"/>
                <a:gd name="connsiteY1532" fmla="*/ 581710 h 1849426"/>
                <a:gd name="connsiteX1533" fmla="*/ 2745717 w 6386648"/>
                <a:gd name="connsiteY1533" fmla="*/ 563685 h 1849426"/>
                <a:gd name="connsiteX1534" fmla="*/ 2763741 w 6386648"/>
                <a:gd name="connsiteY1534" fmla="*/ 545661 h 1849426"/>
                <a:gd name="connsiteX1535" fmla="*/ 726984 w 6386648"/>
                <a:gd name="connsiteY1535" fmla="*/ 545661 h 1849426"/>
                <a:gd name="connsiteX1536" fmla="*/ 745009 w 6386648"/>
                <a:gd name="connsiteY1536" fmla="*/ 563685 h 1849426"/>
                <a:gd name="connsiteX1537" fmla="*/ 726984 w 6386648"/>
                <a:gd name="connsiteY1537" fmla="*/ 581710 h 1849426"/>
                <a:gd name="connsiteX1538" fmla="*/ 708960 w 6386648"/>
                <a:gd name="connsiteY1538" fmla="*/ 563685 h 1849426"/>
                <a:gd name="connsiteX1539" fmla="*/ 726984 w 6386648"/>
                <a:gd name="connsiteY1539" fmla="*/ 545661 h 1849426"/>
                <a:gd name="connsiteX1540" fmla="*/ 3136246 w 6386648"/>
                <a:gd name="connsiteY1540" fmla="*/ 539653 h 1849426"/>
                <a:gd name="connsiteX1541" fmla="*/ 3154271 w 6386648"/>
                <a:gd name="connsiteY1541" fmla="*/ 557677 h 1849426"/>
                <a:gd name="connsiteX1542" fmla="*/ 3136246 w 6386648"/>
                <a:gd name="connsiteY1542" fmla="*/ 575702 h 1849426"/>
                <a:gd name="connsiteX1543" fmla="*/ 3118221 w 6386648"/>
                <a:gd name="connsiteY1543" fmla="*/ 557677 h 1849426"/>
                <a:gd name="connsiteX1544" fmla="*/ 3136246 w 6386648"/>
                <a:gd name="connsiteY1544" fmla="*/ 539653 h 1849426"/>
                <a:gd name="connsiteX1545" fmla="*/ 3004067 w 6386648"/>
                <a:gd name="connsiteY1545" fmla="*/ 539653 h 1849426"/>
                <a:gd name="connsiteX1546" fmla="*/ 3022092 w 6386648"/>
                <a:gd name="connsiteY1546" fmla="*/ 557677 h 1849426"/>
                <a:gd name="connsiteX1547" fmla="*/ 3004067 w 6386648"/>
                <a:gd name="connsiteY1547" fmla="*/ 575702 h 1849426"/>
                <a:gd name="connsiteX1548" fmla="*/ 2986043 w 6386648"/>
                <a:gd name="connsiteY1548" fmla="*/ 557677 h 1849426"/>
                <a:gd name="connsiteX1549" fmla="*/ 3004067 w 6386648"/>
                <a:gd name="connsiteY1549" fmla="*/ 539653 h 1849426"/>
                <a:gd name="connsiteX1550" fmla="*/ 835130 w 6386648"/>
                <a:gd name="connsiteY1550" fmla="*/ 539653 h 1849426"/>
                <a:gd name="connsiteX1551" fmla="*/ 847146 w 6386648"/>
                <a:gd name="connsiteY1551" fmla="*/ 551669 h 1849426"/>
                <a:gd name="connsiteX1552" fmla="*/ 835130 w 6386648"/>
                <a:gd name="connsiteY1552" fmla="*/ 563685 h 1849426"/>
                <a:gd name="connsiteX1553" fmla="*/ 823114 w 6386648"/>
                <a:gd name="connsiteY1553" fmla="*/ 551669 h 1849426"/>
                <a:gd name="connsiteX1554" fmla="*/ 835130 w 6386648"/>
                <a:gd name="connsiteY1554" fmla="*/ 539653 h 1849426"/>
                <a:gd name="connsiteX1555" fmla="*/ 612829 w 6386648"/>
                <a:gd name="connsiteY1555" fmla="*/ 539653 h 1849426"/>
                <a:gd name="connsiteX1556" fmla="*/ 630854 w 6386648"/>
                <a:gd name="connsiteY1556" fmla="*/ 557677 h 1849426"/>
                <a:gd name="connsiteX1557" fmla="*/ 612829 w 6386648"/>
                <a:gd name="connsiteY1557" fmla="*/ 575702 h 1849426"/>
                <a:gd name="connsiteX1558" fmla="*/ 594805 w 6386648"/>
                <a:gd name="connsiteY1558" fmla="*/ 557677 h 1849426"/>
                <a:gd name="connsiteX1559" fmla="*/ 612829 w 6386648"/>
                <a:gd name="connsiteY1559" fmla="*/ 539653 h 1849426"/>
                <a:gd name="connsiteX1560" fmla="*/ 6014143 w 6386648"/>
                <a:gd name="connsiteY1560" fmla="*/ 533645 h 1849426"/>
                <a:gd name="connsiteX1561" fmla="*/ 6032168 w 6386648"/>
                <a:gd name="connsiteY1561" fmla="*/ 551669 h 1849426"/>
                <a:gd name="connsiteX1562" fmla="*/ 6014143 w 6386648"/>
                <a:gd name="connsiteY1562" fmla="*/ 569694 h 1849426"/>
                <a:gd name="connsiteX1563" fmla="*/ 5996119 w 6386648"/>
                <a:gd name="connsiteY1563" fmla="*/ 551669 h 1849426"/>
                <a:gd name="connsiteX1564" fmla="*/ 6014143 w 6386648"/>
                <a:gd name="connsiteY1564" fmla="*/ 533645 h 1849426"/>
                <a:gd name="connsiteX1565" fmla="*/ 5725752 w 6386648"/>
                <a:gd name="connsiteY1565" fmla="*/ 533645 h 1849426"/>
                <a:gd name="connsiteX1566" fmla="*/ 5743777 w 6386648"/>
                <a:gd name="connsiteY1566" fmla="*/ 551669 h 1849426"/>
                <a:gd name="connsiteX1567" fmla="*/ 5725752 w 6386648"/>
                <a:gd name="connsiteY1567" fmla="*/ 569694 h 1849426"/>
                <a:gd name="connsiteX1568" fmla="*/ 5707728 w 6386648"/>
                <a:gd name="connsiteY1568" fmla="*/ 551669 h 1849426"/>
                <a:gd name="connsiteX1569" fmla="*/ 5725752 w 6386648"/>
                <a:gd name="connsiteY1569" fmla="*/ 533645 h 1849426"/>
                <a:gd name="connsiteX1570" fmla="*/ 4013434 w 6386648"/>
                <a:gd name="connsiteY1570" fmla="*/ 533645 h 1849426"/>
                <a:gd name="connsiteX1571" fmla="*/ 4031459 w 6386648"/>
                <a:gd name="connsiteY1571" fmla="*/ 551669 h 1849426"/>
                <a:gd name="connsiteX1572" fmla="*/ 4013434 w 6386648"/>
                <a:gd name="connsiteY1572" fmla="*/ 569694 h 1849426"/>
                <a:gd name="connsiteX1573" fmla="*/ 3995410 w 6386648"/>
                <a:gd name="connsiteY1573" fmla="*/ 551669 h 1849426"/>
                <a:gd name="connsiteX1574" fmla="*/ 4013434 w 6386648"/>
                <a:gd name="connsiteY1574" fmla="*/ 533645 h 1849426"/>
                <a:gd name="connsiteX1575" fmla="*/ 2223009 w 6386648"/>
                <a:gd name="connsiteY1575" fmla="*/ 533645 h 1849426"/>
                <a:gd name="connsiteX1576" fmla="*/ 2241034 w 6386648"/>
                <a:gd name="connsiteY1576" fmla="*/ 551669 h 1849426"/>
                <a:gd name="connsiteX1577" fmla="*/ 2223009 w 6386648"/>
                <a:gd name="connsiteY1577" fmla="*/ 569694 h 1849426"/>
                <a:gd name="connsiteX1578" fmla="*/ 2204985 w 6386648"/>
                <a:gd name="connsiteY1578" fmla="*/ 551669 h 1849426"/>
                <a:gd name="connsiteX1579" fmla="*/ 2223009 w 6386648"/>
                <a:gd name="connsiteY1579" fmla="*/ 533645 h 1849426"/>
                <a:gd name="connsiteX1580" fmla="*/ 1249691 w 6386648"/>
                <a:gd name="connsiteY1580" fmla="*/ 533645 h 1849426"/>
                <a:gd name="connsiteX1581" fmla="*/ 1267716 w 6386648"/>
                <a:gd name="connsiteY1581" fmla="*/ 551669 h 1849426"/>
                <a:gd name="connsiteX1582" fmla="*/ 1249691 w 6386648"/>
                <a:gd name="connsiteY1582" fmla="*/ 569694 h 1849426"/>
                <a:gd name="connsiteX1583" fmla="*/ 1231667 w 6386648"/>
                <a:gd name="connsiteY1583" fmla="*/ 551669 h 1849426"/>
                <a:gd name="connsiteX1584" fmla="*/ 1249691 w 6386648"/>
                <a:gd name="connsiteY1584" fmla="*/ 533645 h 1849426"/>
                <a:gd name="connsiteX1585" fmla="*/ 2409261 w 6386648"/>
                <a:gd name="connsiteY1585" fmla="*/ 527636 h 1849426"/>
                <a:gd name="connsiteX1586" fmla="*/ 2427286 w 6386648"/>
                <a:gd name="connsiteY1586" fmla="*/ 545661 h 1849426"/>
                <a:gd name="connsiteX1587" fmla="*/ 2409261 w 6386648"/>
                <a:gd name="connsiteY1587" fmla="*/ 563685 h 1849426"/>
                <a:gd name="connsiteX1588" fmla="*/ 2391237 w 6386648"/>
                <a:gd name="connsiteY1588" fmla="*/ 545661 h 1849426"/>
                <a:gd name="connsiteX1589" fmla="*/ 2409261 w 6386648"/>
                <a:gd name="connsiteY1589" fmla="*/ 527636 h 1849426"/>
                <a:gd name="connsiteX1590" fmla="*/ 5527484 w 6386648"/>
                <a:gd name="connsiteY1590" fmla="*/ 521628 h 1849426"/>
                <a:gd name="connsiteX1591" fmla="*/ 5545509 w 6386648"/>
                <a:gd name="connsiteY1591" fmla="*/ 539652 h 1849426"/>
                <a:gd name="connsiteX1592" fmla="*/ 5527484 w 6386648"/>
                <a:gd name="connsiteY1592" fmla="*/ 557677 h 1849426"/>
                <a:gd name="connsiteX1593" fmla="*/ 5509460 w 6386648"/>
                <a:gd name="connsiteY1593" fmla="*/ 539652 h 1849426"/>
                <a:gd name="connsiteX1594" fmla="*/ 5527484 w 6386648"/>
                <a:gd name="connsiteY1594" fmla="*/ 521628 h 1849426"/>
                <a:gd name="connsiteX1595" fmla="*/ 4830540 w 6386648"/>
                <a:gd name="connsiteY1595" fmla="*/ 521628 h 1849426"/>
                <a:gd name="connsiteX1596" fmla="*/ 4848565 w 6386648"/>
                <a:gd name="connsiteY1596" fmla="*/ 539652 h 1849426"/>
                <a:gd name="connsiteX1597" fmla="*/ 4830540 w 6386648"/>
                <a:gd name="connsiteY1597" fmla="*/ 557677 h 1849426"/>
                <a:gd name="connsiteX1598" fmla="*/ 4812516 w 6386648"/>
                <a:gd name="connsiteY1598" fmla="*/ 539652 h 1849426"/>
                <a:gd name="connsiteX1599" fmla="*/ 4830540 w 6386648"/>
                <a:gd name="connsiteY1599" fmla="*/ 521628 h 1849426"/>
                <a:gd name="connsiteX1600" fmla="*/ 1514049 w 6386648"/>
                <a:gd name="connsiteY1600" fmla="*/ 521628 h 1849426"/>
                <a:gd name="connsiteX1601" fmla="*/ 1532074 w 6386648"/>
                <a:gd name="connsiteY1601" fmla="*/ 539652 h 1849426"/>
                <a:gd name="connsiteX1602" fmla="*/ 1514049 w 6386648"/>
                <a:gd name="connsiteY1602" fmla="*/ 557677 h 1849426"/>
                <a:gd name="connsiteX1603" fmla="*/ 1496025 w 6386648"/>
                <a:gd name="connsiteY1603" fmla="*/ 539652 h 1849426"/>
                <a:gd name="connsiteX1604" fmla="*/ 1514049 w 6386648"/>
                <a:gd name="connsiteY1604" fmla="*/ 521628 h 1849426"/>
                <a:gd name="connsiteX1605" fmla="*/ 6332574 w 6386648"/>
                <a:gd name="connsiteY1605" fmla="*/ 515620 h 1849426"/>
                <a:gd name="connsiteX1606" fmla="*/ 6350598 w 6386648"/>
                <a:gd name="connsiteY1606" fmla="*/ 533644 h 1849426"/>
                <a:gd name="connsiteX1607" fmla="*/ 6332574 w 6386648"/>
                <a:gd name="connsiteY1607" fmla="*/ 551669 h 1849426"/>
                <a:gd name="connsiteX1608" fmla="*/ 6314549 w 6386648"/>
                <a:gd name="connsiteY1608" fmla="*/ 533644 h 1849426"/>
                <a:gd name="connsiteX1609" fmla="*/ 6332574 w 6386648"/>
                <a:gd name="connsiteY1609" fmla="*/ 515620 h 1849426"/>
                <a:gd name="connsiteX1610" fmla="*/ 5893980 w 6386648"/>
                <a:gd name="connsiteY1610" fmla="*/ 509612 h 1849426"/>
                <a:gd name="connsiteX1611" fmla="*/ 5912005 w 6386648"/>
                <a:gd name="connsiteY1611" fmla="*/ 527636 h 1849426"/>
                <a:gd name="connsiteX1612" fmla="*/ 5893980 w 6386648"/>
                <a:gd name="connsiteY1612" fmla="*/ 545661 h 1849426"/>
                <a:gd name="connsiteX1613" fmla="*/ 5875956 w 6386648"/>
                <a:gd name="connsiteY1613" fmla="*/ 527636 h 1849426"/>
                <a:gd name="connsiteX1614" fmla="*/ 5893980 w 6386648"/>
                <a:gd name="connsiteY1614" fmla="*/ 509612 h 1849426"/>
                <a:gd name="connsiteX1615" fmla="*/ 3244392 w 6386648"/>
                <a:gd name="connsiteY1615" fmla="*/ 509612 h 1849426"/>
                <a:gd name="connsiteX1616" fmla="*/ 3262417 w 6386648"/>
                <a:gd name="connsiteY1616" fmla="*/ 527636 h 1849426"/>
                <a:gd name="connsiteX1617" fmla="*/ 3244392 w 6386648"/>
                <a:gd name="connsiteY1617" fmla="*/ 545661 h 1849426"/>
                <a:gd name="connsiteX1618" fmla="*/ 3226368 w 6386648"/>
                <a:gd name="connsiteY1618" fmla="*/ 527636 h 1849426"/>
                <a:gd name="connsiteX1619" fmla="*/ 3244392 w 6386648"/>
                <a:gd name="connsiteY1619" fmla="*/ 509612 h 1849426"/>
                <a:gd name="connsiteX1620" fmla="*/ 1982684 w 6386648"/>
                <a:gd name="connsiteY1620" fmla="*/ 509612 h 1849426"/>
                <a:gd name="connsiteX1621" fmla="*/ 2000709 w 6386648"/>
                <a:gd name="connsiteY1621" fmla="*/ 527636 h 1849426"/>
                <a:gd name="connsiteX1622" fmla="*/ 1982684 w 6386648"/>
                <a:gd name="connsiteY1622" fmla="*/ 545661 h 1849426"/>
                <a:gd name="connsiteX1623" fmla="*/ 1964660 w 6386648"/>
                <a:gd name="connsiteY1623" fmla="*/ 527636 h 1849426"/>
                <a:gd name="connsiteX1624" fmla="*/ 1982684 w 6386648"/>
                <a:gd name="connsiteY1624" fmla="*/ 509612 h 1849426"/>
                <a:gd name="connsiteX1625" fmla="*/ 5040825 w 6386648"/>
                <a:gd name="connsiteY1625" fmla="*/ 503604 h 1849426"/>
                <a:gd name="connsiteX1626" fmla="*/ 5058850 w 6386648"/>
                <a:gd name="connsiteY1626" fmla="*/ 521628 h 1849426"/>
                <a:gd name="connsiteX1627" fmla="*/ 5040825 w 6386648"/>
                <a:gd name="connsiteY1627" fmla="*/ 539653 h 1849426"/>
                <a:gd name="connsiteX1628" fmla="*/ 5022801 w 6386648"/>
                <a:gd name="connsiteY1628" fmla="*/ 521628 h 1849426"/>
                <a:gd name="connsiteX1629" fmla="*/ 5040825 w 6386648"/>
                <a:gd name="connsiteY1629" fmla="*/ 503604 h 1849426"/>
                <a:gd name="connsiteX1630" fmla="*/ 4926670 w 6386648"/>
                <a:gd name="connsiteY1630" fmla="*/ 503604 h 1849426"/>
                <a:gd name="connsiteX1631" fmla="*/ 4944695 w 6386648"/>
                <a:gd name="connsiteY1631" fmla="*/ 521628 h 1849426"/>
                <a:gd name="connsiteX1632" fmla="*/ 4926670 w 6386648"/>
                <a:gd name="connsiteY1632" fmla="*/ 539653 h 1849426"/>
                <a:gd name="connsiteX1633" fmla="*/ 4908646 w 6386648"/>
                <a:gd name="connsiteY1633" fmla="*/ 521628 h 1849426"/>
                <a:gd name="connsiteX1634" fmla="*/ 4926670 w 6386648"/>
                <a:gd name="connsiteY1634" fmla="*/ 503604 h 1849426"/>
                <a:gd name="connsiteX1635" fmla="*/ 5419337 w 6386648"/>
                <a:gd name="connsiteY1635" fmla="*/ 497596 h 1849426"/>
                <a:gd name="connsiteX1636" fmla="*/ 5437362 w 6386648"/>
                <a:gd name="connsiteY1636" fmla="*/ 515621 h 1849426"/>
                <a:gd name="connsiteX1637" fmla="*/ 5419337 w 6386648"/>
                <a:gd name="connsiteY1637" fmla="*/ 533645 h 1849426"/>
                <a:gd name="connsiteX1638" fmla="*/ 5401312 w 6386648"/>
                <a:gd name="connsiteY1638" fmla="*/ 515621 h 1849426"/>
                <a:gd name="connsiteX1639" fmla="*/ 5419337 w 6386648"/>
                <a:gd name="connsiteY1639" fmla="*/ 497596 h 1849426"/>
                <a:gd name="connsiteX1640" fmla="*/ 3610889 w 6386648"/>
                <a:gd name="connsiteY1640" fmla="*/ 497596 h 1849426"/>
                <a:gd name="connsiteX1641" fmla="*/ 3628914 w 6386648"/>
                <a:gd name="connsiteY1641" fmla="*/ 515621 h 1849426"/>
                <a:gd name="connsiteX1642" fmla="*/ 3610889 w 6386648"/>
                <a:gd name="connsiteY1642" fmla="*/ 533645 h 1849426"/>
                <a:gd name="connsiteX1643" fmla="*/ 3592865 w 6386648"/>
                <a:gd name="connsiteY1643" fmla="*/ 515621 h 1849426"/>
                <a:gd name="connsiteX1644" fmla="*/ 3610889 w 6386648"/>
                <a:gd name="connsiteY1644" fmla="*/ 497596 h 1849426"/>
                <a:gd name="connsiteX1645" fmla="*/ 967309 w 6386648"/>
                <a:gd name="connsiteY1645" fmla="*/ 497596 h 1849426"/>
                <a:gd name="connsiteX1646" fmla="*/ 985334 w 6386648"/>
                <a:gd name="connsiteY1646" fmla="*/ 515621 h 1849426"/>
                <a:gd name="connsiteX1647" fmla="*/ 967309 w 6386648"/>
                <a:gd name="connsiteY1647" fmla="*/ 533645 h 1849426"/>
                <a:gd name="connsiteX1648" fmla="*/ 949285 w 6386648"/>
                <a:gd name="connsiteY1648" fmla="*/ 515621 h 1849426"/>
                <a:gd name="connsiteX1649" fmla="*/ 967309 w 6386648"/>
                <a:gd name="connsiteY1649" fmla="*/ 497596 h 1849426"/>
                <a:gd name="connsiteX1650" fmla="*/ 450609 w 6386648"/>
                <a:gd name="connsiteY1650" fmla="*/ 497596 h 1849426"/>
                <a:gd name="connsiteX1651" fmla="*/ 468634 w 6386648"/>
                <a:gd name="connsiteY1651" fmla="*/ 515621 h 1849426"/>
                <a:gd name="connsiteX1652" fmla="*/ 450609 w 6386648"/>
                <a:gd name="connsiteY1652" fmla="*/ 533645 h 1849426"/>
                <a:gd name="connsiteX1653" fmla="*/ 432585 w 6386648"/>
                <a:gd name="connsiteY1653" fmla="*/ 515621 h 1849426"/>
                <a:gd name="connsiteX1654" fmla="*/ 450609 w 6386648"/>
                <a:gd name="connsiteY1654" fmla="*/ 497596 h 1849426"/>
                <a:gd name="connsiteX1655" fmla="*/ 4632272 w 6386648"/>
                <a:gd name="connsiteY1655" fmla="*/ 485580 h 1849426"/>
                <a:gd name="connsiteX1656" fmla="*/ 4650297 w 6386648"/>
                <a:gd name="connsiteY1656" fmla="*/ 503604 h 1849426"/>
                <a:gd name="connsiteX1657" fmla="*/ 4632272 w 6386648"/>
                <a:gd name="connsiteY1657" fmla="*/ 521629 h 1849426"/>
                <a:gd name="connsiteX1658" fmla="*/ 4614248 w 6386648"/>
                <a:gd name="connsiteY1658" fmla="*/ 503604 h 1849426"/>
                <a:gd name="connsiteX1659" fmla="*/ 4632272 w 6386648"/>
                <a:gd name="connsiteY1659" fmla="*/ 485580 h 1849426"/>
                <a:gd name="connsiteX1660" fmla="*/ 4379930 w 6386648"/>
                <a:gd name="connsiteY1660" fmla="*/ 485580 h 1849426"/>
                <a:gd name="connsiteX1661" fmla="*/ 4397955 w 6386648"/>
                <a:gd name="connsiteY1661" fmla="*/ 503604 h 1849426"/>
                <a:gd name="connsiteX1662" fmla="*/ 4379930 w 6386648"/>
                <a:gd name="connsiteY1662" fmla="*/ 521629 h 1849426"/>
                <a:gd name="connsiteX1663" fmla="*/ 4361906 w 6386648"/>
                <a:gd name="connsiteY1663" fmla="*/ 503604 h 1849426"/>
                <a:gd name="connsiteX1664" fmla="*/ 4379930 w 6386648"/>
                <a:gd name="connsiteY1664" fmla="*/ 485580 h 1849426"/>
                <a:gd name="connsiteX1665" fmla="*/ 5160987 w 6386648"/>
                <a:gd name="connsiteY1665" fmla="*/ 479571 h 1849426"/>
                <a:gd name="connsiteX1666" fmla="*/ 5179012 w 6386648"/>
                <a:gd name="connsiteY1666" fmla="*/ 497595 h 1849426"/>
                <a:gd name="connsiteX1667" fmla="*/ 5160987 w 6386648"/>
                <a:gd name="connsiteY1667" fmla="*/ 515620 h 1849426"/>
                <a:gd name="connsiteX1668" fmla="*/ 5142963 w 6386648"/>
                <a:gd name="connsiteY1668" fmla="*/ 497595 h 1849426"/>
                <a:gd name="connsiteX1669" fmla="*/ 5160987 w 6386648"/>
                <a:gd name="connsiteY1669" fmla="*/ 479571 h 1849426"/>
                <a:gd name="connsiteX1670" fmla="*/ 4241743 w 6386648"/>
                <a:gd name="connsiteY1670" fmla="*/ 479571 h 1849426"/>
                <a:gd name="connsiteX1671" fmla="*/ 4259768 w 6386648"/>
                <a:gd name="connsiteY1671" fmla="*/ 497595 h 1849426"/>
                <a:gd name="connsiteX1672" fmla="*/ 4241743 w 6386648"/>
                <a:gd name="connsiteY1672" fmla="*/ 515620 h 1849426"/>
                <a:gd name="connsiteX1673" fmla="*/ 4223719 w 6386648"/>
                <a:gd name="connsiteY1673" fmla="*/ 497595 h 1849426"/>
                <a:gd name="connsiteX1674" fmla="*/ 4241743 w 6386648"/>
                <a:gd name="connsiteY1674" fmla="*/ 479571 h 1849426"/>
                <a:gd name="connsiteX1675" fmla="*/ 3821173 w 6386648"/>
                <a:gd name="connsiteY1675" fmla="*/ 479571 h 1849426"/>
                <a:gd name="connsiteX1676" fmla="*/ 3839198 w 6386648"/>
                <a:gd name="connsiteY1676" fmla="*/ 497595 h 1849426"/>
                <a:gd name="connsiteX1677" fmla="*/ 3821173 w 6386648"/>
                <a:gd name="connsiteY1677" fmla="*/ 515620 h 1849426"/>
                <a:gd name="connsiteX1678" fmla="*/ 3803149 w 6386648"/>
                <a:gd name="connsiteY1678" fmla="*/ 497595 h 1849426"/>
                <a:gd name="connsiteX1679" fmla="*/ 3821173 w 6386648"/>
                <a:gd name="connsiteY1679" fmla="*/ 479571 h 1849426"/>
                <a:gd name="connsiteX1680" fmla="*/ 3364555 w 6386648"/>
                <a:gd name="connsiteY1680" fmla="*/ 479571 h 1849426"/>
                <a:gd name="connsiteX1681" fmla="*/ 3382580 w 6386648"/>
                <a:gd name="connsiteY1681" fmla="*/ 497595 h 1849426"/>
                <a:gd name="connsiteX1682" fmla="*/ 3364555 w 6386648"/>
                <a:gd name="connsiteY1682" fmla="*/ 515620 h 1849426"/>
                <a:gd name="connsiteX1683" fmla="*/ 3346531 w 6386648"/>
                <a:gd name="connsiteY1683" fmla="*/ 497595 h 1849426"/>
                <a:gd name="connsiteX1684" fmla="*/ 3364555 w 6386648"/>
                <a:gd name="connsiteY1684" fmla="*/ 479571 h 1849426"/>
                <a:gd name="connsiteX1685" fmla="*/ 1093480 w 6386648"/>
                <a:gd name="connsiteY1685" fmla="*/ 479571 h 1849426"/>
                <a:gd name="connsiteX1686" fmla="*/ 1111505 w 6386648"/>
                <a:gd name="connsiteY1686" fmla="*/ 497595 h 1849426"/>
                <a:gd name="connsiteX1687" fmla="*/ 1093480 w 6386648"/>
                <a:gd name="connsiteY1687" fmla="*/ 515620 h 1849426"/>
                <a:gd name="connsiteX1688" fmla="*/ 1075456 w 6386648"/>
                <a:gd name="connsiteY1688" fmla="*/ 497595 h 1849426"/>
                <a:gd name="connsiteX1689" fmla="*/ 1093480 w 6386648"/>
                <a:gd name="connsiteY1689" fmla="*/ 479571 h 1849426"/>
                <a:gd name="connsiteX1690" fmla="*/ 5299175 w 6386648"/>
                <a:gd name="connsiteY1690" fmla="*/ 473563 h 1849426"/>
                <a:gd name="connsiteX1691" fmla="*/ 5317200 w 6386648"/>
                <a:gd name="connsiteY1691" fmla="*/ 491587 h 1849426"/>
                <a:gd name="connsiteX1692" fmla="*/ 5299175 w 6386648"/>
                <a:gd name="connsiteY1692" fmla="*/ 509612 h 1849426"/>
                <a:gd name="connsiteX1693" fmla="*/ 5281150 w 6386648"/>
                <a:gd name="connsiteY1693" fmla="*/ 491587 h 1849426"/>
                <a:gd name="connsiteX1694" fmla="*/ 5299175 w 6386648"/>
                <a:gd name="connsiteY1694" fmla="*/ 473563 h 1849426"/>
                <a:gd name="connsiteX1695" fmla="*/ 4506101 w 6386648"/>
                <a:gd name="connsiteY1695" fmla="*/ 473563 h 1849426"/>
                <a:gd name="connsiteX1696" fmla="*/ 4524126 w 6386648"/>
                <a:gd name="connsiteY1696" fmla="*/ 491587 h 1849426"/>
                <a:gd name="connsiteX1697" fmla="*/ 4506101 w 6386648"/>
                <a:gd name="connsiteY1697" fmla="*/ 509612 h 1849426"/>
                <a:gd name="connsiteX1698" fmla="*/ 4488077 w 6386648"/>
                <a:gd name="connsiteY1698" fmla="*/ 491587 h 1849426"/>
                <a:gd name="connsiteX1699" fmla="*/ 4506101 w 6386648"/>
                <a:gd name="connsiteY1699" fmla="*/ 473563 h 1849426"/>
                <a:gd name="connsiteX1700" fmla="*/ 4115572 w 6386648"/>
                <a:gd name="connsiteY1700" fmla="*/ 473563 h 1849426"/>
                <a:gd name="connsiteX1701" fmla="*/ 4133597 w 6386648"/>
                <a:gd name="connsiteY1701" fmla="*/ 491587 h 1849426"/>
                <a:gd name="connsiteX1702" fmla="*/ 4115572 w 6386648"/>
                <a:gd name="connsiteY1702" fmla="*/ 509612 h 1849426"/>
                <a:gd name="connsiteX1703" fmla="*/ 4097548 w 6386648"/>
                <a:gd name="connsiteY1703" fmla="*/ 491587 h 1849426"/>
                <a:gd name="connsiteX1704" fmla="*/ 4115572 w 6386648"/>
                <a:gd name="connsiteY1704" fmla="*/ 473563 h 1849426"/>
                <a:gd name="connsiteX1705" fmla="*/ 2295107 w 6386648"/>
                <a:gd name="connsiteY1705" fmla="*/ 473563 h 1849426"/>
                <a:gd name="connsiteX1706" fmla="*/ 2313132 w 6386648"/>
                <a:gd name="connsiteY1706" fmla="*/ 491587 h 1849426"/>
                <a:gd name="connsiteX1707" fmla="*/ 2295107 w 6386648"/>
                <a:gd name="connsiteY1707" fmla="*/ 509612 h 1849426"/>
                <a:gd name="connsiteX1708" fmla="*/ 2277083 w 6386648"/>
                <a:gd name="connsiteY1708" fmla="*/ 491587 h 1849426"/>
                <a:gd name="connsiteX1709" fmla="*/ 2295107 w 6386648"/>
                <a:gd name="connsiteY1709" fmla="*/ 473563 h 1849426"/>
                <a:gd name="connsiteX1710" fmla="*/ 1838489 w 6386648"/>
                <a:gd name="connsiteY1710" fmla="*/ 473563 h 1849426"/>
                <a:gd name="connsiteX1711" fmla="*/ 1856514 w 6386648"/>
                <a:gd name="connsiteY1711" fmla="*/ 491587 h 1849426"/>
                <a:gd name="connsiteX1712" fmla="*/ 1838489 w 6386648"/>
                <a:gd name="connsiteY1712" fmla="*/ 509612 h 1849426"/>
                <a:gd name="connsiteX1713" fmla="*/ 1820465 w 6386648"/>
                <a:gd name="connsiteY1713" fmla="*/ 491587 h 1849426"/>
                <a:gd name="connsiteX1714" fmla="*/ 1838489 w 6386648"/>
                <a:gd name="connsiteY1714" fmla="*/ 473563 h 1849426"/>
                <a:gd name="connsiteX1715" fmla="*/ 2889912 w 6386648"/>
                <a:gd name="connsiteY1715" fmla="*/ 467555 h 1849426"/>
                <a:gd name="connsiteX1716" fmla="*/ 2907937 w 6386648"/>
                <a:gd name="connsiteY1716" fmla="*/ 485580 h 1849426"/>
                <a:gd name="connsiteX1717" fmla="*/ 2889912 w 6386648"/>
                <a:gd name="connsiteY1717" fmla="*/ 503604 h 1849426"/>
                <a:gd name="connsiteX1718" fmla="*/ 2871888 w 6386648"/>
                <a:gd name="connsiteY1718" fmla="*/ 485580 h 1849426"/>
                <a:gd name="connsiteX1719" fmla="*/ 2889912 w 6386648"/>
                <a:gd name="connsiteY1719" fmla="*/ 467555 h 1849426"/>
                <a:gd name="connsiteX1720" fmla="*/ 2108855 w 6386648"/>
                <a:gd name="connsiteY1720" fmla="*/ 467555 h 1849426"/>
                <a:gd name="connsiteX1721" fmla="*/ 2126880 w 6386648"/>
                <a:gd name="connsiteY1721" fmla="*/ 485580 h 1849426"/>
                <a:gd name="connsiteX1722" fmla="*/ 2108855 w 6386648"/>
                <a:gd name="connsiteY1722" fmla="*/ 503604 h 1849426"/>
                <a:gd name="connsiteX1723" fmla="*/ 2090831 w 6386648"/>
                <a:gd name="connsiteY1723" fmla="*/ 485580 h 1849426"/>
                <a:gd name="connsiteX1724" fmla="*/ 2108855 w 6386648"/>
                <a:gd name="connsiteY1724" fmla="*/ 467555 h 1849426"/>
                <a:gd name="connsiteX1725" fmla="*/ 1616189 w 6386648"/>
                <a:gd name="connsiteY1725" fmla="*/ 467555 h 1849426"/>
                <a:gd name="connsiteX1726" fmla="*/ 1634213 w 6386648"/>
                <a:gd name="connsiteY1726" fmla="*/ 485580 h 1849426"/>
                <a:gd name="connsiteX1727" fmla="*/ 1616189 w 6386648"/>
                <a:gd name="connsiteY1727" fmla="*/ 503604 h 1849426"/>
                <a:gd name="connsiteX1728" fmla="*/ 1598164 w 6386648"/>
                <a:gd name="connsiteY1728" fmla="*/ 485580 h 1849426"/>
                <a:gd name="connsiteX1729" fmla="*/ 1616189 w 6386648"/>
                <a:gd name="connsiteY1729" fmla="*/ 467555 h 1849426"/>
                <a:gd name="connsiteX1730" fmla="*/ 330447 w 6386648"/>
                <a:gd name="connsiteY1730" fmla="*/ 467555 h 1849426"/>
                <a:gd name="connsiteX1731" fmla="*/ 348472 w 6386648"/>
                <a:gd name="connsiteY1731" fmla="*/ 485580 h 1849426"/>
                <a:gd name="connsiteX1732" fmla="*/ 330447 w 6386648"/>
                <a:gd name="connsiteY1732" fmla="*/ 503604 h 1849426"/>
                <a:gd name="connsiteX1733" fmla="*/ 312423 w 6386648"/>
                <a:gd name="connsiteY1733" fmla="*/ 485580 h 1849426"/>
                <a:gd name="connsiteX1734" fmla="*/ 330447 w 6386648"/>
                <a:gd name="connsiteY1734" fmla="*/ 467555 h 1849426"/>
                <a:gd name="connsiteX1735" fmla="*/ 3935328 w 6386648"/>
                <a:gd name="connsiteY1735" fmla="*/ 461547 h 1849426"/>
                <a:gd name="connsiteX1736" fmla="*/ 3953353 w 6386648"/>
                <a:gd name="connsiteY1736" fmla="*/ 479571 h 1849426"/>
                <a:gd name="connsiteX1737" fmla="*/ 3935328 w 6386648"/>
                <a:gd name="connsiteY1737" fmla="*/ 497596 h 1849426"/>
                <a:gd name="connsiteX1738" fmla="*/ 3917304 w 6386648"/>
                <a:gd name="connsiteY1738" fmla="*/ 479571 h 1849426"/>
                <a:gd name="connsiteX1739" fmla="*/ 3935328 w 6386648"/>
                <a:gd name="connsiteY1739" fmla="*/ 461547 h 1849426"/>
                <a:gd name="connsiteX1740" fmla="*/ 6224427 w 6386648"/>
                <a:gd name="connsiteY1740" fmla="*/ 455539 h 1849426"/>
                <a:gd name="connsiteX1741" fmla="*/ 6242452 w 6386648"/>
                <a:gd name="connsiteY1741" fmla="*/ 473563 h 1849426"/>
                <a:gd name="connsiteX1742" fmla="*/ 6224427 w 6386648"/>
                <a:gd name="connsiteY1742" fmla="*/ 491588 h 1849426"/>
                <a:gd name="connsiteX1743" fmla="*/ 6206403 w 6386648"/>
                <a:gd name="connsiteY1743" fmla="*/ 473563 h 1849426"/>
                <a:gd name="connsiteX1744" fmla="*/ 6224427 w 6386648"/>
                <a:gd name="connsiteY1744" fmla="*/ 455539 h 1849426"/>
                <a:gd name="connsiteX1745" fmla="*/ 6110273 w 6386648"/>
                <a:gd name="connsiteY1745" fmla="*/ 455539 h 1849426"/>
                <a:gd name="connsiteX1746" fmla="*/ 6128298 w 6386648"/>
                <a:gd name="connsiteY1746" fmla="*/ 473563 h 1849426"/>
                <a:gd name="connsiteX1747" fmla="*/ 6110273 w 6386648"/>
                <a:gd name="connsiteY1747" fmla="*/ 491588 h 1849426"/>
                <a:gd name="connsiteX1748" fmla="*/ 6092248 w 6386648"/>
                <a:gd name="connsiteY1748" fmla="*/ 473563 h 1849426"/>
                <a:gd name="connsiteX1749" fmla="*/ 6110273 w 6386648"/>
                <a:gd name="connsiteY1749" fmla="*/ 455539 h 1849426"/>
                <a:gd name="connsiteX1750" fmla="*/ 3496734 w 6386648"/>
                <a:gd name="connsiteY1750" fmla="*/ 455539 h 1849426"/>
                <a:gd name="connsiteX1751" fmla="*/ 3514759 w 6386648"/>
                <a:gd name="connsiteY1751" fmla="*/ 473563 h 1849426"/>
                <a:gd name="connsiteX1752" fmla="*/ 3496734 w 6386648"/>
                <a:gd name="connsiteY1752" fmla="*/ 491588 h 1849426"/>
                <a:gd name="connsiteX1753" fmla="*/ 3478709 w 6386648"/>
                <a:gd name="connsiteY1753" fmla="*/ 473563 h 1849426"/>
                <a:gd name="connsiteX1754" fmla="*/ 3496734 w 6386648"/>
                <a:gd name="connsiteY1754" fmla="*/ 455539 h 1849426"/>
                <a:gd name="connsiteX1755" fmla="*/ 1333805 w 6386648"/>
                <a:gd name="connsiteY1755" fmla="*/ 455539 h 1849426"/>
                <a:gd name="connsiteX1756" fmla="*/ 1351830 w 6386648"/>
                <a:gd name="connsiteY1756" fmla="*/ 473563 h 1849426"/>
                <a:gd name="connsiteX1757" fmla="*/ 1333805 w 6386648"/>
                <a:gd name="connsiteY1757" fmla="*/ 491588 h 1849426"/>
                <a:gd name="connsiteX1758" fmla="*/ 1315781 w 6386648"/>
                <a:gd name="connsiteY1758" fmla="*/ 473563 h 1849426"/>
                <a:gd name="connsiteX1759" fmla="*/ 1333805 w 6386648"/>
                <a:gd name="connsiteY1759" fmla="*/ 455539 h 1849426"/>
                <a:gd name="connsiteX1760" fmla="*/ 2727693 w 6386648"/>
                <a:gd name="connsiteY1760" fmla="*/ 449531 h 1849426"/>
                <a:gd name="connsiteX1761" fmla="*/ 2745718 w 6386648"/>
                <a:gd name="connsiteY1761" fmla="*/ 467555 h 1849426"/>
                <a:gd name="connsiteX1762" fmla="*/ 2727693 w 6386648"/>
                <a:gd name="connsiteY1762" fmla="*/ 485580 h 1849426"/>
                <a:gd name="connsiteX1763" fmla="*/ 2709669 w 6386648"/>
                <a:gd name="connsiteY1763" fmla="*/ 467555 h 1849426"/>
                <a:gd name="connsiteX1764" fmla="*/ 2727693 w 6386648"/>
                <a:gd name="connsiteY1764" fmla="*/ 449531 h 1849426"/>
                <a:gd name="connsiteX1765" fmla="*/ 2607530 w 6386648"/>
                <a:gd name="connsiteY1765" fmla="*/ 449531 h 1849426"/>
                <a:gd name="connsiteX1766" fmla="*/ 2625555 w 6386648"/>
                <a:gd name="connsiteY1766" fmla="*/ 467555 h 1849426"/>
                <a:gd name="connsiteX1767" fmla="*/ 2607530 w 6386648"/>
                <a:gd name="connsiteY1767" fmla="*/ 485580 h 1849426"/>
                <a:gd name="connsiteX1768" fmla="*/ 2589506 w 6386648"/>
                <a:gd name="connsiteY1768" fmla="*/ 467555 h 1849426"/>
                <a:gd name="connsiteX1769" fmla="*/ 2607530 w 6386648"/>
                <a:gd name="connsiteY1769" fmla="*/ 449531 h 1849426"/>
                <a:gd name="connsiteX1770" fmla="*/ 5797850 w 6386648"/>
                <a:gd name="connsiteY1770" fmla="*/ 443523 h 1849426"/>
                <a:gd name="connsiteX1771" fmla="*/ 5815875 w 6386648"/>
                <a:gd name="connsiteY1771" fmla="*/ 461547 h 1849426"/>
                <a:gd name="connsiteX1772" fmla="*/ 5797850 w 6386648"/>
                <a:gd name="connsiteY1772" fmla="*/ 479572 h 1849426"/>
                <a:gd name="connsiteX1773" fmla="*/ 5779826 w 6386648"/>
                <a:gd name="connsiteY1773" fmla="*/ 461547 h 1849426"/>
                <a:gd name="connsiteX1774" fmla="*/ 5797850 w 6386648"/>
                <a:gd name="connsiteY1774" fmla="*/ 443523 h 1849426"/>
                <a:gd name="connsiteX1775" fmla="*/ 5653655 w 6386648"/>
                <a:gd name="connsiteY1775" fmla="*/ 443523 h 1849426"/>
                <a:gd name="connsiteX1776" fmla="*/ 5671680 w 6386648"/>
                <a:gd name="connsiteY1776" fmla="*/ 461547 h 1849426"/>
                <a:gd name="connsiteX1777" fmla="*/ 5653655 w 6386648"/>
                <a:gd name="connsiteY1777" fmla="*/ 479572 h 1849426"/>
                <a:gd name="connsiteX1778" fmla="*/ 5635631 w 6386648"/>
                <a:gd name="connsiteY1778" fmla="*/ 461547 h 1849426"/>
                <a:gd name="connsiteX1779" fmla="*/ 5653655 w 6386648"/>
                <a:gd name="connsiteY1779" fmla="*/ 443523 h 1849426"/>
                <a:gd name="connsiteX1780" fmla="*/ 96129 w 6386648"/>
                <a:gd name="connsiteY1780" fmla="*/ 437514 h 1849426"/>
                <a:gd name="connsiteX1781" fmla="*/ 114154 w 6386648"/>
                <a:gd name="connsiteY1781" fmla="*/ 455539 h 1849426"/>
                <a:gd name="connsiteX1782" fmla="*/ 96129 w 6386648"/>
                <a:gd name="connsiteY1782" fmla="*/ 473563 h 1849426"/>
                <a:gd name="connsiteX1783" fmla="*/ 78105 w 6386648"/>
                <a:gd name="connsiteY1783" fmla="*/ 455539 h 1849426"/>
                <a:gd name="connsiteX1784" fmla="*/ 96129 w 6386648"/>
                <a:gd name="connsiteY1784" fmla="*/ 437514 h 1849426"/>
                <a:gd name="connsiteX1785" fmla="*/ 3058140 w 6386648"/>
                <a:gd name="connsiteY1785" fmla="*/ 431506 h 1849426"/>
                <a:gd name="connsiteX1786" fmla="*/ 3076165 w 6386648"/>
                <a:gd name="connsiteY1786" fmla="*/ 449530 h 1849426"/>
                <a:gd name="connsiteX1787" fmla="*/ 3058140 w 6386648"/>
                <a:gd name="connsiteY1787" fmla="*/ 467555 h 1849426"/>
                <a:gd name="connsiteX1788" fmla="*/ 3040116 w 6386648"/>
                <a:gd name="connsiteY1788" fmla="*/ 449530 h 1849426"/>
                <a:gd name="connsiteX1789" fmla="*/ 3058140 w 6386648"/>
                <a:gd name="connsiteY1789" fmla="*/ 431506 h 1849426"/>
                <a:gd name="connsiteX1790" fmla="*/ 2493375 w 6386648"/>
                <a:gd name="connsiteY1790" fmla="*/ 431506 h 1849426"/>
                <a:gd name="connsiteX1791" fmla="*/ 2511400 w 6386648"/>
                <a:gd name="connsiteY1791" fmla="*/ 449530 h 1849426"/>
                <a:gd name="connsiteX1792" fmla="*/ 2493375 w 6386648"/>
                <a:gd name="connsiteY1792" fmla="*/ 467555 h 1849426"/>
                <a:gd name="connsiteX1793" fmla="*/ 2475351 w 6386648"/>
                <a:gd name="connsiteY1793" fmla="*/ 449530 h 1849426"/>
                <a:gd name="connsiteX1794" fmla="*/ 2493375 w 6386648"/>
                <a:gd name="connsiteY1794" fmla="*/ 431506 h 1849426"/>
                <a:gd name="connsiteX1795" fmla="*/ 216292 w 6386648"/>
                <a:gd name="connsiteY1795" fmla="*/ 431506 h 1849426"/>
                <a:gd name="connsiteX1796" fmla="*/ 234317 w 6386648"/>
                <a:gd name="connsiteY1796" fmla="*/ 449530 h 1849426"/>
                <a:gd name="connsiteX1797" fmla="*/ 216292 w 6386648"/>
                <a:gd name="connsiteY1797" fmla="*/ 467555 h 1849426"/>
                <a:gd name="connsiteX1798" fmla="*/ 198268 w 6386648"/>
                <a:gd name="connsiteY1798" fmla="*/ 449530 h 1849426"/>
                <a:gd name="connsiteX1799" fmla="*/ 216292 w 6386648"/>
                <a:gd name="connsiteY1799" fmla="*/ 431506 h 1849426"/>
                <a:gd name="connsiteX1800" fmla="*/ 4758442 w 6386648"/>
                <a:gd name="connsiteY1800" fmla="*/ 425498 h 1849426"/>
                <a:gd name="connsiteX1801" fmla="*/ 4776467 w 6386648"/>
                <a:gd name="connsiteY1801" fmla="*/ 443522 h 1849426"/>
                <a:gd name="connsiteX1802" fmla="*/ 4758442 w 6386648"/>
                <a:gd name="connsiteY1802" fmla="*/ 461547 h 1849426"/>
                <a:gd name="connsiteX1803" fmla="*/ 4740417 w 6386648"/>
                <a:gd name="connsiteY1803" fmla="*/ 443522 h 1849426"/>
                <a:gd name="connsiteX1804" fmla="*/ 4758442 w 6386648"/>
                <a:gd name="connsiteY1804" fmla="*/ 425498 h 1849426"/>
                <a:gd name="connsiteX1805" fmla="*/ 1453968 w 6386648"/>
                <a:gd name="connsiteY1805" fmla="*/ 425498 h 1849426"/>
                <a:gd name="connsiteX1806" fmla="*/ 1471993 w 6386648"/>
                <a:gd name="connsiteY1806" fmla="*/ 443522 h 1849426"/>
                <a:gd name="connsiteX1807" fmla="*/ 1453968 w 6386648"/>
                <a:gd name="connsiteY1807" fmla="*/ 461547 h 1849426"/>
                <a:gd name="connsiteX1808" fmla="*/ 1435944 w 6386648"/>
                <a:gd name="connsiteY1808" fmla="*/ 443522 h 1849426"/>
                <a:gd name="connsiteX1809" fmla="*/ 1453968 w 6386648"/>
                <a:gd name="connsiteY1809" fmla="*/ 425498 h 1849426"/>
                <a:gd name="connsiteX1810" fmla="*/ 552748 w 6386648"/>
                <a:gd name="connsiteY1810" fmla="*/ 425498 h 1849426"/>
                <a:gd name="connsiteX1811" fmla="*/ 570773 w 6386648"/>
                <a:gd name="connsiteY1811" fmla="*/ 443522 h 1849426"/>
                <a:gd name="connsiteX1812" fmla="*/ 552748 w 6386648"/>
                <a:gd name="connsiteY1812" fmla="*/ 461547 h 1849426"/>
                <a:gd name="connsiteX1813" fmla="*/ 534724 w 6386648"/>
                <a:gd name="connsiteY1813" fmla="*/ 443522 h 1849426"/>
                <a:gd name="connsiteX1814" fmla="*/ 552748 w 6386648"/>
                <a:gd name="connsiteY1814" fmla="*/ 425498 h 1849426"/>
                <a:gd name="connsiteX1815" fmla="*/ 1742358 w 6386648"/>
                <a:gd name="connsiteY1815" fmla="*/ 419490 h 1849426"/>
                <a:gd name="connsiteX1816" fmla="*/ 1760383 w 6386648"/>
                <a:gd name="connsiteY1816" fmla="*/ 437514 h 1849426"/>
                <a:gd name="connsiteX1817" fmla="*/ 1742358 w 6386648"/>
                <a:gd name="connsiteY1817" fmla="*/ 455539 h 1849426"/>
                <a:gd name="connsiteX1818" fmla="*/ 1724334 w 6386648"/>
                <a:gd name="connsiteY1818" fmla="*/ 437514 h 1849426"/>
                <a:gd name="connsiteX1819" fmla="*/ 1742358 w 6386648"/>
                <a:gd name="connsiteY1819" fmla="*/ 419490 h 1849426"/>
                <a:gd name="connsiteX1820" fmla="*/ 1183602 w 6386648"/>
                <a:gd name="connsiteY1820" fmla="*/ 413482 h 1849426"/>
                <a:gd name="connsiteX1821" fmla="*/ 1201627 w 6386648"/>
                <a:gd name="connsiteY1821" fmla="*/ 431506 h 1849426"/>
                <a:gd name="connsiteX1822" fmla="*/ 1183602 w 6386648"/>
                <a:gd name="connsiteY1822" fmla="*/ 449531 h 1849426"/>
                <a:gd name="connsiteX1823" fmla="*/ 1165578 w 6386648"/>
                <a:gd name="connsiteY1823" fmla="*/ 431506 h 1849426"/>
                <a:gd name="connsiteX1824" fmla="*/ 1183602 w 6386648"/>
                <a:gd name="connsiteY1824" fmla="*/ 413482 h 1849426"/>
                <a:gd name="connsiteX1825" fmla="*/ 895212 w 6386648"/>
                <a:gd name="connsiteY1825" fmla="*/ 413482 h 1849426"/>
                <a:gd name="connsiteX1826" fmla="*/ 913236 w 6386648"/>
                <a:gd name="connsiteY1826" fmla="*/ 431506 h 1849426"/>
                <a:gd name="connsiteX1827" fmla="*/ 895212 w 6386648"/>
                <a:gd name="connsiteY1827" fmla="*/ 449531 h 1849426"/>
                <a:gd name="connsiteX1828" fmla="*/ 877187 w 6386648"/>
                <a:gd name="connsiteY1828" fmla="*/ 431506 h 1849426"/>
                <a:gd name="connsiteX1829" fmla="*/ 895212 w 6386648"/>
                <a:gd name="connsiteY1829" fmla="*/ 413482 h 1849426"/>
                <a:gd name="connsiteX1830" fmla="*/ 672910 w 6386648"/>
                <a:gd name="connsiteY1830" fmla="*/ 413482 h 1849426"/>
                <a:gd name="connsiteX1831" fmla="*/ 690935 w 6386648"/>
                <a:gd name="connsiteY1831" fmla="*/ 431506 h 1849426"/>
                <a:gd name="connsiteX1832" fmla="*/ 672910 w 6386648"/>
                <a:gd name="connsiteY1832" fmla="*/ 449531 h 1849426"/>
                <a:gd name="connsiteX1833" fmla="*/ 654886 w 6386648"/>
                <a:gd name="connsiteY1833" fmla="*/ 431506 h 1849426"/>
                <a:gd name="connsiteX1834" fmla="*/ 672910 w 6386648"/>
                <a:gd name="connsiteY1834" fmla="*/ 413482 h 1849426"/>
                <a:gd name="connsiteX1835" fmla="*/ 3719035 w 6386648"/>
                <a:gd name="connsiteY1835" fmla="*/ 407474 h 1849426"/>
                <a:gd name="connsiteX1836" fmla="*/ 3737060 w 6386648"/>
                <a:gd name="connsiteY1836" fmla="*/ 425499 h 1849426"/>
                <a:gd name="connsiteX1837" fmla="*/ 3719035 w 6386648"/>
                <a:gd name="connsiteY1837" fmla="*/ 443523 h 1849426"/>
                <a:gd name="connsiteX1838" fmla="*/ 3701011 w 6386648"/>
                <a:gd name="connsiteY1838" fmla="*/ 425499 h 1849426"/>
                <a:gd name="connsiteX1839" fmla="*/ 3719035 w 6386648"/>
                <a:gd name="connsiteY1839" fmla="*/ 407474 h 1849426"/>
                <a:gd name="connsiteX1840" fmla="*/ 6002126 w 6386648"/>
                <a:gd name="connsiteY1840" fmla="*/ 401466 h 1849426"/>
                <a:gd name="connsiteX1841" fmla="*/ 6020151 w 6386648"/>
                <a:gd name="connsiteY1841" fmla="*/ 419490 h 1849426"/>
                <a:gd name="connsiteX1842" fmla="*/ 6002126 w 6386648"/>
                <a:gd name="connsiteY1842" fmla="*/ 437515 h 1849426"/>
                <a:gd name="connsiteX1843" fmla="*/ 5984102 w 6386648"/>
                <a:gd name="connsiteY1843" fmla="*/ 419490 h 1849426"/>
                <a:gd name="connsiteX1844" fmla="*/ 6002126 w 6386648"/>
                <a:gd name="connsiteY1844" fmla="*/ 401466 h 1849426"/>
                <a:gd name="connsiteX1845" fmla="*/ 1970668 w 6386648"/>
                <a:gd name="connsiteY1845" fmla="*/ 401466 h 1849426"/>
                <a:gd name="connsiteX1846" fmla="*/ 1988693 w 6386648"/>
                <a:gd name="connsiteY1846" fmla="*/ 419490 h 1849426"/>
                <a:gd name="connsiteX1847" fmla="*/ 1970668 w 6386648"/>
                <a:gd name="connsiteY1847" fmla="*/ 437515 h 1849426"/>
                <a:gd name="connsiteX1848" fmla="*/ 1952644 w 6386648"/>
                <a:gd name="connsiteY1848" fmla="*/ 419490 h 1849426"/>
                <a:gd name="connsiteX1849" fmla="*/ 1970668 w 6386648"/>
                <a:gd name="connsiteY1849" fmla="*/ 401466 h 1849426"/>
                <a:gd name="connsiteX1850" fmla="*/ 5533492 w 6386648"/>
                <a:gd name="connsiteY1850" fmla="*/ 395457 h 1849426"/>
                <a:gd name="connsiteX1851" fmla="*/ 5551517 w 6386648"/>
                <a:gd name="connsiteY1851" fmla="*/ 413481 h 1849426"/>
                <a:gd name="connsiteX1852" fmla="*/ 5533492 w 6386648"/>
                <a:gd name="connsiteY1852" fmla="*/ 431506 h 1849426"/>
                <a:gd name="connsiteX1853" fmla="*/ 5515468 w 6386648"/>
                <a:gd name="connsiteY1853" fmla="*/ 413481 h 1849426"/>
                <a:gd name="connsiteX1854" fmla="*/ 5533492 w 6386648"/>
                <a:gd name="connsiteY1854" fmla="*/ 395457 h 1849426"/>
                <a:gd name="connsiteX1855" fmla="*/ 3166287 w 6386648"/>
                <a:gd name="connsiteY1855" fmla="*/ 395457 h 1849426"/>
                <a:gd name="connsiteX1856" fmla="*/ 3184312 w 6386648"/>
                <a:gd name="connsiteY1856" fmla="*/ 413481 h 1849426"/>
                <a:gd name="connsiteX1857" fmla="*/ 3166287 w 6386648"/>
                <a:gd name="connsiteY1857" fmla="*/ 431506 h 1849426"/>
                <a:gd name="connsiteX1858" fmla="*/ 3148262 w 6386648"/>
                <a:gd name="connsiteY1858" fmla="*/ 413481 h 1849426"/>
                <a:gd name="connsiteX1859" fmla="*/ 3166287 w 6386648"/>
                <a:gd name="connsiteY1859" fmla="*/ 395457 h 1849426"/>
                <a:gd name="connsiteX1860" fmla="*/ 2373213 w 6386648"/>
                <a:gd name="connsiteY1860" fmla="*/ 395457 h 1849426"/>
                <a:gd name="connsiteX1861" fmla="*/ 2391238 w 6386648"/>
                <a:gd name="connsiteY1861" fmla="*/ 413481 h 1849426"/>
                <a:gd name="connsiteX1862" fmla="*/ 2373213 w 6386648"/>
                <a:gd name="connsiteY1862" fmla="*/ 431506 h 1849426"/>
                <a:gd name="connsiteX1863" fmla="*/ 2355189 w 6386648"/>
                <a:gd name="connsiteY1863" fmla="*/ 413481 h 1849426"/>
                <a:gd name="connsiteX1864" fmla="*/ 2373213 w 6386648"/>
                <a:gd name="connsiteY1864" fmla="*/ 395457 h 1849426"/>
                <a:gd name="connsiteX1865" fmla="*/ 787065 w 6386648"/>
                <a:gd name="connsiteY1865" fmla="*/ 395457 h 1849426"/>
                <a:gd name="connsiteX1866" fmla="*/ 805090 w 6386648"/>
                <a:gd name="connsiteY1866" fmla="*/ 413481 h 1849426"/>
                <a:gd name="connsiteX1867" fmla="*/ 787065 w 6386648"/>
                <a:gd name="connsiteY1867" fmla="*/ 431506 h 1849426"/>
                <a:gd name="connsiteX1868" fmla="*/ 769041 w 6386648"/>
                <a:gd name="connsiteY1868" fmla="*/ 413481 h 1849426"/>
                <a:gd name="connsiteX1869" fmla="*/ 787065 w 6386648"/>
                <a:gd name="connsiteY1869" fmla="*/ 395457 h 1849426"/>
                <a:gd name="connsiteX1870" fmla="*/ 6344591 w 6386648"/>
                <a:gd name="connsiteY1870" fmla="*/ 389449 h 1849426"/>
                <a:gd name="connsiteX1871" fmla="*/ 6362615 w 6386648"/>
                <a:gd name="connsiteY1871" fmla="*/ 407473 h 1849426"/>
                <a:gd name="connsiteX1872" fmla="*/ 6344591 w 6386648"/>
                <a:gd name="connsiteY1872" fmla="*/ 425498 h 1849426"/>
                <a:gd name="connsiteX1873" fmla="*/ 6326566 w 6386648"/>
                <a:gd name="connsiteY1873" fmla="*/ 407473 h 1849426"/>
                <a:gd name="connsiteX1874" fmla="*/ 6344591 w 6386648"/>
                <a:gd name="connsiteY1874" fmla="*/ 389449 h 1849426"/>
                <a:gd name="connsiteX1875" fmla="*/ 5407321 w 6386648"/>
                <a:gd name="connsiteY1875" fmla="*/ 383441 h 1849426"/>
                <a:gd name="connsiteX1876" fmla="*/ 5425346 w 6386648"/>
                <a:gd name="connsiteY1876" fmla="*/ 401465 h 1849426"/>
                <a:gd name="connsiteX1877" fmla="*/ 5407321 w 6386648"/>
                <a:gd name="connsiteY1877" fmla="*/ 419490 h 1849426"/>
                <a:gd name="connsiteX1878" fmla="*/ 5389297 w 6386648"/>
                <a:gd name="connsiteY1878" fmla="*/ 401465 h 1849426"/>
                <a:gd name="connsiteX1879" fmla="*/ 5407321 w 6386648"/>
                <a:gd name="connsiteY1879" fmla="*/ 383441 h 1849426"/>
                <a:gd name="connsiteX1880" fmla="*/ 5233085 w 6386648"/>
                <a:gd name="connsiteY1880" fmla="*/ 383441 h 1849426"/>
                <a:gd name="connsiteX1881" fmla="*/ 5251110 w 6386648"/>
                <a:gd name="connsiteY1881" fmla="*/ 401465 h 1849426"/>
                <a:gd name="connsiteX1882" fmla="*/ 5233085 w 6386648"/>
                <a:gd name="connsiteY1882" fmla="*/ 419490 h 1849426"/>
                <a:gd name="connsiteX1883" fmla="*/ 5215061 w 6386648"/>
                <a:gd name="connsiteY1883" fmla="*/ 401465 h 1849426"/>
                <a:gd name="connsiteX1884" fmla="*/ 5233085 w 6386648"/>
                <a:gd name="connsiteY1884" fmla="*/ 383441 h 1849426"/>
                <a:gd name="connsiteX1885" fmla="*/ 4956711 w 6386648"/>
                <a:gd name="connsiteY1885" fmla="*/ 383441 h 1849426"/>
                <a:gd name="connsiteX1886" fmla="*/ 4974736 w 6386648"/>
                <a:gd name="connsiteY1886" fmla="*/ 401465 h 1849426"/>
                <a:gd name="connsiteX1887" fmla="*/ 4956711 w 6386648"/>
                <a:gd name="connsiteY1887" fmla="*/ 419490 h 1849426"/>
                <a:gd name="connsiteX1888" fmla="*/ 4938687 w 6386648"/>
                <a:gd name="connsiteY1888" fmla="*/ 401465 h 1849426"/>
                <a:gd name="connsiteX1889" fmla="*/ 4956711 w 6386648"/>
                <a:gd name="connsiteY1889" fmla="*/ 383441 h 1849426"/>
                <a:gd name="connsiteX1890" fmla="*/ 3604880 w 6386648"/>
                <a:gd name="connsiteY1890" fmla="*/ 377433 h 1849426"/>
                <a:gd name="connsiteX1891" fmla="*/ 3622905 w 6386648"/>
                <a:gd name="connsiteY1891" fmla="*/ 395458 h 1849426"/>
                <a:gd name="connsiteX1892" fmla="*/ 3604880 w 6386648"/>
                <a:gd name="connsiteY1892" fmla="*/ 413482 h 1849426"/>
                <a:gd name="connsiteX1893" fmla="*/ 3586856 w 6386648"/>
                <a:gd name="connsiteY1893" fmla="*/ 395458 h 1849426"/>
                <a:gd name="connsiteX1894" fmla="*/ 3604880 w 6386648"/>
                <a:gd name="connsiteY1894" fmla="*/ 377433 h 1849426"/>
                <a:gd name="connsiteX1895" fmla="*/ 5082882 w 6386648"/>
                <a:gd name="connsiteY1895" fmla="*/ 371425 h 1849426"/>
                <a:gd name="connsiteX1896" fmla="*/ 5100907 w 6386648"/>
                <a:gd name="connsiteY1896" fmla="*/ 389449 h 1849426"/>
                <a:gd name="connsiteX1897" fmla="*/ 5082882 w 6386648"/>
                <a:gd name="connsiteY1897" fmla="*/ 407474 h 1849426"/>
                <a:gd name="connsiteX1898" fmla="*/ 5064858 w 6386648"/>
                <a:gd name="connsiteY1898" fmla="*/ 389449 h 1849426"/>
                <a:gd name="connsiteX1899" fmla="*/ 5082882 w 6386648"/>
                <a:gd name="connsiteY1899" fmla="*/ 371425 h 1849426"/>
                <a:gd name="connsiteX1900" fmla="*/ 4638280 w 6386648"/>
                <a:gd name="connsiteY1900" fmla="*/ 371425 h 1849426"/>
                <a:gd name="connsiteX1901" fmla="*/ 4656305 w 6386648"/>
                <a:gd name="connsiteY1901" fmla="*/ 389449 h 1849426"/>
                <a:gd name="connsiteX1902" fmla="*/ 4638280 w 6386648"/>
                <a:gd name="connsiteY1902" fmla="*/ 407474 h 1849426"/>
                <a:gd name="connsiteX1903" fmla="*/ 4620255 w 6386648"/>
                <a:gd name="connsiteY1903" fmla="*/ 389449 h 1849426"/>
                <a:gd name="connsiteX1904" fmla="*/ 4638280 w 6386648"/>
                <a:gd name="connsiteY1904" fmla="*/ 371425 h 1849426"/>
                <a:gd name="connsiteX1905" fmla="*/ 4289808 w 6386648"/>
                <a:gd name="connsiteY1905" fmla="*/ 371425 h 1849426"/>
                <a:gd name="connsiteX1906" fmla="*/ 4307833 w 6386648"/>
                <a:gd name="connsiteY1906" fmla="*/ 389449 h 1849426"/>
                <a:gd name="connsiteX1907" fmla="*/ 4289808 w 6386648"/>
                <a:gd name="connsiteY1907" fmla="*/ 407474 h 1849426"/>
                <a:gd name="connsiteX1908" fmla="*/ 4271784 w 6386648"/>
                <a:gd name="connsiteY1908" fmla="*/ 389449 h 1849426"/>
                <a:gd name="connsiteX1909" fmla="*/ 4289808 w 6386648"/>
                <a:gd name="connsiteY1909" fmla="*/ 371425 h 1849426"/>
                <a:gd name="connsiteX1910" fmla="*/ 3412620 w 6386648"/>
                <a:gd name="connsiteY1910" fmla="*/ 371425 h 1849426"/>
                <a:gd name="connsiteX1911" fmla="*/ 3430645 w 6386648"/>
                <a:gd name="connsiteY1911" fmla="*/ 389449 h 1849426"/>
                <a:gd name="connsiteX1912" fmla="*/ 3412620 w 6386648"/>
                <a:gd name="connsiteY1912" fmla="*/ 407474 h 1849426"/>
                <a:gd name="connsiteX1913" fmla="*/ 3394596 w 6386648"/>
                <a:gd name="connsiteY1913" fmla="*/ 389449 h 1849426"/>
                <a:gd name="connsiteX1914" fmla="*/ 3412620 w 6386648"/>
                <a:gd name="connsiteY1914" fmla="*/ 371425 h 1849426"/>
                <a:gd name="connsiteX1915" fmla="*/ 3286449 w 6386648"/>
                <a:gd name="connsiteY1915" fmla="*/ 371425 h 1849426"/>
                <a:gd name="connsiteX1916" fmla="*/ 3304474 w 6386648"/>
                <a:gd name="connsiteY1916" fmla="*/ 389449 h 1849426"/>
                <a:gd name="connsiteX1917" fmla="*/ 3286449 w 6386648"/>
                <a:gd name="connsiteY1917" fmla="*/ 407474 h 1849426"/>
                <a:gd name="connsiteX1918" fmla="*/ 3268424 w 6386648"/>
                <a:gd name="connsiteY1918" fmla="*/ 389449 h 1849426"/>
                <a:gd name="connsiteX1919" fmla="*/ 3286449 w 6386648"/>
                <a:gd name="connsiteY1919" fmla="*/ 371425 h 1849426"/>
                <a:gd name="connsiteX1920" fmla="*/ 2204985 w 6386648"/>
                <a:gd name="connsiteY1920" fmla="*/ 371425 h 1849426"/>
                <a:gd name="connsiteX1921" fmla="*/ 2223010 w 6386648"/>
                <a:gd name="connsiteY1921" fmla="*/ 389449 h 1849426"/>
                <a:gd name="connsiteX1922" fmla="*/ 2204985 w 6386648"/>
                <a:gd name="connsiteY1922" fmla="*/ 407474 h 1849426"/>
                <a:gd name="connsiteX1923" fmla="*/ 2186961 w 6386648"/>
                <a:gd name="connsiteY1923" fmla="*/ 389449 h 1849426"/>
                <a:gd name="connsiteX1924" fmla="*/ 2204985 w 6386648"/>
                <a:gd name="connsiteY1924" fmla="*/ 371425 h 1849426"/>
                <a:gd name="connsiteX1925" fmla="*/ 1033398 w 6386648"/>
                <a:gd name="connsiteY1925" fmla="*/ 371425 h 1849426"/>
                <a:gd name="connsiteX1926" fmla="*/ 1051423 w 6386648"/>
                <a:gd name="connsiteY1926" fmla="*/ 389449 h 1849426"/>
                <a:gd name="connsiteX1927" fmla="*/ 1033398 w 6386648"/>
                <a:gd name="connsiteY1927" fmla="*/ 407474 h 1849426"/>
                <a:gd name="connsiteX1928" fmla="*/ 1015374 w 6386648"/>
                <a:gd name="connsiteY1928" fmla="*/ 389449 h 1849426"/>
                <a:gd name="connsiteX1929" fmla="*/ 1033398 w 6386648"/>
                <a:gd name="connsiteY1929" fmla="*/ 371425 h 1849426"/>
                <a:gd name="connsiteX1930" fmla="*/ 432585 w 6386648"/>
                <a:gd name="connsiteY1930" fmla="*/ 371425 h 1849426"/>
                <a:gd name="connsiteX1931" fmla="*/ 450610 w 6386648"/>
                <a:gd name="connsiteY1931" fmla="*/ 389449 h 1849426"/>
                <a:gd name="connsiteX1932" fmla="*/ 432585 w 6386648"/>
                <a:gd name="connsiteY1932" fmla="*/ 407474 h 1849426"/>
                <a:gd name="connsiteX1933" fmla="*/ 414561 w 6386648"/>
                <a:gd name="connsiteY1933" fmla="*/ 389449 h 1849426"/>
                <a:gd name="connsiteX1934" fmla="*/ 432585 w 6386648"/>
                <a:gd name="connsiteY1934" fmla="*/ 371425 h 1849426"/>
                <a:gd name="connsiteX1935" fmla="*/ 4037466 w 6386648"/>
                <a:gd name="connsiteY1935" fmla="*/ 365417 h 1849426"/>
                <a:gd name="connsiteX1936" fmla="*/ 4055491 w 6386648"/>
                <a:gd name="connsiteY1936" fmla="*/ 383441 h 1849426"/>
                <a:gd name="connsiteX1937" fmla="*/ 4037466 w 6386648"/>
                <a:gd name="connsiteY1937" fmla="*/ 401466 h 1849426"/>
                <a:gd name="connsiteX1938" fmla="*/ 4019441 w 6386648"/>
                <a:gd name="connsiteY1938" fmla="*/ 383441 h 1849426"/>
                <a:gd name="connsiteX1939" fmla="*/ 4037466 w 6386648"/>
                <a:gd name="connsiteY1939" fmla="*/ 365417 h 1849426"/>
                <a:gd name="connsiteX1940" fmla="*/ 2943986 w 6386648"/>
                <a:gd name="connsiteY1940" fmla="*/ 365417 h 1849426"/>
                <a:gd name="connsiteX1941" fmla="*/ 2962011 w 6386648"/>
                <a:gd name="connsiteY1941" fmla="*/ 383441 h 1849426"/>
                <a:gd name="connsiteX1942" fmla="*/ 2943986 w 6386648"/>
                <a:gd name="connsiteY1942" fmla="*/ 401466 h 1849426"/>
                <a:gd name="connsiteX1943" fmla="*/ 2925962 w 6386648"/>
                <a:gd name="connsiteY1943" fmla="*/ 383441 h 1849426"/>
                <a:gd name="connsiteX1944" fmla="*/ 2943986 w 6386648"/>
                <a:gd name="connsiteY1944" fmla="*/ 365417 h 1849426"/>
                <a:gd name="connsiteX1945" fmla="*/ 2811807 w 6386648"/>
                <a:gd name="connsiteY1945" fmla="*/ 365417 h 1849426"/>
                <a:gd name="connsiteX1946" fmla="*/ 2829832 w 6386648"/>
                <a:gd name="connsiteY1946" fmla="*/ 383441 h 1849426"/>
                <a:gd name="connsiteX1947" fmla="*/ 2811807 w 6386648"/>
                <a:gd name="connsiteY1947" fmla="*/ 401466 h 1849426"/>
                <a:gd name="connsiteX1948" fmla="*/ 2793783 w 6386648"/>
                <a:gd name="connsiteY1948" fmla="*/ 383441 h 1849426"/>
                <a:gd name="connsiteX1949" fmla="*/ 2811807 w 6386648"/>
                <a:gd name="connsiteY1949" fmla="*/ 365417 h 1849426"/>
                <a:gd name="connsiteX1950" fmla="*/ 5899988 w 6386648"/>
                <a:gd name="connsiteY1950" fmla="*/ 353401 h 1849426"/>
                <a:gd name="connsiteX1951" fmla="*/ 5918013 w 6386648"/>
                <a:gd name="connsiteY1951" fmla="*/ 371425 h 1849426"/>
                <a:gd name="connsiteX1952" fmla="*/ 5899988 w 6386648"/>
                <a:gd name="connsiteY1952" fmla="*/ 389450 h 1849426"/>
                <a:gd name="connsiteX1953" fmla="*/ 5881963 w 6386648"/>
                <a:gd name="connsiteY1953" fmla="*/ 371425 h 1849426"/>
                <a:gd name="connsiteX1954" fmla="*/ 5899988 w 6386648"/>
                <a:gd name="connsiteY1954" fmla="*/ 353401 h 1849426"/>
                <a:gd name="connsiteX1955" fmla="*/ 4842556 w 6386648"/>
                <a:gd name="connsiteY1955" fmla="*/ 353401 h 1849426"/>
                <a:gd name="connsiteX1956" fmla="*/ 4860581 w 6386648"/>
                <a:gd name="connsiteY1956" fmla="*/ 371425 h 1849426"/>
                <a:gd name="connsiteX1957" fmla="*/ 4842556 w 6386648"/>
                <a:gd name="connsiteY1957" fmla="*/ 389450 h 1849426"/>
                <a:gd name="connsiteX1958" fmla="*/ 4824532 w 6386648"/>
                <a:gd name="connsiteY1958" fmla="*/ 371425 h 1849426"/>
                <a:gd name="connsiteX1959" fmla="*/ 4842556 w 6386648"/>
                <a:gd name="connsiteY1959" fmla="*/ 353401 h 1849426"/>
                <a:gd name="connsiteX1960" fmla="*/ 4518117 w 6386648"/>
                <a:gd name="connsiteY1960" fmla="*/ 353401 h 1849426"/>
                <a:gd name="connsiteX1961" fmla="*/ 4536142 w 6386648"/>
                <a:gd name="connsiteY1961" fmla="*/ 371425 h 1849426"/>
                <a:gd name="connsiteX1962" fmla="*/ 4518117 w 6386648"/>
                <a:gd name="connsiteY1962" fmla="*/ 389450 h 1849426"/>
                <a:gd name="connsiteX1963" fmla="*/ 4500092 w 6386648"/>
                <a:gd name="connsiteY1963" fmla="*/ 371425 h 1849426"/>
                <a:gd name="connsiteX1964" fmla="*/ 4518117 w 6386648"/>
                <a:gd name="connsiteY1964" fmla="*/ 353401 h 1849426"/>
                <a:gd name="connsiteX1965" fmla="*/ 4403962 w 6386648"/>
                <a:gd name="connsiteY1965" fmla="*/ 353401 h 1849426"/>
                <a:gd name="connsiteX1966" fmla="*/ 4421987 w 6386648"/>
                <a:gd name="connsiteY1966" fmla="*/ 371425 h 1849426"/>
                <a:gd name="connsiteX1967" fmla="*/ 4403962 w 6386648"/>
                <a:gd name="connsiteY1967" fmla="*/ 389450 h 1849426"/>
                <a:gd name="connsiteX1968" fmla="*/ 4385938 w 6386648"/>
                <a:gd name="connsiteY1968" fmla="*/ 371425 h 1849426"/>
                <a:gd name="connsiteX1969" fmla="*/ 4403962 w 6386648"/>
                <a:gd name="connsiteY1969" fmla="*/ 353401 h 1849426"/>
                <a:gd name="connsiteX1970" fmla="*/ 4151621 w 6386648"/>
                <a:gd name="connsiteY1970" fmla="*/ 353401 h 1849426"/>
                <a:gd name="connsiteX1971" fmla="*/ 4169646 w 6386648"/>
                <a:gd name="connsiteY1971" fmla="*/ 371425 h 1849426"/>
                <a:gd name="connsiteX1972" fmla="*/ 4151621 w 6386648"/>
                <a:gd name="connsiteY1972" fmla="*/ 389450 h 1849426"/>
                <a:gd name="connsiteX1973" fmla="*/ 4133597 w 6386648"/>
                <a:gd name="connsiteY1973" fmla="*/ 371425 h 1849426"/>
                <a:gd name="connsiteX1974" fmla="*/ 4151621 w 6386648"/>
                <a:gd name="connsiteY1974" fmla="*/ 353401 h 1849426"/>
                <a:gd name="connsiteX1975" fmla="*/ 3911295 w 6386648"/>
                <a:gd name="connsiteY1975" fmla="*/ 347392 h 1849426"/>
                <a:gd name="connsiteX1976" fmla="*/ 3929320 w 6386648"/>
                <a:gd name="connsiteY1976" fmla="*/ 365417 h 1849426"/>
                <a:gd name="connsiteX1977" fmla="*/ 3911295 w 6386648"/>
                <a:gd name="connsiteY1977" fmla="*/ 383441 h 1849426"/>
                <a:gd name="connsiteX1978" fmla="*/ 3893271 w 6386648"/>
                <a:gd name="connsiteY1978" fmla="*/ 365417 h 1849426"/>
                <a:gd name="connsiteX1979" fmla="*/ 3911295 w 6386648"/>
                <a:gd name="connsiteY1979" fmla="*/ 347392 h 1849426"/>
                <a:gd name="connsiteX1980" fmla="*/ 2078814 w 6386648"/>
                <a:gd name="connsiteY1980" fmla="*/ 347392 h 1849426"/>
                <a:gd name="connsiteX1981" fmla="*/ 2096839 w 6386648"/>
                <a:gd name="connsiteY1981" fmla="*/ 365417 h 1849426"/>
                <a:gd name="connsiteX1982" fmla="*/ 2078814 w 6386648"/>
                <a:gd name="connsiteY1982" fmla="*/ 383441 h 1849426"/>
                <a:gd name="connsiteX1983" fmla="*/ 2060790 w 6386648"/>
                <a:gd name="connsiteY1983" fmla="*/ 365417 h 1849426"/>
                <a:gd name="connsiteX1984" fmla="*/ 2078814 w 6386648"/>
                <a:gd name="connsiteY1984" fmla="*/ 347392 h 1849426"/>
                <a:gd name="connsiteX1985" fmla="*/ 1345823 w 6386648"/>
                <a:gd name="connsiteY1985" fmla="*/ 347392 h 1849426"/>
                <a:gd name="connsiteX1986" fmla="*/ 1363847 w 6386648"/>
                <a:gd name="connsiteY1986" fmla="*/ 365417 h 1849426"/>
                <a:gd name="connsiteX1987" fmla="*/ 1345823 w 6386648"/>
                <a:gd name="connsiteY1987" fmla="*/ 383441 h 1849426"/>
                <a:gd name="connsiteX1988" fmla="*/ 1327798 w 6386648"/>
                <a:gd name="connsiteY1988" fmla="*/ 365417 h 1849426"/>
                <a:gd name="connsiteX1989" fmla="*/ 1345823 w 6386648"/>
                <a:gd name="connsiteY1989" fmla="*/ 347392 h 1849426"/>
                <a:gd name="connsiteX1990" fmla="*/ 1556107 w 6386648"/>
                <a:gd name="connsiteY1990" fmla="*/ 341384 h 1849426"/>
                <a:gd name="connsiteX1991" fmla="*/ 1574131 w 6386648"/>
                <a:gd name="connsiteY1991" fmla="*/ 359408 h 1849426"/>
                <a:gd name="connsiteX1992" fmla="*/ 1556107 w 6386648"/>
                <a:gd name="connsiteY1992" fmla="*/ 377433 h 1849426"/>
                <a:gd name="connsiteX1993" fmla="*/ 1538082 w 6386648"/>
                <a:gd name="connsiteY1993" fmla="*/ 359408 h 1849426"/>
                <a:gd name="connsiteX1994" fmla="*/ 1556107 w 6386648"/>
                <a:gd name="connsiteY1994" fmla="*/ 341384 h 1849426"/>
                <a:gd name="connsiteX1995" fmla="*/ 306414 w 6386648"/>
                <a:gd name="connsiteY1995" fmla="*/ 341384 h 1849426"/>
                <a:gd name="connsiteX1996" fmla="*/ 324439 w 6386648"/>
                <a:gd name="connsiteY1996" fmla="*/ 359408 h 1849426"/>
                <a:gd name="connsiteX1997" fmla="*/ 306414 w 6386648"/>
                <a:gd name="connsiteY1997" fmla="*/ 377433 h 1849426"/>
                <a:gd name="connsiteX1998" fmla="*/ 288390 w 6386648"/>
                <a:gd name="connsiteY1998" fmla="*/ 359408 h 1849426"/>
                <a:gd name="connsiteX1999" fmla="*/ 306414 w 6386648"/>
                <a:gd name="connsiteY1999" fmla="*/ 341384 h 1849426"/>
                <a:gd name="connsiteX2000" fmla="*/ 6206403 w 6386648"/>
                <a:gd name="connsiteY2000" fmla="*/ 335376 h 1849426"/>
                <a:gd name="connsiteX2001" fmla="*/ 6224428 w 6386648"/>
                <a:gd name="connsiteY2001" fmla="*/ 353400 h 1849426"/>
                <a:gd name="connsiteX2002" fmla="*/ 6206403 w 6386648"/>
                <a:gd name="connsiteY2002" fmla="*/ 371425 h 1849426"/>
                <a:gd name="connsiteX2003" fmla="*/ 6188379 w 6386648"/>
                <a:gd name="connsiteY2003" fmla="*/ 353400 h 1849426"/>
                <a:gd name="connsiteX2004" fmla="*/ 6206403 w 6386648"/>
                <a:gd name="connsiteY2004" fmla="*/ 335376 h 1849426"/>
                <a:gd name="connsiteX2005" fmla="*/ 1670261 w 6386648"/>
                <a:gd name="connsiteY2005" fmla="*/ 335376 h 1849426"/>
                <a:gd name="connsiteX2006" fmla="*/ 1688286 w 6386648"/>
                <a:gd name="connsiteY2006" fmla="*/ 353400 h 1849426"/>
                <a:gd name="connsiteX2007" fmla="*/ 1670261 w 6386648"/>
                <a:gd name="connsiteY2007" fmla="*/ 371425 h 1849426"/>
                <a:gd name="connsiteX2008" fmla="*/ 1652237 w 6386648"/>
                <a:gd name="connsiteY2008" fmla="*/ 353400 h 1849426"/>
                <a:gd name="connsiteX2009" fmla="*/ 1670261 w 6386648"/>
                <a:gd name="connsiteY2009" fmla="*/ 335376 h 1849426"/>
                <a:gd name="connsiteX2010" fmla="*/ 5767809 w 6386648"/>
                <a:gd name="connsiteY2010" fmla="*/ 329368 h 1849426"/>
                <a:gd name="connsiteX2011" fmla="*/ 5785834 w 6386648"/>
                <a:gd name="connsiteY2011" fmla="*/ 347392 h 1849426"/>
                <a:gd name="connsiteX2012" fmla="*/ 5767809 w 6386648"/>
                <a:gd name="connsiteY2012" fmla="*/ 365417 h 1849426"/>
                <a:gd name="connsiteX2013" fmla="*/ 5749785 w 6386648"/>
                <a:gd name="connsiteY2013" fmla="*/ 347392 h 1849426"/>
                <a:gd name="connsiteX2014" fmla="*/ 5767809 w 6386648"/>
                <a:gd name="connsiteY2014" fmla="*/ 329368 h 1849426"/>
                <a:gd name="connsiteX2015" fmla="*/ 3797141 w 6386648"/>
                <a:gd name="connsiteY2015" fmla="*/ 329368 h 1849426"/>
                <a:gd name="connsiteX2016" fmla="*/ 3815166 w 6386648"/>
                <a:gd name="connsiteY2016" fmla="*/ 347392 h 1849426"/>
                <a:gd name="connsiteX2017" fmla="*/ 3797141 w 6386648"/>
                <a:gd name="connsiteY2017" fmla="*/ 365417 h 1849426"/>
                <a:gd name="connsiteX2018" fmla="*/ 3779116 w 6386648"/>
                <a:gd name="connsiteY2018" fmla="*/ 347392 h 1849426"/>
                <a:gd name="connsiteX2019" fmla="*/ 3797141 w 6386648"/>
                <a:gd name="connsiteY2019" fmla="*/ 329368 h 1849426"/>
                <a:gd name="connsiteX2020" fmla="*/ 2673619 w 6386648"/>
                <a:gd name="connsiteY2020" fmla="*/ 329368 h 1849426"/>
                <a:gd name="connsiteX2021" fmla="*/ 2691644 w 6386648"/>
                <a:gd name="connsiteY2021" fmla="*/ 347392 h 1849426"/>
                <a:gd name="connsiteX2022" fmla="*/ 2673619 w 6386648"/>
                <a:gd name="connsiteY2022" fmla="*/ 365417 h 1849426"/>
                <a:gd name="connsiteX2023" fmla="*/ 2655595 w 6386648"/>
                <a:gd name="connsiteY2023" fmla="*/ 347392 h 1849426"/>
                <a:gd name="connsiteX2024" fmla="*/ 2673619 w 6386648"/>
                <a:gd name="connsiteY2024" fmla="*/ 329368 h 1849426"/>
                <a:gd name="connsiteX2025" fmla="*/ 1898570 w 6386648"/>
                <a:gd name="connsiteY2025" fmla="*/ 329368 h 1849426"/>
                <a:gd name="connsiteX2026" fmla="*/ 1916595 w 6386648"/>
                <a:gd name="connsiteY2026" fmla="*/ 347392 h 1849426"/>
                <a:gd name="connsiteX2027" fmla="*/ 1898570 w 6386648"/>
                <a:gd name="connsiteY2027" fmla="*/ 365417 h 1849426"/>
                <a:gd name="connsiteX2028" fmla="*/ 1880546 w 6386648"/>
                <a:gd name="connsiteY2028" fmla="*/ 347392 h 1849426"/>
                <a:gd name="connsiteX2029" fmla="*/ 1898570 w 6386648"/>
                <a:gd name="connsiteY2029" fmla="*/ 329368 h 1849426"/>
                <a:gd name="connsiteX2030" fmla="*/ 66089 w 6386648"/>
                <a:gd name="connsiteY2030" fmla="*/ 323360 h 1849426"/>
                <a:gd name="connsiteX2031" fmla="*/ 84114 w 6386648"/>
                <a:gd name="connsiteY2031" fmla="*/ 341384 h 1849426"/>
                <a:gd name="connsiteX2032" fmla="*/ 66089 w 6386648"/>
                <a:gd name="connsiteY2032" fmla="*/ 359409 h 1849426"/>
                <a:gd name="connsiteX2033" fmla="*/ 48065 w 6386648"/>
                <a:gd name="connsiteY2033" fmla="*/ 341384 h 1849426"/>
                <a:gd name="connsiteX2034" fmla="*/ 66089 w 6386648"/>
                <a:gd name="connsiteY2034" fmla="*/ 323360 h 1849426"/>
                <a:gd name="connsiteX2035" fmla="*/ 5647646 w 6386648"/>
                <a:gd name="connsiteY2035" fmla="*/ 317352 h 1849426"/>
                <a:gd name="connsiteX2036" fmla="*/ 5665671 w 6386648"/>
                <a:gd name="connsiteY2036" fmla="*/ 335377 h 1849426"/>
                <a:gd name="connsiteX2037" fmla="*/ 5647646 w 6386648"/>
                <a:gd name="connsiteY2037" fmla="*/ 353401 h 1849426"/>
                <a:gd name="connsiteX2038" fmla="*/ 5629622 w 6386648"/>
                <a:gd name="connsiteY2038" fmla="*/ 335377 h 1849426"/>
                <a:gd name="connsiteX2039" fmla="*/ 5647646 w 6386648"/>
                <a:gd name="connsiteY2039" fmla="*/ 317352 h 1849426"/>
                <a:gd name="connsiteX2040" fmla="*/ 3064148 w 6386648"/>
                <a:gd name="connsiteY2040" fmla="*/ 311344 h 1849426"/>
                <a:gd name="connsiteX2041" fmla="*/ 3082173 w 6386648"/>
                <a:gd name="connsiteY2041" fmla="*/ 329368 h 1849426"/>
                <a:gd name="connsiteX2042" fmla="*/ 3064148 w 6386648"/>
                <a:gd name="connsiteY2042" fmla="*/ 347393 h 1849426"/>
                <a:gd name="connsiteX2043" fmla="*/ 3046124 w 6386648"/>
                <a:gd name="connsiteY2043" fmla="*/ 329368 h 1849426"/>
                <a:gd name="connsiteX2044" fmla="*/ 3064148 w 6386648"/>
                <a:gd name="connsiteY2044" fmla="*/ 311344 h 1849426"/>
                <a:gd name="connsiteX2045" fmla="*/ 2553457 w 6386648"/>
                <a:gd name="connsiteY2045" fmla="*/ 311344 h 1849426"/>
                <a:gd name="connsiteX2046" fmla="*/ 2571482 w 6386648"/>
                <a:gd name="connsiteY2046" fmla="*/ 329368 h 1849426"/>
                <a:gd name="connsiteX2047" fmla="*/ 2553457 w 6386648"/>
                <a:gd name="connsiteY2047" fmla="*/ 347393 h 1849426"/>
                <a:gd name="connsiteX2048" fmla="*/ 2535433 w 6386648"/>
                <a:gd name="connsiteY2048" fmla="*/ 329368 h 1849426"/>
                <a:gd name="connsiteX2049" fmla="*/ 2553457 w 6386648"/>
                <a:gd name="connsiteY2049" fmla="*/ 311344 h 1849426"/>
                <a:gd name="connsiteX2050" fmla="*/ 6098257 w 6386648"/>
                <a:gd name="connsiteY2050" fmla="*/ 305335 h 1849426"/>
                <a:gd name="connsiteX2051" fmla="*/ 6116282 w 6386648"/>
                <a:gd name="connsiteY2051" fmla="*/ 323359 h 1849426"/>
                <a:gd name="connsiteX2052" fmla="*/ 6098257 w 6386648"/>
                <a:gd name="connsiteY2052" fmla="*/ 341384 h 1849426"/>
                <a:gd name="connsiteX2053" fmla="*/ 6080233 w 6386648"/>
                <a:gd name="connsiteY2053" fmla="*/ 323359 h 1849426"/>
                <a:gd name="connsiteX2054" fmla="*/ 6098257 w 6386648"/>
                <a:gd name="connsiteY2054" fmla="*/ 305335 h 1849426"/>
                <a:gd name="connsiteX2055" fmla="*/ 1231667 w 6386648"/>
                <a:gd name="connsiteY2055" fmla="*/ 305335 h 1849426"/>
                <a:gd name="connsiteX2056" fmla="*/ 1249692 w 6386648"/>
                <a:gd name="connsiteY2056" fmla="*/ 323359 h 1849426"/>
                <a:gd name="connsiteX2057" fmla="*/ 1231667 w 6386648"/>
                <a:gd name="connsiteY2057" fmla="*/ 341384 h 1849426"/>
                <a:gd name="connsiteX2058" fmla="*/ 1213643 w 6386648"/>
                <a:gd name="connsiteY2058" fmla="*/ 323359 h 1849426"/>
                <a:gd name="connsiteX2059" fmla="*/ 1231667 w 6386648"/>
                <a:gd name="connsiteY2059" fmla="*/ 305335 h 1849426"/>
                <a:gd name="connsiteX2060" fmla="*/ 174235 w 6386648"/>
                <a:gd name="connsiteY2060" fmla="*/ 305335 h 1849426"/>
                <a:gd name="connsiteX2061" fmla="*/ 192260 w 6386648"/>
                <a:gd name="connsiteY2061" fmla="*/ 323359 h 1849426"/>
                <a:gd name="connsiteX2062" fmla="*/ 174235 w 6386648"/>
                <a:gd name="connsiteY2062" fmla="*/ 341384 h 1849426"/>
                <a:gd name="connsiteX2063" fmla="*/ 156211 w 6386648"/>
                <a:gd name="connsiteY2063" fmla="*/ 323359 h 1849426"/>
                <a:gd name="connsiteX2064" fmla="*/ 174235 w 6386648"/>
                <a:gd name="connsiteY2064" fmla="*/ 305335 h 1849426"/>
                <a:gd name="connsiteX2065" fmla="*/ 3520767 w 6386648"/>
                <a:gd name="connsiteY2065" fmla="*/ 299327 h 1849426"/>
                <a:gd name="connsiteX2066" fmla="*/ 3538792 w 6386648"/>
                <a:gd name="connsiteY2066" fmla="*/ 317351 h 1849426"/>
                <a:gd name="connsiteX2067" fmla="*/ 3520767 w 6386648"/>
                <a:gd name="connsiteY2067" fmla="*/ 335376 h 1849426"/>
                <a:gd name="connsiteX2068" fmla="*/ 3502743 w 6386648"/>
                <a:gd name="connsiteY2068" fmla="*/ 317351 h 1849426"/>
                <a:gd name="connsiteX2069" fmla="*/ 3520767 w 6386648"/>
                <a:gd name="connsiteY2069" fmla="*/ 299327 h 1849426"/>
                <a:gd name="connsiteX2070" fmla="*/ 5347240 w 6386648"/>
                <a:gd name="connsiteY2070" fmla="*/ 293319 h 1849426"/>
                <a:gd name="connsiteX2071" fmla="*/ 5365265 w 6386648"/>
                <a:gd name="connsiteY2071" fmla="*/ 311343 h 1849426"/>
                <a:gd name="connsiteX2072" fmla="*/ 5347240 w 6386648"/>
                <a:gd name="connsiteY2072" fmla="*/ 329368 h 1849426"/>
                <a:gd name="connsiteX2073" fmla="*/ 5329216 w 6386648"/>
                <a:gd name="connsiteY2073" fmla="*/ 311343 h 1849426"/>
                <a:gd name="connsiteX2074" fmla="*/ 5347240 w 6386648"/>
                <a:gd name="connsiteY2074" fmla="*/ 293319 h 1849426"/>
                <a:gd name="connsiteX2075" fmla="*/ 2439302 w 6386648"/>
                <a:gd name="connsiteY2075" fmla="*/ 293319 h 1849426"/>
                <a:gd name="connsiteX2076" fmla="*/ 2457327 w 6386648"/>
                <a:gd name="connsiteY2076" fmla="*/ 311343 h 1849426"/>
                <a:gd name="connsiteX2077" fmla="*/ 2439302 w 6386648"/>
                <a:gd name="connsiteY2077" fmla="*/ 329368 h 1849426"/>
                <a:gd name="connsiteX2078" fmla="*/ 2421278 w 6386648"/>
                <a:gd name="connsiteY2078" fmla="*/ 311343 h 1849426"/>
                <a:gd name="connsiteX2079" fmla="*/ 2439302 w 6386648"/>
                <a:gd name="connsiteY2079" fmla="*/ 293319 h 1849426"/>
                <a:gd name="connsiteX2080" fmla="*/ 2301115 w 6386648"/>
                <a:gd name="connsiteY2080" fmla="*/ 293319 h 1849426"/>
                <a:gd name="connsiteX2081" fmla="*/ 2319140 w 6386648"/>
                <a:gd name="connsiteY2081" fmla="*/ 311343 h 1849426"/>
                <a:gd name="connsiteX2082" fmla="*/ 2301115 w 6386648"/>
                <a:gd name="connsiteY2082" fmla="*/ 329368 h 1849426"/>
                <a:gd name="connsiteX2083" fmla="*/ 2283091 w 6386648"/>
                <a:gd name="connsiteY2083" fmla="*/ 311343 h 1849426"/>
                <a:gd name="connsiteX2084" fmla="*/ 2301115 w 6386648"/>
                <a:gd name="connsiteY2084" fmla="*/ 293319 h 1849426"/>
                <a:gd name="connsiteX2085" fmla="*/ 1447960 w 6386648"/>
                <a:gd name="connsiteY2085" fmla="*/ 293319 h 1849426"/>
                <a:gd name="connsiteX2086" fmla="*/ 1465985 w 6386648"/>
                <a:gd name="connsiteY2086" fmla="*/ 311343 h 1849426"/>
                <a:gd name="connsiteX2087" fmla="*/ 1447960 w 6386648"/>
                <a:gd name="connsiteY2087" fmla="*/ 329368 h 1849426"/>
                <a:gd name="connsiteX2088" fmla="*/ 1429936 w 6386648"/>
                <a:gd name="connsiteY2088" fmla="*/ 311343 h 1849426"/>
                <a:gd name="connsiteX2089" fmla="*/ 1447960 w 6386648"/>
                <a:gd name="connsiteY2089" fmla="*/ 293319 h 1849426"/>
                <a:gd name="connsiteX2090" fmla="*/ 901219 w 6386648"/>
                <a:gd name="connsiteY2090" fmla="*/ 293319 h 1849426"/>
                <a:gd name="connsiteX2091" fmla="*/ 919244 w 6386648"/>
                <a:gd name="connsiteY2091" fmla="*/ 311343 h 1849426"/>
                <a:gd name="connsiteX2092" fmla="*/ 901219 w 6386648"/>
                <a:gd name="connsiteY2092" fmla="*/ 329368 h 1849426"/>
                <a:gd name="connsiteX2093" fmla="*/ 883195 w 6386648"/>
                <a:gd name="connsiteY2093" fmla="*/ 311343 h 1849426"/>
                <a:gd name="connsiteX2094" fmla="*/ 901219 w 6386648"/>
                <a:gd name="connsiteY2094" fmla="*/ 293319 h 1849426"/>
                <a:gd name="connsiteX2095" fmla="*/ 552748 w 6386648"/>
                <a:gd name="connsiteY2095" fmla="*/ 293319 h 1849426"/>
                <a:gd name="connsiteX2096" fmla="*/ 570773 w 6386648"/>
                <a:gd name="connsiteY2096" fmla="*/ 311343 h 1849426"/>
                <a:gd name="connsiteX2097" fmla="*/ 552748 w 6386648"/>
                <a:gd name="connsiteY2097" fmla="*/ 329368 h 1849426"/>
                <a:gd name="connsiteX2098" fmla="*/ 534724 w 6386648"/>
                <a:gd name="connsiteY2098" fmla="*/ 311343 h 1849426"/>
                <a:gd name="connsiteX2099" fmla="*/ 552748 w 6386648"/>
                <a:gd name="connsiteY2099" fmla="*/ 293319 h 1849426"/>
                <a:gd name="connsiteX2100" fmla="*/ 6326566 w 6386648"/>
                <a:gd name="connsiteY2100" fmla="*/ 287311 h 1849426"/>
                <a:gd name="connsiteX2101" fmla="*/ 6344591 w 6386648"/>
                <a:gd name="connsiteY2101" fmla="*/ 305336 h 1849426"/>
                <a:gd name="connsiteX2102" fmla="*/ 6326566 w 6386648"/>
                <a:gd name="connsiteY2102" fmla="*/ 323360 h 1849426"/>
                <a:gd name="connsiteX2103" fmla="*/ 6308542 w 6386648"/>
                <a:gd name="connsiteY2103" fmla="*/ 305336 h 1849426"/>
                <a:gd name="connsiteX2104" fmla="*/ 6326566 w 6386648"/>
                <a:gd name="connsiteY2104" fmla="*/ 287311 h 1849426"/>
                <a:gd name="connsiteX2105" fmla="*/ 5503451 w 6386648"/>
                <a:gd name="connsiteY2105" fmla="*/ 287311 h 1849426"/>
                <a:gd name="connsiteX2106" fmla="*/ 5521476 w 6386648"/>
                <a:gd name="connsiteY2106" fmla="*/ 305336 h 1849426"/>
                <a:gd name="connsiteX2107" fmla="*/ 5503451 w 6386648"/>
                <a:gd name="connsiteY2107" fmla="*/ 323360 h 1849426"/>
                <a:gd name="connsiteX2108" fmla="*/ 5485427 w 6386648"/>
                <a:gd name="connsiteY2108" fmla="*/ 305336 h 1849426"/>
                <a:gd name="connsiteX2109" fmla="*/ 5503451 w 6386648"/>
                <a:gd name="connsiteY2109" fmla="*/ 287311 h 1849426"/>
                <a:gd name="connsiteX2110" fmla="*/ 1808448 w 6386648"/>
                <a:gd name="connsiteY2110" fmla="*/ 287311 h 1849426"/>
                <a:gd name="connsiteX2111" fmla="*/ 1826473 w 6386648"/>
                <a:gd name="connsiteY2111" fmla="*/ 305336 h 1849426"/>
                <a:gd name="connsiteX2112" fmla="*/ 1808448 w 6386648"/>
                <a:gd name="connsiteY2112" fmla="*/ 323360 h 1849426"/>
                <a:gd name="connsiteX2113" fmla="*/ 1790424 w 6386648"/>
                <a:gd name="connsiteY2113" fmla="*/ 305336 h 1849426"/>
                <a:gd name="connsiteX2114" fmla="*/ 1808448 w 6386648"/>
                <a:gd name="connsiteY2114" fmla="*/ 287311 h 1849426"/>
                <a:gd name="connsiteX2115" fmla="*/ 672910 w 6386648"/>
                <a:gd name="connsiteY2115" fmla="*/ 287311 h 1849426"/>
                <a:gd name="connsiteX2116" fmla="*/ 690935 w 6386648"/>
                <a:gd name="connsiteY2116" fmla="*/ 305336 h 1849426"/>
                <a:gd name="connsiteX2117" fmla="*/ 672910 w 6386648"/>
                <a:gd name="connsiteY2117" fmla="*/ 323360 h 1849426"/>
                <a:gd name="connsiteX2118" fmla="*/ 654886 w 6386648"/>
                <a:gd name="connsiteY2118" fmla="*/ 305336 h 1849426"/>
                <a:gd name="connsiteX2119" fmla="*/ 672910 w 6386648"/>
                <a:gd name="connsiteY2119" fmla="*/ 287311 h 1849426"/>
                <a:gd name="connsiteX2120" fmla="*/ 4710377 w 6386648"/>
                <a:gd name="connsiteY2120" fmla="*/ 275295 h 1849426"/>
                <a:gd name="connsiteX2121" fmla="*/ 4728402 w 6386648"/>
                <a:gd name="connsiteY2121" fmla="*/ 293319 h 1849426"/>
                <a:gd name="connsiteX2122" fmla="*/ 4710377 w 6386648"/>
                <a:gd name="connsiteY2122" fmla="*/ 311344 h 1849426"/>
                <a:gd name="connsiteX2123" fmla="*/ 4692353 w 6386648"/>
                <a:gd name="connsiteY2123" fmla="*/ 293319 h 1849426"/>
                <a:gd name="connsiteX2124" fmla="*/ 4710377 w 6386648"/>
                <a:gd name="connsiteY2124" fmla="*/ 275295 h 1849426"/>
                <a:gd name="connsiteX2125" fmla="*/ 4962719 w 6386648"/>
                <a:gd name="connsiteY2125" fmla="*/ 269287 h 1849426"/>
                <a:gd name="connsiteX2126" fmla="*/ 4980744 w 6386648"/>
                <a:gd name="connsiteY2126" fmla="*/ 287311 h 1849426"/>
                <a:gd name="connsiteX2127" fmla="*/ 4962719 w 6386648"/>
                <a:gd name="connsiteY2127" fmla="*/ 305336 h 1849426"/>
                <a:gd name="connsiteX2128" fmla="*/ 4944695 w 6386648"/>
                <a:gd name="connsiteY2128" fmla="*/ 287311 h 1849426"/>
                <a:gd name="connsiteX2129" fmla="*/ 4962719 w 6386648"/>
                <a:gd name="connsiteY2129" fmla="*/ 269287 h 1849426"/>
                <a:gd name="connsiteX2130" fmla="*/ 3652945 w 6386648"/>
                <a:gd name="connsiteY2130" fmla="*/ 269287 h 1849426"/>
                <a:gd name="connsiteX2131" fmla="*/ 3670970 w 6386648"/>
                <a:gd name="connsiteY2131" fmla="*/ 287311 h 1849426"/>
                <a:gd name="connsiteX2132" fmla="*/ 3652945 w 6386648"/>
                <a:gd name="connsiteY2132" fmla="*/ 305336 h 1849426"/>
                <a:gd name="connsiteX2133" fmla="*/ 3634921 w 6386648"/>
                <a:gd name="connsiteY2133" fmla="*/ 287311 h 1849426"/>
                <a:gd name="connsiteX2134" fmla="*/ 3652945 w 6386648"/>
                <a:gd name="connsiteY2134" fmla="*/ 269287 h 1849426"/>
                <a:gd name="connsiteX2135" fmla="*/ 1123520 w 6386648"/>
                <a:gd name="connsiteY2135" fmla="*/ 269287 h 1849426"/>
                <a:gd name="connsiteX2136" fmla="*/ 1141545 w 6386648"/>
                <a:gd name="connsiteY2136" fmla="*/ 287311 h 1849426"/>
                <a:gd name="connsiteX2137" fmla="*/ 1123520 w 6386648"/>
                <a:gd name="connsiteY2137" fmla="*/ 305336 h 1849426"/>
                <a:gd name="connsiteX2138" fmla="*/ 1105496 w 6386648"/>
                <a:gd name="connsiteY2138" fmla="*/ 287311 h 1849426"/>
                <a:gd name="connsiteX2139" fmla="*/ 1123520 w 6386648"/>
                <a:gd name="connsiteY2139" fmla="*/ 269287 h 1849426"/>
                <a:gd name="connsiteX2140" fmla="*/ 5112922 w 6386648"/>
                <a:gd name="connsiteY2140" fmla="*/ 263279 h 1849426"/>
                <a:gd name="connsiteX2141" fmla="*/ 5130947 w 6386648"/>
                <a:gd name="connsiteY2141" fmla="*/ 281303 h 1849426"/>
                <a:gd name="connsiteX2142" fmla="*/ 5112922 w 6386648"/>
                <a:gd name="connsiteY2142" fmla="*/ 299328 h 1849426"/>
                <a:gd name="connsiteX2143" fmla="*/ 5094898 w 6386648"/>
                <a:gd name="connsiteY2143" fmla="*/ 281303 h 1849426"/>
                <a:gd name="connsiteX2144" fmla="*/ 5112922 w 6386648"/>
                <a:gd name="connsiteY2144" fmla="*/ 263279 h 1849426"/>
                <a:gd name="connsiteX2145" fmla="*/ 4217710 w 6386648"/>
                <a:gd name="connsiteY2145" fmla="*/ 263279 h 1849426"/>
                <a:gd name="connsiteX2146" fmla="*/ 4235735 w 6386648"/>
                <a:gd name="connsiteY2146" fmla="*/ 281303 h 1849426"/>
                <a:gd name="connsiteX2147" fmla="*/ 4217710 w 6386648"/>
                <a:gd name="connsiteY2147" fmla="*/ 299328 h 1849426"/>
                <a:gd name="connsiteX2148" fmla="*/ 4199685 w 6386648"/>
                <a:gd name="connsiteY2148" fmla="*/ 281303 h 1849426"/>
                <a:gd name="connsiteX2149" fmla="*/ 4217710 w 6386648"/>
                <a:gd name="connsiteY2149" fmla="*/ 263279 h 1849426"/>
                <a:gd name="connsiteX2150" fmla="*/ 3190319 w 6386648"/>
                <a:gd name="connsiteY2150" fmla="*/ 263279 h 1849426"/>
                <a:gd name="connsiteX2151" fmla="*/ 3208344 w 6386648"/>
                <a:gd name="connsiteY2151" fmla="*/ 281303 h 1849426"/>
                <a:gd name="connsiteX2152" fmla="*/ 3190319 w 6386648"/>
                <a:gd name="connsiteY2152" fmla="*/ 299328 h 1849426"/>
                <a:gd name="connsiteX2153" fmla="*/ 3172295 w 6386648"/>
                <a:gd name="connsiteY2153" fmla="*/ 281303 h 1849426"/>
                <a:gd name="connsiteX2154" fmla="*/ 3190319 w 6386648"/>
                <a:gd name="connsiteY2154" fmla="*/ 263279 h 1849426"/>
                <a:gd name="connsiteX2155" fmla="*/ 5996118 w 6386648"/>
                <a:gd name="connsiteY2155" fmla="*/ 257270 h 1849426"/>
                <a:gd name="connsiteX2156" fmla="*/ 6014143 w 6386648"/>
                <a:gd name="connsiteY2156" fmla="*/ 275295 h 1849426"/>
                <a:gd name="connsiteX2157" fmla="*/ 5996118 w 6386648"/>
                <a:gd name="connsiteY2157" fmla="*/ 293319 h 1849426"/>
                <a:gd name="connsiteX2158" fmla="*/ 5978094 w 6386648"/>
                <a:gd name="connsiteY2158" fmla="*/ 275295 h 1849426"/>
                <a:gd name="connsiteX2159" fmla="*/ 5996118 w 6386648"/>
                <a:gd name="connsiteY2159" fmla="*/ 257270 h 1849426"/>
                <a:gd name="connsiteX2160" fmla="*/ 5233085 w 6386648"/>
                <a:gd name="connsiteY2160" fmla="*/ 257270 h 1849426"/>
                <a:gd name="connsiteX2161" fmla="*/ 5251110 w 6386648"/>
                <a:gd name="connsiteY2161" fmla="*/ 275295 h 1849426"/>
                <a:gd name="connsiteX2162" fmla="*/ 5233085 w 6386648"/>
                <a:gd name="connsiteY2162" fmla="*/ 293319 h 1849426"/>
                <a:gd name="connsiteX2163" fmla="*/ 5215061 w 6386648"/>
                <a:gd name="connsiteY2163" fmla="*/ 275295 h 1849426"/>
                <a:gd name="connsiteX2164" fmla="*/ 5233085 w 6386648"/>
                <a:gd name="connsiteY2164" fmla="*/ 257270 h 1849426"/>
                <a:gd name="connsiteX2165" fmla="*/ 4584206 w 6386648"/>
                <a:gd name="connsiteY2165" fmla="*/ 257270 h 1849426"/>
                <a:gd name="connsiteX2166" fmla="*/ 4602231 w 6386648"/>
                <a:gd name="connsiteY2166" fmla="*/ 275295 h 1849426"/>
                <a:gd name="connsiteX2167" fmla="*/ 4584206 w 6386648"/>
                <a:gd name="connsiteY2167" fmla="*/ 293319 h 1849426"/>
                <a:gd name="connsiteX2168" fmla="*/ 4566182 w 6386648"/>
                <a:gd name="connsiteY2168" fmla="*/ 275295 h 1849426"/>
                <a:gd name="connsiteX2169" fmla="*/ 4584206 w 6386648"/>
                <a:gd name="connsiteY2169" fmla="*/ 257270 h 1849426"/>
                <a:gd name="connsiteX2170" fmla="*/ 2156921 w 6386648"/>
                <a:gd name="connsiteY2170" fmla="*/ 257270 h 1849426"/>
                <a:gd name="connsiteX2171" fmla="*/ 2174945 w 6386648"/>
                <a:gd name="connsiteY2171" fmla="*/ 275295 h 1849426"/>
                <a:gd name="connsiteX2172" fmla="*/ 2156921 w 6386648"/>
                <a:gd name="connsiteY2172" fmla="*/ 293319 h 1849426"/>
                <a:gd name="connsiteX2173" fmla="*/ 2138896 w 6386648"/>
                <a:gd name="connsiteY2173" fmla="*/ 275295 h 1849426"/>
                <a:gd name="connsiteX2174" fmla="*/ 2156921 w 6386648"/>
                <a:gd name="connsiteY2174" fmla="*/ 257270 h 1849426"/>
                <a:gd name="connsiteX2175" fmla="*/ 781057 w 6386648"/>
                <a:gd name="connsiteY2175" fmla="*/ 257270 h 1849426"/>
                <a:gd name="connsiteX2176" fmla="*/ 799082 w 6386648"/>
                <a:gd name="connsiteY2176" fmla="*/ 275295 h 1849426"/>
                <a:gd name="connsiteX2177" fmla="*/ 781057 w 6386648"/>
                <a:gd name="connsiteY2177" fmla="*/ 293319 h 1849426"/>
                <a:gd name="connsiteX2178" fmla="*/ 763033 w 6386648"/>
                <a:gd name="connsiteY2178" fmla="*/ 275295 h 1849426"/>
                <a:gd name="connsiteX2179" fmla="*/ 781057 w 6386648"/>
                <a:gd name="connsiteY2179" fmla="*/ 257270 h 1849426"/>
                <a:gd name="connsiteX2180" fmla="*/ 420569 w 6386648"/>
                <a:gd name="connsiteY2180" fmla="*/ 257270 h 1849426"/>
                <a:gd name="connsiteX2181" fmla="*/ 438594 w 6386648"/>
                <a:gd name="connsiteY2181" fmla="*/ 275295 h 1849426"/>
                <a:gd name="connsiteX2182" fmla="*/ 420569 w 6386648"/>
                <a:gd name="connsiteY2182" fmla="*/ 293319 h 1849426"/>
                <a:gd name="connsiteX2183" fmla="*/ 402545 w 6386648"/>
                <a:gd name="connsiteY2183" fmla="*/ 275295 h 1849426"/>
                <a:gd name="connsiteX2184" fmla="*/ 420569 w 6386648"/>
                <a:gd name="connsiteY2184" fmla="*/ 257270 h 1849426"/>
                <a:gd name="connsiteX2185" fmla="*/ 5845915 w 6386648"/>
                <a:gd name="connsiteY2185" fmla="*/ 245254 h 1849426"/>
                <a:gd name="connsiteX2186" fmla="*/ 5863940 w 6386648"/>
                <a:gd name="connsiteY2186" fmla="*/ 263278 h 1849426"/>
                <a:gd name="connsiteX2187" fmla="*/ 5845915 w 6386648"/>
                <a:gd name="connsiteY2187" fmla="*/ 281303 h 1849426"/>
                <a:gd name="connsiteX2188" fmla="*/ 5827891 w 6386648"/>
                <a:gd name="connsiteY2188" fmla="*/ 263278 h 1849426"/>
                <a:gd name="connsiteX2189" fmla="*/ 5845915 w 6386648"/>
                <a:gd name="connsiteY2189" fmla="*/ 245254 h 1849426"/>
                <a:gd name="connsiteX2190" fmla="*/ 4013434 w 6386648"/>
                <a:gd name="connsiteY2190" fmla="*/ 245254 h 1849426"/>
                <a:gd name="connsiteX2191" fmla="*/ 4031459 w 6386648"/>
                <a:gd name="connsiteY2191" fmla="*/ 263278 h 1849426"/>
                <a:gd name="connsiteX2192" fmla="*/ 4013434 w 6386648"/>
                <a:gd name="connsiteY2192" fmla="*/ 281303 h 1849426"/>
                <a:gd name="connsiteX2193" fmla="*/ 3995410 w 6386648"/>
                <a:gd name="connsiteY2193" fmla="*/ 263278 h 1849426"/>
                <a:gd name="connsiteX2194" fmla="*/ 4013434 w 6386648"/>
                <a:gd name="connsiteY2194" fmla="*/ 245254 h 1849426"/>
                <a:gd name="connsiteX2195" fmla="*/ 2841847 w 6386648"/>
                <a:gd name="connsiteY2195" fmla="*/ 245254 h 1849426"/>
                <a:gd name="connsiteX2196" fmla="*/ 2859872 w 6386648"/>
                <a:gd name="connsiteY2196" fmla="*/ 263278 h 1849426"/>
                <a:gd name="connsiteX2197" fmla="*/ 2841847 w 6386648"/>
                <a:gd name="connsiteY2197" fmla="*/ 281303 h 1849426"/>
                <a:gd name="connsiteX2198" fmla="*/ 2823823 w 6386648"/>
                <a:gd name="connsiteY2198" fmla="*/ 263278 h 1849426"/>
                <a:gd name="connsiteX2199" fmla="*/ 2841847 w 6386648"/>
                <a:gd name="connsiteY2199" fmla="*/ 245254 h 1849426"/>
                <a:gd name="connsiteX2200" fmla="*/ 2006717 w 6386648"/>
                <a:gd name="connsiteY2200" fmla="*/ 245254 h 1849426"/>
                <a:gd name="connsiteX2201" fmla="*/ 2024741 w 6386648"/>
                <a:gd name="connsiteY2201" fmla="*/ 263278 h 1849426"/>
                <a:gd name="connsiteX2202" fmla="*/ 2006717 w 6386648"/>
                <a:gd name="connsiteY2202" fmla="*/ 281303 h 1849426"/>
                <a:gd name="connsiteX2203" fmla="*/ 1988692 w 6386648"/>
                <a:gd name="connsiteY2203" fmla="*/ 263278 h 1849426"/>
                <a:gd name="connsiteX2204" fmla="*/ 2006717 w 6386648"/>
                <a:gd name="connsiteY2204" fmla="*/ 245254 h 1849426"/>
                <a:gd name="connsiteX2205" fmla="*/ 1009366 w 6386648"/>
                <a:gd name="connsiteY2205" fmla="*/ 245254 h 1849426"/>
                <a:gd name="connsiteX2206" fmla="*/ 1027391 w 6386648"/>
                <a:gd name="connsiteY2206" fmla="*/ 263278 h 1849426"/>
                <a:gd name="connsiteX2207" fmla="*/ 1009366 w 6386648"/>
                <a:gd name="connsiteY2207" fmla="*/ 281303 h 1849426"/>
                <a:gd name="connsiteX2208" fmla="*/ 991342 w 6386648"/>
                <a:gd name="connsiteY2208" fmla="*/ 263278 h 1849426"/>
                <a:gd name="connsiteX2209" fmla="*/ 1009366 w 6386648"/>
                <a:gd name="connsiteY2209" fmla="*/ 245254 h 1849426"/>
                <a:gd name="connsiteX2210" fmla="*/ 4337873 w 6386648"/>
                <a:gd name="connsiteY2210" fmla="*/ 239246 h 1849426"/>
                <a:gd name="connsiteX2211" fmla="*/ 4355898 w 6386648"/>
                <a:gd name="connsiteY2211" fmla="*/ 257270 h 1849426"/>
                <a:gd name="connsiteX2212" fmla="*/ 4337873 w 6386648"/>
                <a:gd name="connsiteY2212" fmla="*/ 275295 h 1849426"/>
                <a:gd name="connsiteX2213" fmla="*/ 4319848 w 6386648"/>
                <a:gd name="connsiteY2213" fmla="*/ 257270 h 1849426"/>
                <a:gd name="connsiteX2214" fmla="*/ 4337873 w 6386648"/>
                <a:gd name="connsiteY2214" fmla="*/ 239246 h 1849426"/>
                <a:gd name="connsiteX2215" fmla="*/ 3310482 w 6386648"/>
                <a:gd name="connsiteY2215" fmla="*/ 239246 h 1849426"/>
                <a:gd name="connsiteX2216" fmla="*/ 3328507 w 6386648"/>
                <a:gd name="connsiteY2216" fmla="*/ 257270 h 1849426"/>
                <a:gd name="connsiteX2217" fmla="*/ 3310482 w 6386648"/>
                <a:gd name="connsiteY2217" fmla="*/ 275295 h 1849426"/>
                <a:gd name="connsiteX2218" fmla="*/ 3292458 w 6386648"/>
                <a:gd name="connsiteY2218" fmla="*/ 257270 h 1849426"/>
                <a:gd name="connsiteX2219" fmla="*/ 3310482 w 6386648"/>
                <a:gd name="connsiteY2219" fmla="*/ 239246 h 1849426"/>
                <a:gd name="connsiteX2220" fmla="*/ 3418628 w 6386648"/>
                <a:gd name="connsiteY2220" fmla="*/ 233238 h 1849426"/>
                <a:gd name="connsiteX2221" fmla="*/ 3436653 w 6386648"/>
                <a:gd name="connsiteY2221" fmla="*/ 251262 h 1849426"/>
                <a:gd name="connsiteX2222" fmla="*/ 3418628 w 6386648"/>
                <a:gd name="connsiteY2222" fmla="*/ 269287 h 1849426"/>
                <a:gd name="connsiteX2223" fmla="*/ 3400604 w 6386648"/>
                <a:gd name="connsiteY2223" fmla="*/ 251262 h 1849426"/>
                <a:gd name="connsiteX2224" fmla="*/ 3418628 w 6386648"/>
                <a:gd name="connsiteY2224" fmla="*/ 233238 h 1849426"/>
                <a:gd name="connsiteX2225" fmla="*/ 4836548 w 6386648"/>
                <a:gd name="connsiteY2225" fmla="*/ 227230 h 1849426"/>
                <a:gd name="connsiteX2226" fmla="*/ 4854573 w 6386648"/>
                <a:gd name="connsiteY2226" fmla="*/ 245255 h 1849426"/>
                <a:gd name="connsiteX2227" fmla="*/ 4836548 w 6386648"/>
                <a:gd name="connsiteY2227" fmla="*/ 263279 h 1849426"/>
                <a:gd name="connsiteX2228" fmla="*/ 4818524 w 6386648"/>
                <a:gd name="connsiteY2228" fmla="*/ 245255 h 1849426"/>
                <a:gd name="connsiteX2229" fmla="*/ 4836548 w 6386648"/>
                <a:gd name="connsiteY2229" fmla="*/ 227230 h 1849426"/>
                <a:gd name="connsiteX2230" fmla="*/ 2949994 w 6386648"/>
                <a:gd name="connsiteY2230" fmla="*/ 227230 h 1849426"/>
                <a:gd name="connsiteX2231" fmla="*/ 2968019 w 6386648"/>
                <a:gd name="connsiteY2231" fmla="*/ 245255 h 1849426"/>
                <a:gd name="connsiteX2232" fmla="*/ 2949994 w 6386648"/>
                <a:gd name="connsiteY2232" fmla="*/ 263279 h 1849426"/>
                <a:gd name="connsiteX2233" fmla="*/ 2931970 w 6386648"/>
                <a:gd name="connsiteY2233" fmla="*/ 245255 h 1849426"/>
                <a:gd name="connsiteX2234" fmla="*/ 2949994 w 6386648"/>
                <a:gd name="connsiteY2234" fmla="*/ 227230 h 1849426"/>
                <a:gd name="connsiteX2235" fmla="*/ 2727693 w 6386648"/>
                <a:gd name="connsiteY2235" fmla="*/ 227230 h 1849426"/>
                <a:gd name="connsiteX2236" fmla="*/ 2745718 w 6386648"/>
                <a:gd name="connsiteY2236" fmla="*/ 245255 h 1849426"/>
                <a:gd name="connsiteX2237" fmla="*/ 2727693 w 6386648"/>
                <a:gd name="connsiteY2237" fmla="*/ 263279 h 1849426"/>
                <a:gd name="connsiteX2238" fmla="*/ 2709669 w 6386648"/>
                <a:gd name="connsiteY2238" fmla="*/ 245255 h 1849426"/>
                <a:gd name="connsiteX2239" fmla="*/ 2727693 w 6386648"/>
                <a:gd name="connsiteY2239" fmla="*/ 227230 h 1849426"/>
                <a:gd name="connsiteX2240" fmla="*/ 270365 w 6386648"/>
                <a:gd name="connsiteY2240" fmla="*/ 227230 h 1849426"/>
                <a:gd name="connsiteX2241" fmla="*/ 288390 w 6386648"/>
                <a:gd name="connsiteY2241" fmla="*/ 245255 h 1849426"/>
                <a:gd name="connsiteX2242" fmla="*/ 270365 w 6386648"/>
                <a:gd name="connsiteY2242" fmla="*/ 263279 h 1849426"/>
                <a:gd name="connsiteX2243" fmla="*/ 252341 w 6386648"/>
                <a:gd name="connsiteY2243" fmla="*/ 245255 h 1849426"/>
                <a:gd name="connsiteX2244" fmla="*/ 270365 w 6386648"/>
                <a:gd name="connsiteY2244" fmla="*/ 227230 h 1849426"/>
                <a:gd name="connsiteX2245" fmla="*/ 3893271 w 6386648"/>
                <a:gd name="connsiteY2245" fmla="*/ 221222 h 1849426"/>
                <a:gd name="connsiteX2246" fmla="*/ 3911296 w 6386648"/>
                <a:gd name="connsiteY2246" fmla="*/ 239246 h 1849426"/>
                <a:gd name="connsiteX2247" fmla="*/ 3893271 w 6386648"/>
                <a:gd name="connsiteY2247" fmla="*/ 257271 h 1849426"/>
                <a:gd name="connsiteX2248" fmla="*/ 3875247 w 6386648"/>
                <a:gd name="connsiteY2248" fmla="*/ 239246 h 1849426"/>
                <a:gd name="connsiteX2249" fmla="*/ 3893271 w 6386648"/>
                <a:gd name="connsiteY2249" fmla="*/ 221222 h 1849426"/>
                <a:gd name="connsiteX2250" fmla="*/ 1682277 w 6386648"/>
                <a:gd name="connsiteY2250" fmla="*/ 221222 h 1849426"/>
                <a:gd name="connsiteX2251" fmla="*/ 1700302 w 6386648"/>
                <a:gd name="connsiteY2251" fmla="*/ 239246 h 1849426"/>
                <a:gd name="connsiteX2252" fmla="*/ 1682277 w 6386648"/>
                <a:gd name="connsiteY2252" fmla="*/ 257271 h 1849426"/>
                <a:gd name="connsiteX2253" fmla="*/ 1664253 w 6386648"/>
                <a:gd name="connsiteY2253" fmla="*/ 239246 h 1849426"/>
                <a:gd name="connsiteX2254" fmla="*/ 1682277 w 6386648"/>
                <a:gd name="connsiteY2254" fmla="*/ 221222 h 1849426"/>
                <a:gd name="connsiteX2255" fmla="*/ 4458036 w 6386648"/>
                <a:gd name="connsiteY2255" fmla="*/ 215213 h 1849426"/>
                <a:gd name="connsiteX2256" fmla="*/ 4476061 w 6386648"/>
                <a:gd name="connsiteY2256" fmla="*/ 233237 h 1849426"/>
                <a:gd name="connsiteX2257" fmla="*/ 4458036 w 6386648"/>
                <a:gd name="connsiteY2257" fmla="*/ 251262 h 1849426"/>
                <a:gd name="connsiteX2258" fmla="*/ 4440011 w 6386648"/>
                <a:gd name="connsiteY2258" fmla="*/ 233237 h 1849426"/>
                <a:gd name="connsiteX2259" fmla="*/ 4458036 w 6386648"/>
                <a:gd name="connsiteY2259" fmla="*/ 215213 h 1849426"/>
                <a:gd name="connsiteX2260" fmla="*/ 3767100 w 6386648"/>
                <a:gd name="connsiteY2260" fmla="*/ 215213 h 1849426"/>
                <a:gd name="connsiteX2261" fmla="*/ 3785125 w 6386648"/>
                <a:gd name="connsiteY2261" fmla="*/ 233237 h 1849426"/>
                <a:gd name="connsiteX2262" fmla="*/ 3767100 w 6386648"/>
                <a:gd name="connsiteY2262" fmla="*/ 251262 h 1849426"/>
                <a:gd name="connsiteX2263" fmla="*/ 3749075 w 6386648"/>
                <a:gd name="connsiteY2263" fmla="*/ 233237 h 1849426"/>
                <a:gd name="connsiteX2264" fmla="*/ 3767100 w 6386648"/>
                <a:gd name="connsiteY2264" fmla="*/ 215213 h 1849426"/>
                <a:gd name="connsiteX2265" fmla="*/ 6224427 w 6386648"/>
                <a:gd name="connsiteY2265" fmla="*/ 209205 h 1849426"/>
                <a:gd name="connsiteX2266" fmla="*/ 6242452 w 6386648"/>
                <a:gd name="connsiteY2266" fmla="*/ 227229 h 1849426"/>
                <a:gd name="connsiteX2267" fmla="*/ 6224427 w 6386648"/>
                <a:gd name="connsiteY2267" fmla="*/ 245254 h 1849426"/>
                <a:gd name="connsiteX2268" fmla="*/ 6206403 w 6386648"/>
                <a:gd name="connsiteY2268" fmla="*/ 227229 h 1849426"/>
                <a:gd name="connsiteX2269" fmla="*/ 6224427 w 6386648"/>
                <a:gd name="connsiteY2269" fmla="*/ 209205 h 1849426"/>
                <a:gd name="connsiteX2270" fmla="*/ 1315782 w 6386648"/>
                <a:gd name="connsiteY2270" fmla="*/ 209205 h 1849426"/>
                <a:gd name="connsiteX2271" fmla="*/ 1333806 w 6386648"/>
                <a:gd name="connsiteY2271" fmla="*/ 227229 h 1849426"/>
                <a:gd name="connsiteX2272" fmla="*/ 1315782 w 6386648"/>
                <a:gd name="connsiteY2272" fmla="*/ 245254 h 1849426"/>
                <a:gd name="connsiteX2273" fmla="*/ 1297757 w 6386648"/>
                <a:gd name="connsiteY2273" fmla="*/ 227229 h 1849426"/>
                <a:gd name="connsiteX2274" fmla="*/ 1315782 w 6386648"/>
                <a:gd name="connsiteY2274" fmla="*/ 209205 h 1849426"/>
                <a:gd name="connsiteX2275" fmla="*/ 5713736 w 6386648"/>
                <a:gd name="connsiteY2275" fmla="*/ 203197 h 1849426"/>
                <a:gd name="connsiteX2276" fmla="*/ 5731761 w 6386648"/>
                <a:gd name="connsiteY2276" fmla="*/ 221221 h 1849426"/>
                <a:gd name="connsiteX2277" fmla="*/ 5713736 w 6386648"/>
                <a:gd name="connsiteY2277" fmla="*/ 239246 h 1849426"/>
                <a:gd name="connsiteX2278" fmla="*/ 5695712 w 6386648"/>
                <a:gd name="connsiteY2278" fmla="*/ 221221 h 1849426"/>
                <a:gd name="connsiteX2279" fmla="*/ 5713736 w 6386648"/>
                <a:gd name="connsiteY2279" fmla="*/ 203197 h 1849426"/>
                <a:gd name="connsiteX2280" fmla="*/ 1550098 w 6386648"/>
                <a:gd name="connsiteY2280" fmla="*/ 203197 h 1849426"/>
                <a:gd name="connsiteX2281" fmla="*/ 1568123 w 6386648"/>
                <a:gd name="connsiteY2281" fmla="*/ 221221 h 1849426"/>
                <a:gd name="connsiteX2282" fmla="*/ 1550098 w 6386648"/>
                <a:gd name="connsiteY2282" fmla="*/ 239246 h 1849426"/>
                <a:gd name="connsiteX2283" fmla="*/ 1532074 w 6386648"/>
                <a:gd name="connsiteY2283" fmla="*/ 221221 h 1849426"/>
                <a:gd name="connsiteX2284" fmla="*/ 1550098 w 6386648"/>
                <a:gd name="connsiteY2284" fmla="*/ 203197 h 1849426"/>
                <a:gd name="connsiteX2285" fmla="*/ 5587565 w 6386648"/>
                <a:gd name="connsiteY2285" fmla="*/ 197189 h 1849426"/>
                <a:gd name="connsiteX2286" fmla="*/ 5605590 w 6386648"/>
                <a:gd name="connsiteY2286" fmla="*/ 215214 h 1849426"/>
                <a:gd name="connsiteX2287" fmla="*/ 5587565 w 6386648"/>
                <a:gd name="connsiteY2287" fmla="*/ 233238 h 1849426"/>
                <a:gd name="connsiteX2288" fmla="*/ 5569541 w 6386648"/>
                <a:gd name="connsiteY2288" fmla="*/ 215214 h 1849426"/>
                <a:gd name="connsiteX2289" fmla="*/ 5587565 w 6386648"/>
                <a:gd name="connsiteY2289" fmla="*/ 197189 h 1849426"/>
                <a:gd name="connsiteX2290" fmla="*/ 4121580 w 6386648"/>
                <a:gd name="connsiteY2290" fmla="*/ 197189 h 1849426"/>
                <a:gd name="connsiteX2291" fmla="*/ 4139605 w 6386648"/>
                <a:gd name="connsiteY2291" fmla="*/ 215214 h 1849426"/>
                <a:gd name="connsiteX2292" fmla="*/ 4121580 w 6386648"/>
                <a:gd name="connsiteY2292" fmla="*/ 233238 h 1849426"/>
                <a:gd name="connsiteX2293" fmla="*/ 4103556 w 6386648"/>
                <a:gd name="connsiteY2293" fmla="*/ 215214 h 1849426"/>
                <a:gd name="connsiteX2294" fmla="*/ 4121580 w 6386648"/>
                <a:gd name="connsiteY2294" fmla="*/ 197189 h 1849426"/>
                <a:gd name="connsiteX2295" fmla="*/ 3076164 w 6386648"/>
                <a:gd name="connsiteY2295" fmla="*/ 197189 h 1849426"/>
                <a:gd name="connsiteX2296" fmla="*/ 3094189 w 6386648"/>
                <a:gd name="connsiteY2296" fmla="*/ 215214 h 1849426"/>
                <a:gd name="connsiteX2297" fmla="*/ 3076164 w 6386648"/>
                <a:gd name="connsiteY2297" fmla="*/ 233238 h 1849426"/>
                <a:gd name="connsiteX2298" fmla="*/ 3058139 w 6386648"/>
                <a:gd name="connsiteY2298" fmla="*/ 215214 h 1849426"/>
                <a:gd name="connsiteX2299" fmla="*/ 3076164 w 6386648"/>
                <a:gd name="connsiteY2299" fmla="*/ 197189 h 1849426"/>
                <a:gd name="connsiteX2300" fmla="*/ 5449378 w 6386648"/>
                <a:gd name="connsiteY2300" fmla="*/ 191181 h 1849426"/>
                <a:gd name="connsiteX2301" fmla="*/ 5467403 w 6386648"/>
                <a:gd name="connsiteY2301" fmla="*/ 209205 h 1849426"/>
                <a:gd name="connsiteX2302" fmla="*/ 5449378 w 6386648"/>
                <a:gd name="connsiteY2302" fmla="*/ 227230 h 1849426"/>
                <a:gd name="connsiteX2303" fmla="*/ 5431353 w 6386648"/>
                <a:gd name="connsiteY2303" fmla="*/ 209205 h 1849426"/>
                <a:gd name="connsiteX2304" fmla="*/ 5449378 w 6386648"/>
                <a:gd name="connsiteY2304" fmla="*/ 191181 h 1849426"/>
                <a:gd name="connsiteX2305" fmla="*/ 2607530 w 6386648"/>
                <a:gd name="connsiteY2305" fmla="*/ 191181 h 1849426"/>
                <a:gd name="connsiteX2306" fmla="*/ 2625555 w 6386648"/>
                <a:gd name="connsiteY2306" fmla="*/ 209205 h 1849426"/>
                <a:gd name="connsiteX2307" fmla="*/ 2607530 w 6386648"/>
                <a:gd name="connsiteY2307" fmla="*/ 227230 h 1849426"/>
                <a:gd name="connsiteX2308" fmla="*/ 2589506 w 6386648"/>
                <a:gd name="connsiteY2308" fmla="*/ 209205 h 1849426"/>
                <a:gd name="connsiteX2309" fmla="*/ 2607530 w 6386648"/>
                <a:gd name="connsiteY2309" fmla="*/ 191181 h 1849426"/>
                <a:gd name="connsiteX2310" fmla="*/ 30040 w 6386648"/>
                <a:gd name="connsiteY2310" fmla="*/ 191181 h 1849426"/>
                <a:gd name="connsiteX2311" fmla="*/ 48065 w 6386648"/>
                <a:gd name="connsiteY2311" fmla="*/ 209205 h 1849426"/>
                <a:gd name="connsiteX2312" fmla="*/ 30040 w 6386648"/>
                <a:gd name="connsiteY2312" fmla="*/ 227230 h 1849426"/>
                <a:gd name="connsiteX2313" fmla="*/ 12016 w 6386648"/>
                <a:gd name="connsiteY2313" fmla="*/ 209205 h 1849426"/>
                <a:gd name="connsiteX2314" fmla="*/ 30040 w 6386648"/>
                <a:gd name="connsiteY2314" fmla="*/ 191181 h 1849426"/>
                <a:gd name="connsiteX2315" fmla="*/ 6368623 w 6386648"/>
                <a:gd name="connsiteY2315" fmla="*/ 185173 h 1849426"/>
                <a:gd name="connsiteX2316" fmla="*/ 6386648 w 6386648"/>
                <a:gd name="connsiteY2316" fmla="*/ 203197 h 1849426"/>
                <a:gd name="connsiteX2317" fmla="*/ 6368623 w 6386648"/>
                <a:gd name="connsiteY2317" fmla="*/ 221222 h 1849426"/>
                <a:gd name="connsiteX2318" fmla="*/ 6350599 w 6386648"/>
                <a:gd name="connsiteY2318" fmla="*/ 203197 h 1849426"/>
                <a:gd name="connsiteX2319" fmla="*/ 6368623 w 6386648"/>
                <a:gd name="connsiteY2319" fmla="*/ 185173 h 1849426"/>
                <a:gd name="connsiteX2320" fmla="*/ 2379221 w 6386648"/>
                <a:gd name="connsiteY2320" fmla="*/ 179165 h 1849426"/>
                <a:gd name="connsiteX2321" fmla="*/ 2397246 w 6386648"/>
                <a:gd name="connsiteY2321" fmla="*/ 197189 h 1849426"/>
                <a:gd name="connsiteX2322" fmla="*/ 2379221 w 6386648"/>
                <a:gd name="connsiteY2322" fmla="*/ 215214 h 1849426"/>
                <a:gd name="connsiteX2323" fmla="*/ 2361197 w 6386648"/>
                <a:gd name="connsiteY2323" fmla="*/ 197189 h 1849426"/>
                <a:gd name="connsiteX2324" fmla="*/ 2379221 w 6386648"/>
                <a:gd name="connsiteY2324" fmla="*/ 179165 h 1849426"/>
                <a:gd name="connsiteX2325" fmla="*/ 2253050 w 6386648"/>
                <a:gd name="connsiteY2325" fmla="*/ 179165 h 1849426"/>
                <a:gd name="connsiteX2326" fmla="*/ 2271075 w 6386648"/>
                <a:gd name="connsiteY2326" fmla="*/ 197189 h 1849426"/>
                <a:gd name="connsiteX2327" fmla="*/ 2253050 w 6386648"/>
                <a:gd name="connsiteY2327" fmla="*/ 215214 h 1849426"/>
                <a:gd name="connsiteX2328" fmla="*/ 2235026 w 6386648"/>
                <a:gd name="connsiteY2328" fmla="*/ 197189 h 1849426"/>
                <a:gd name="connsiteX2329" fmla="*/ 2253050 w 6386648"/>
                <a:gd name="connsiteY2329" fmla="*/ 179165 h 1849426"/>
                <a:gd name="connsiteX2330" fmla="*/ 624846 w 6386648"/>
                <a:gd name="connsiteY2330" fmla="*/ 179165 h 1849426"/>
                <a:gd name="connsiteX2331" fmla="*/ 642870 w 6386648"/>
                <a:gd name="connsiteY2331" fmla="*/ 197189 h 1849426"/>
                <a:gd name="connsiteX2332" fmla="*/ 624846 w 6386648"/>
                <a:gd name="connsiteY2332" fmla="*/ 215214 h 1849426"/>
                <a:gd name="connsiteX2333" fmla="*/ 606821 w 6386648"/>
                <a:gd name="connsiteY2333" fmla="*/ 197189 h 1849426"/>
                <a:gd name="connsiteX2334" fmla="*/ 624846 w 6386648"/>
                <a:gd name="connsiteY2334" fmla="*/ 179165 h 1849426"/>
                <a:gd name="connsiteX2335" fmla="*/ 6116281 w 6386648"/>
                <a:gd name="connsiteY2335" fmla="*/ 167148 h 1849426"/>
                <a:gd name="connsiteX2336" fmla="*/ 6134306 w 6386648"/>
                <a:gd name="connsiteY2336" fmla="*/ 185173 h 1849426"/>
                <a:gd name="connsiteX2337" fmla="*/ 6116281 w 6386648"/>
                <a:gd name="connsiteY2337" fmla="*/ 203197 h 1849426"/>
                <a:gd name="connsiteX2338" fmla="*/ 6098257 w 6386648"/>
                <a:gd name="connsiteY2338" fmla="*/ 185173 h 1849426"/>
                <a:gd name="connsiteX2339" fmla="*/ 6116281 w 6386648"/>
                <a:gd name="connsiteY2339" fmla="*/ 167148 h 1849426"/>
                <a:gd name="connsiteX2340" fmla="*/ 5311191 w 6386648"/>
                <a:gd name="connsiteY2340" fmla="*/ 167148 h 1849426"/>
                <a:gd name="connsiteX2341" fmla="*/ 5329216 w 6386648"/>
                <a:gd name="connsiteY2341" fmla="*/ 185173 h 1849426"/>
                <a:gd name="connsiteX2342" fmla="*/ 5311191 w 6386648"/>
                <a:gd name="connsiteY2342" fmla="*/ 203197 h 1849426"/>
                <a:gd name="connsiteX2343" fmla="*/ 5293167 w 6386648"/>
                <a:gd name="connsiteY2343" fmla="*/ 185173 h 1849426"/>
                <a:gd name="connsiteX2344" fmla="*/ 5311191 w 6386648"/>
                <a:gd name="connsiteY2344" fmla="*/ 167148 h 1849426"/>
                <a:gd name="connsiteX2345" fmla="*/ 3508750 w 6386648"/>
                <a:gd name="connsiteY2345" fmla="*/ 167148 h 1849426"/>
                <a:gd name="connsiteX2346" fmla="*/ 3526775 w 6386648"/>
                <a:gd name="connsiteY2346" fmla="*/ 185173 h 1849426"/>
                <a:gd name="connsiteX2347" fmla="*/ 3508750 w 6386648"/>
                <a:gd name="connsiteY2347" fmla="*/ 203197 h 1849426"/>
                <a:gd name="connsiteX2348" fmla="*/ 3490726 w 6386648"/>
                <a:gd name="connsiteY2348" fmla="*/ 185173 h 1849426"/>
                <a:gd name="connsiteX2349" fmla="*/ 3508750 w 6386648"/>
                <a:gd name="connsiteY2349" fmla="*/ 167148 h 1849426"/>
                <a:gd name="connsiteX2350" fmla="*/ 1820464 w 6386648"/>
                <a:gd name="connsiteY2350" fmla="*/ 167148 h 1849426"/>
                <a:gd name="connsiteX2351" fmla="*/ 1838489 w 6386648"/>
                <a:gd name="connsiteY2351" fmla="*/ 185173 h 1849426"/>
                <a:gd name="connsiteX2352" fmla="*/ 1820464 w 6386648"/>
                <a:gd name="connsiteY2352" fmla="*/ 203197 h 1849426"/>
                <a:gd name="connsiteX2353" fmla="*/ 1802440 w 6386648"/>
                <a:gd name="connsiteY2353" fmla="*/ 185173 h 1849426"/>
                <a:gd name="connsiteX2354" fmla="*/ 1820464 w 6386648"/>
                <a:gd name="connsiteY2354" fmla="*/ 167148 h 1849426"/>
                <a:gd name="connsiteX2355" fmla="*/ 1423927 w 6386648"/>
                <a:gd name="connsiteY2355" fmla="*/ 167148 h 1849426"/>
                <a:gd name="connsiteX2356" fmla="*/ 1441952 w 6386648"/>
                <a:gd name="connsiteY2356" fmla="*/ 185173 h 1849426"/>
                <a:gd name="connsiteX2357" fmla="*/ 1423927 w 6386648"/>
                <a:gd name="connsiteY2357" fmla="*/ 203197 h 1849426"/>
                <a:gd name="connsiteX2358" fmla="*/ 1405903 w 6386648"/>
                <a:gd name="connsiteY2358" fmla="*/ 185173 h 1849426"/>
                <a:gd name="connsiteX2359" fmla="*/ 1423927 w 6386648"/>
                <a:gd name="connsiteY2359" fmla="*/ 167148 h 1849426"/>
                <a:gd name="connsiteX2360" fmla="*/ 5100906 w 6386648"/>
                <a:gd name="connsiteY2360" fmla="*/ 161140 h 1849426"/>
                <a:gd name="connsiteX2361" fmla="*/ 5118931 w 6386648"/>
                <a:gd name="connsiteY2361" fmla="*/ 179164 h 1849426"/>
                <a:gd name="connsiteX2362" fmla="*/ 5100906 w 6386648"/>
                <a:gd name="connsiteY2362" fmla="*/ 197189 h 1849426"/>
                <a:gd name="connsiteX2363" fmla="*/ 5082882 w 6386648"/>
                <a:gd name="connsiteY2363" fmla="*/ 179164 h 1849426"/>
                <a:gd name="connsiteX2364" fmla="*/ 5100906 w 6386648"/>
                <a:gd name="connsiteY2364" fmla="*/ 161140 h 1849426"/>
                <a:gd name="connsiteX2365" fmla="*/ 1189610 w 6386648"/>
                <a:gd name="connsiteY2365" fmla="*/ 161140 h 1849426"/>
                <a:gd name="connsiteX2366" fmla="*/ 1207635 w 6386648"/>
                <a:gd name="connsiteY2366" fmla="*/ 179164 h 1849426"/>
                <a:gd name="connsiteX2367" fmla="*/ 1189610 w 6386648"/>
                <a:gd name="connsiteY2367" fmla="*/ 197189 h 1849426"/>
                <a:gd name="connsiteX2368" fmla="*/ 1171586 w 6386648"/>
                <a:gd name="connsiteY2368" fmla="*/ 179164 h 1849426"/>
                <a:gd name="connsiteX2369" fmla="*/ 1189610 w 6386648"/>
                <a:gd name="connsiteY2369" fmla="*/ 161140 h 1849426"/>
                <a:gd name="connsiteX2370" fmla="*/ 492666 w 6386648"/>
                <a:gd name="connsiteY2370" fmla="*/ 161140 h 1849426"/>
                <a:gd name="connsiteX2371" fmla="*/ 510691 w 6386648"/>
                <a:gd name="connsiteY2371" fmla="*/ 179164 h 1849426"/>
                <a:gd name="connsiteX2372" fmla="*/ 492666 w 6386648"/>
                <a:gd name="connsiteY2372" fmla="*/ 197189 h 1849426"/>
                <a:gd name="connsiteX2373" fmla="*/ 474642 w 6386648"/>
                <a:gd name="connsiteY2373" fmla="*/ 179164 h 1849426"/>
                <a:gd name="connsiteX2374" fmla="*/ 492666 w 6386648"/>
                <a:gd name="connsiteY2374" fmla="*/ 161140 h 1849426"/>
                <a:gd name="connsiteX2375" fmla="*/ 132178 w 6386648"/>
                <a:gd name="connsiteY2375" fmla="*/ 161140 h 1849426"/>
                <a:gd name="connsiteX2376" fmla="*/ 150203 w 6386648"/>
                <a:gd name="connsiteY2376" fmla="*/ 179164 h 1849426"/>
                <a:gd name="connsiteX2377" fmla="*/ 132178 w 6386648"/>
                <a:gd name="connsiteY2377" fmla="*/ 197189 h 1849426"/>
                <a:gd name="connsiteX2378" fmla="*/ 114154 w 6386648"/>
                <a:gd name="connsiteY2378" fmla="*/ 179164 h 1849426"/>
                <a:gd name="connsiteX2379" fmla="*/ 132178 w 6386648"/>
                <a:gd name="connsiteY2379" fmla="*/ 161140 h 1849426"/>
                <a:gd name="connsiteX2380" fmla="*/ 4968727 w 6386648"/>
                <a:gd name="connsiteY2380" fmla="*/ 155132 h 1849426"/>
                <a:gd name="connsiteX2381" fmla="*/ 4986752 w 6386648"/>
                <a:gd name="connsiteY2381" fmla="*/ 173156 h 1849426"/>
                <a:gd name="connsiteX2382" fmla="*/ 4968727 w 6386648"/>
                <a:gd name="connsiteY2382" fmla="*/ 191181 h 1849426"/>
                <a:gd name="connsiteX2383" fmla="*/ 4950702 w 6386648"/>
                <a:gd name="connsiteY2383" fmla="*/ 173156 h 1849426"/>
                <a:gd name="connsiteX2384" fmla="*/ 4968727 w 6386648"/>
                <a:gd name="connsiteY2384" fmla="*/ 155132 h 1849426"/>
                <a:gd name="connsiteX2385" fmla="*/ 3634921 w 6386648"/>
                <a:gd name="connsiteY2385" fmla="*/ 155132 h 1849426"/>
                <a:gd name="connsiteX2386" fmla="*/ 3652946 w 6386648"/>
                <a:gd name="connsiteY2386" fmla="*/ 173156 h 1849426"/>
                <a:gd name="connsiteX2387" fmla="*/ 3634921 w 6386648"/>
                <a:gd name="connsiteY2387" fmla="*/ 191181 h 1849426"/>
                <a:gd name="connsiteX2388" fmla="*/ 3616897 w 6386648"/>
                <a:gd name="connsiteY2388" fmla="*/ 173156 h 1849426"/>
                <a:gd name="connsiteX2389" fmla="*/ 3634921 w 6386648"/>
                <a:gd name="connsiteY2389" fmla="*/ 155132 h 1849426"/>
                <a:gd name="connsiteX2390" fmla="*/ 2493375 w 6386648"/>
                <a:gd name="connsiteY2390" fmla="*/ 155132 h 1849426"/>
                <a:gd name="connsiteX2391" fmla="*/ 2511400 w 6386648"/>
                <a:gd name="connsiteY2391" fmla="*/ 173156 h 1849426"/>
                <a:gd name="connsiteX2392" fmla="*/ 2493375 w 6386648"/>
                <a:gd name="connsiteY2392" fmla="*/ 191181 h 1849426"/>
                <a:gd name="connsiteX2393" fmla="*/ 2475351 w 6386648"/>
                <a:gd name="connsiteY2393" fmla="*/ 173156 h 1849426"/>
                <a:gd name="connsiteX2394" fmla="*/ 2493375 w 6386648"/>
                <a:gd name="connsiteY2394" fmla="*/ 155132 h 1849426"/>
                <a:gd name="connsiteX2395" fmla="*/ 1922603 w 6386648"/>
                <a:gd name="connsiteY2395" fmla="*/ 155132 h 1849426"/>
                <a:gd name="connsiteX2396" fmla="*/ 1940628 w 6386648"/>
                <a:gd name="connsiteY2396" fmla="*/ 173156 h 1849426"/>
                <a:gd name="connsiteX2397" fmla="*/ 1922603 w 6386648"/>
                <a:gd name="connsiteY2397" fmla="*/ 191181 h 1849426"/>
                <a:gd name="connsiteX2398" fmla="*/ 1904579 w 6386648"/>
                <a:gd name="connsiteY2398" fmla="*/ 173156 h 1849426"/>
                <a:gd name="connsiteX2399" fmla="*/ 1922603 w 6386648"/>
                <a:gd name="connsiteY2399" fmla="*/ 155132 h 1849426"/>
                <a:gd name="connsiteX2400" fmla="*/ 919244 w 6386648"/>
                <a:gd name="connsiteY2400" fmla="*/ 155132 h 1849426"/>
                <a:gd name="connsiteX2401" fmla="*/ 937269 w 6386648"/>
                <a:gd name="connsiteY2401" fmla="*/ 173156 h 1849426"/>
                <a:gd name="connsiteX2402" fmla="*/ 919244 w 6386648"/>
                <a:gd name="connsiteY2402" fmla="*/ 191181 h 1849426"/>
                <a:gd name="connsiteX2403" fmla="*/ 901220 w 6386648"/>
                <a:gd name="connsiteY2403" fmla="*/ 173156 h 1849426"/>
                <a:gd name="connsiteX2404" fmla="*/ 919244 w 6386648"/>
                <a:gd name="connsiteY2404" fmla="*/ 155132 h 1849426"/>
                <a:gd name="connsiteX2405" fmla="*/ 5905996 w 6386648"/>
                <a:gd name="connsiteY2405" fmla="*/ 149124 h 1849426"/>
                <a:gd name="connsiteX2406" fmla="*/ 5924021 w 6386648"/>
                <a:gd name="connsiteY2406" fmla="*/ 167148 h 1849426"/>
                <a:gd name="connsiteX2407" fmla="*/ 5905996 w 6386648"/>
                <a:gd name="connsiteY2407" fmla="*/ 185173 h 1849426"/>
                <a:gd name="connsiteX2408" fmla="*/ 5887972 w 6386648"/>
                <a:gd name="connsiteY2408" fmla="*/ 167148 h 1849426"/>
                <a:gd name="connsiteX2409" fmla="*/ 5905996 w 6386648"/>
                <a:gd name="connsiteY2409" fmla="*/ 149124 h 1849426"/>
                <a:gd name="connsiteX2410" fmla="*/ 4644288 w 6386648"/>
                <a:gd name="connsiteY2410" fmla="*/ 149124 h 1849426"/>
                <a:gd name="connsiteX2411" fmla="*/ 4662313 w 6386648"/>
                <a:gd name="connsiteY2411" fmla="*/ 167148 h 1849426"/>
                <a:gd name="connsiteX2412" fmla="*/ 4644288 w 6386648"/>
                <a:gd name="connsiteY2412" fmla="*/ 185173 h 1849426"/>
                <a:gd name="connsiteX2413" fmla="*/ 4626264 w 6386648"/>
                <a:gd name="connsiteY2413" fmla="*/ 167148 h 1849426"/>
                <a:gd name="connsiteX2414" fmla="*/ 4644288 w 6386648"/>
                <a:gd name="connsiteY2414" fmla="*/ 149124 h 1849426"/>
                <a:gd name="connsiteX2415" fmla="*/ 2126880 w 6386648"/>
                <a:gd name="connsiteY2415" fmla="*/ 149124 h 1849426"/>
                <a:gd name="connsiteX2416" fmla="*/ 2144904 w 6386648"/>
                <a:gd name="connsiteY2416" fmla="*/ 167148 h 1849426"/>
                <a:gd name="connsiteX2417" fmla="*/ 2126880 w 6386648"/>
                <a:gd name="connsiteY2417" fmla="*/ 185173 h 1849426"/>
                <a:gd name="connsiteX2418" fmla="*/ 2108855 w 6386648"/>
                <a:gd name="connsiteY2418" fmla="*/ 167148 h 1849426"/>
                <a:gd name="connsiteX2419" fmla="*/ 2126880 w 6386648"/>
                <a:gd name="connsiteY2419" fmla="*/ 149124 h 1849426"/>
                <a:gd name="connsiteX2420" fmla="*/ 799081 w 6386648"/>
                <a:gd name="connsiteY2420" fmla="*/ 149124 h 1849426"/>
                <a:gd name="connsiteX2421" fmla="*/ 817106 w 6386648"/>
                <a:gd name="connsiteY2421" fmla="*/ 167148 h 1849426"/>
                <a:gd name="connsiteX2422" fmla="*/ 799081 w 6386648"/>
                <a:gd name="connsiteY2422" fmla="*/ 185173 h 1849426"/>
                <a:gd name="connsiteX2423" fmla="*/ 781057 w 6386648"/>
                <a:gd name="connsiteY2423" fmla="*/ 167148 h 1849426"/>
                <a:gd name="connsiteX2424" fmla="*/ 799081 w 6386648"/>
                <a:gd name="connsiteY2424" fmla="*/ 149124 h 1849426"/>
                <a:gd name="connsiteX2425" fmla="*/ 366495 w 6386648"/>
                <a:gd name="connsiteY2425" fmla="*/ 149124 h 1849426"/>
                <a:gd name="connsiteX2426" fmla="*/ 384520 w 6386648"/>
                <a:gd name="connsiteY2426" fmla="*/ 167148 h 1849426"/>
                <a:gd name="connsiteX2427" fmla="*/ 366495 w 6386648"/>
                <a:gd name="connsiteY2427" fmla="*/ 185173 h 1849426"/>
                <a:gd name="connsiteX2428" fmla="*/ 348471 w 6386648"/>
                <a:gd name="connsiteY2428" fmla="*/ 167148 h 1849426"/>
                <a:gd name="connsiteX2429" fmla="*/ 366495 w 6386648"/>
                <a:gd name="connsiteY2429" fmla="*/ 149124 h 1849426"/>
                <a:gd name="connsiteX2430" fmla="*/ 4758442 w 6386648"/>
                <a:gd name="connsiteY2430" fmla="*/ 143116 h 1849426"/>
                <a:gd name="connsiteX2431" fmla="*/ 4776467 w 6386648"/>
                <a:gd name="connsiteY2431" fmla="*/ 161140 h 1849426"/>
                <a:gd name="connsiteX2432" fmla="*/ 4758442 w 6386648"/>
                <a:gd name="connsiteY2432" fmla="*/ 179165 h 1849426"/>
                <a:gd name="connsiteX2433" fmla="*/ 4740417 w 6386648"/>
                <a:gd name="connsiteY2433" fmla="*/ 161140 h 1849426"/>
                <a:gd name="connsiteX2434" fmla="*/ 4758442 w 6386648"/>
                <a:gd name="connsiteY2434" fmla="*/ 143116 h 1849426"/>
                <a:gd name="connsiteX2435" fmla="*/ 3226368 w 6386648"/>
                <a:gd name="connsiteY2435" fmla="*/ 143116 h 1849426"/>
                <a:gd name="connsiteX2436" fmla="*/ 3244393 w 6386648"/>
                <a:gd name="connsiteY2436" fmla="*/ 161140 h 1849426"/>
                <a:gd name="connsiteX2437" fmla="*/ 3226368 w 6386648"/>
                <a:gd name="connsiteY2437" fmla="*/ 179165 h 1849426"/>
                <a:gd name="connsiteX2438" fmla="*/ 3208343 w 6386648"/>
                <a:gd name="connsiteY2438" fmla="*/ 161140 h 1849426"/>
                <a:gd name="connsiteX2439" fmla="*/ 3226368 w 6386648"/>
                <a:gd name="connsiteY2439" fmla="*/ 143116 h 1849426"/>
                <a:gd name="connsiteX2440" fmla="*/ 4235735 w 6386648"/>
                <a:gd name="connsiteY2440" fmla="*/ 131100 h 1849426"/>
                <a:gd name="connsiteX2441" fmla="*/ 4253760 w 6386648"/>
                <a:gd name="connsiteY2441" fmla="*/ 149124 h 1849426"/>
                <a:gd name="connsiteX2442" fmla="*/ 4235735 w 6386648"/>
                <a:gd name="connsiteY2442" fmla="*/ 167149 h 1849426"/>
                <a:gd name="connsiteX2443" fmla="*/ 4217711 w 6386648"/>
                <a:gd name="connsiteY2443" fmla="*/ 149124 h 1849426"/>
                <a:gd name="connsiteX2444" fmla="*/ 4235735 w 6386648"/>
                <a:gd name="connsiteY2444" fmla="*/ 131100 h 1849426"/>
                <a:gd name="connsiteX2445" fmla="*/ 1057431 w 6386648"/>
                <a:gd name="connsiteY2445" fmla="*/ 131100 h 1849426"/>
                <a:gd name="connsiteX2446" fmla="*/ 1075456 w 6386648"/>
                <a:gd name="connsiteY2446" fmla="*/ 149124 h 1849426"/>
                <a:gd name="connsiteX2447" fmla="*/ 1057431 w 6386648"/>
                <a:gd name="connsiteY2447" fmla="*/ 167149 h 1849426"/>
                <a:gd name="connsiteX2448" fmla="*/ 1039407 w 6386648"/>
                <a:gd name="connsiteY2448" fmla="*/ 149124 h 1849426"/>
                <a:gd name="connsiteX2449" fmla="*/ 1057431 w 6386648"/>
                <a:gd name="connsiteY2449" fmla="*/ 131100 h 1849426"/>
                <a:gd name="connsiteX2450" fmla="*/ 4536141 w 6386648"/>
                <a:gd name="connsiteY2450" fmla="*/ 119083 h 1849426"/>
                <a:gd name="connsiteX2451" fmla="*/ 4554166 w 6386648"/>
                <a:gd name="connsiteY2451" fmla="*/ 137107 h 1849426"/>
                <a:gd name="connsiteX2452" fmla="*/ 4536141 w 6386648"/>
                <a:gd name="connsiteY2452" fmla="*/ 155132 h 1849426"/>
                <a:gd name="connsiteX2453" fmla="*/ 4518117 w 6386648"/>
                <a:gd name="connsiteY2453" fmla="*/ 137107 h 1849426"/>
                <a:gd name="connsiteX2454" fmla="*/ 4536141 w 6386648"/>
                <a:gd name="connsiteY2454" fmla="*/ 119083 h 1849426"/>
                <a:gd name="connsiteX2455" fmla="*/ 4361905 w 6386648"/>
                <a:gd name="connsiteY2455" fmla="*/ 119083 h 1849426"/>
                <a:gd name="connsiteX2456" fmla="*/ 4379930 w 6386648"/>
                <a:gd name="connsiteY2456" fmla="*/ 137107 h 1849426"/>
                <a:gd name="connsiteX2457" fmla="*/ 4361905 w 6386648"/>
                <a:gd name="connsiteY2457" fmla="*/ 155132 h 1849426"/>
                <a:gd name="connsiteX2458" fmla="*/ 4343881 w 6386648"/>
                <a:gd name="connsiteY2458" fmla="*/ 137107 h 1849426"/>
                <a:gd name="connsiteX2459" fmla="*/ 4361905 w 6386648"/>
                <a:gd name="connsiteY2459" fmla="*/ 119083 h 1849426"/>
                <a:gd name="connsiteX2460" fmla="*/ 6020151 w 6386648"/>
                <a:gd name="connsiteY2460" fmla="*/ 113075 h 1849426"/>
                <a:gd name="connsiteX2461" fmla="*/ 6038176 w 6386648"/>
                <a:gd name="connsiteY2461" fmla="*/ 131099 h 1849426"/>
                <a:gd name="connsiteX2462" fmla="*/ 6020151 w 6386648"/>
                <a:gd name="connsiteY2462" fmla="*/ 149124 h 1849426"/>
                <a:gd name="connsiteX2463" fmla="*/ 6002126 w 6386648"/>
                <a:gd name="connsiteY2463" fmla="*/ 131099 h 1849426"/>
                <a:gd name="connsiteX2464" fmla="*/ 6020151 w 6386648"/>
                <a:gd name="connsiteY2464" fmla="*/ 113075 h 1849426"/>
                <a:gd name="connsiteX2465" fmla="*/ 5209053 w 6386648"/>
                <a:gd name="connsiteY2465" fmla="*/ 113075 h 1849426"/>
                <a:gd name="connsiteX2466" fmla="*/ 5227078 w 6386648"/>
                <a:gd name="connsiteY2466" fmla="*/ 131099 h 1849426"/>
                <a:gd name="connsiteX2467" fmla="*/ 5209053 w 6386648"/>
                <a:gd name="connsiteY2467" fmla="*/ 149124 h 1849426"/>
                <a:gd name="connsiteX2468" fmla="*/ 5191028 w 6386648"/>
                <a:gd name="connsiteY2468" fmla="*/ 131099 h 1849426"/>
                <a:gd name="connsiteX2469" fmla="*/ 5209053 w 6386648"/>
                <a:gd name="connsiteY2469" fmla="*/ 113075 h 1849426"/>
                <a:gd name="connsiteX2470" fmla="*/ 2865880 w 6386648"/>
                <a:gd name="connsiteY2470" fmla="*/ 113075 h 1849426"/>
                <a:gd name="connsiteX2471" fmla="*/ 2883905 w 6386648"/>
                <a:gd name="connsiteY2471" fmla="*/ 131099 h 1849426"/>
                <a:gd name="connsiteX2472" fmla="*/ 2865880 w 6386648"/>
                <a:gd name="connsiteY2472" fmla="*/ 149124 h 1849426"/>
                <a:gd name="connsiteX2473" fmla="*/ 2847855 w 6386648"/>
                <a:gd name="connsiteY2473" fmla="*/ 131099 h 1849426"/>
                <a:gd name="connsiteX2474" fmla="*/ 2865880 w 6386648"/>
                <a:gd name="connsiteY2474" fmla="*/ 113075 h 1849426"/>
                <a:gd name="connsiteX2475" fmla="*/ 2751725 w 6386648"/>
                <a:gd name="connsiteY2475" fmla="*/ 113075 h 1849426"/>
                <a:gd name="connsiteX2476" fmla="*/ 2769750 w 6386648"/>
                <a:gd name="connsiteY2476" fmla="*/ 131099 h 1849426"/>
                <a:gd name="connsiteX2477" fmla="*/ 2751725 w 6386648"/>
                <a:gd name="connsiteY2477" fmla="*/ 149124 h 1849426"/>
                <a:gd name="connsiteX2478" fmla="*/ 2733701 w 6386648"/>
                <a:gd name="connsiteY2478" fmla="*/ 131099 h 1849426"/>
                <a:gd name="connsiteX2479" fmla="*/ 2751725 w 6386648"/>
                <a:gd name="connsiteY2479" fmla="*/ 113075 h 1849426"/>
                <a:gd name="connsiteX2480" fmla="*/ 5797850 w 6386648"/>
                <a:gd name="connsiteY2480" fmla="*/ 107067 h 1849426"/>
                <a:gd name="connsiteX2481" fmla="*/ 5815875 w 6386648"/>
                <a:gd name="connsiteY2481" fmla="*/ 125092 h 1849426"/>
                <a:gd name="connsiteX2482" fmla="*/ 5797850 w 6386648"/>
                <a:gd name="connsiteY2482" fmla="*/ 143116 h 1849426"/>
                <a:gd name="connsiteX2483" fmla="*/ 5779826 w 6386648"/>
                <a:gd name="connsiteY2483" fmla="*/ 125092 h 1849426"/>
                <a:gd name="connsiteX2484" fmla="*/ 5797850 w 6386648"/>
                <a:gd name="connsiteY2484" fmla="*/ 107067 h 1849426"/>
                <a:gd name="connsiteX2485" fmla="*/ 4055491 w 6386648"/>
                <a:gd name="connsiteY2485" fmla="*/ 107067 h 1849426"/>
                <a:gd name="connsiteX2486" fmla="*/ 4073516 w 6386648"/>
                <a:gd name="connsiteY2486" fmla="*/ 125092 h 1849426"/>
                <a:gd name="connsiteX2487" fmla="*/ 4055491 w 6386648"/>
                <a:gd name="connsiteY2487" fmla="*/ 143116 h 1849426"/>
                <a:gd name="connsiteX2488" fmla="*/ 4037467 w 6386648"/>
                <a:gd name="connsiteY2488" fmla="*/ 125092 h 1849426"/>
                <a:gd name="connsiteX2489" fmla="*/ 4055491 w 6386648"/>
                <a:gd name="connsiteY2489" fmla="*/ 107067 h 1849426"/>
                <a:gd name="connsiteX2490" fmla="*/ 3917303 w 6386648"/>
                <a:gd name="connsiteY2490" fmla="*/ 107067 h 1849426"/>
                <a:gd name="connsiteX2491" fmla="*/ 3935328 w 6386648"/>
                <a:gd name="connsiteY2491" fmla="*/ 125092 h 1849426"/>
                <a:gd name="connsiteX2492" fmla="*/ 3917303 w 6386648"/>
                <a:gd name="connsiteY2492" fmla="*/ 143116 h 1849426"/>
                <a:gd name="connsiteX2493" fmla="*/ 3899278 w 6386648"/>
                <a:gd name="connsiteY2493" fmla="*/ 125092 h 1849426"/>
                <a:gd name="connsiteX2494" fmla="*/ 3917303 w 6386648"/>
                <a:gd name="connsiteY2494" fmla="*/ 107067 h 1849426"/>
                <a:gd name="connsiteX2495" fmla="*/ 3346531 w 6386648"/>
                <a:gd name="connsiteY2495" fmla="*/ 107067 h 1849426"/>
                <a:gd name="connsiteX2496" fmla="*/ 3364556 w 6386648"/>
                <a:gd name="connsiteY2496" fmla="*/ 125092 h 1849426"/>
                <a:gd name="connsiteX2497" fmla="*/ 3346531 w 6386648"/>
                <a:gd name="connsiteY2497" fmla="*/ 143116 h 1849426"/>
                <a:gd name="connsiteX2498" fmla="*/ 3328506 w 6386648"/>
                <a:gd name="connsiteY2498" fmla="*/ 125092 h 1849426"/>
                <a:gd name="connsiteX2499" fmla="*/ 3346531 w 6386648"/>
                <a:gd name="connsiteY2499" fmla="*/ 107067 h 1849426"/>
                <a:gd name="connsiteX2500" fmla="*/ 2024741 w 6386648"/>
                <a:gd name="connsiteY2500" fmla="*/ 107067 h 1849426"/>
                <a:gd name="connsiteX2501" fmla="*/ 2042766 w 6386648"/>
                <a:gd name="connsiteY2501" fmla="*/ 125092 h 1849426"/>
                <a:gd name="connsiteX2502" fmla="*/ 2024741 w 6386648"/>
                <a:gd name="connsiteY2502" fmla="*/ 143116 h 1849426"/>
                <a:gd name="connsiteX2503" fmla="*/ 2006717 w 6386648"/>
                <a:gd name="connsiteY2503" fmla="*/ 125092 h 1849426"/>
                <a:gd name="connsiteX2504" fmla="*/ 2024741 w 6386648"/>
                <a:gd name="connsiteY2504" fmla="*/ 107067 h 1849426"/>
                <a:gd name="connsiteX2505" fmla="*/ 240325 w 6386648"/>
                <a:gd name="connsiteY2505" fmla="*/ 107067 h 1849426"/>
                <a:gd name="connsiteX2506" fmla="*/ 258350 w 6386648"/>
                <a:gd name="connsiteY2506" fmla="*/ 125092 h 1849426"/>
                <a:gd name="connsiteX2507" fmla="*/ 240325 w 6386648"/>
                <a:gd name="connsiteY2507" fmla="*/ 143116 h 1849426"/>
                <a:gd name="connsiteX2508" fmla="*/ 222301 w 6386648"/>
                <a:gd name="connsiteY2508" fmla="*/ 125092 h 1849426"/>
                <a:gd name="connsiteX2509" fmla="*/ 240325 w 6386648"/>
                <a:gd name="connsiteY2509" fmla="*/ 107067 h 1849426"/>
                <a:gd name="connsiteX2510" fmla="*/ 3761092 w 6386648"/>
                <a:gd name="connsiteY2510" fmla="*/ 101059 h 1849426"/>
                <a:gd name="connsiteX2511" fmla="*/ 3779117 w 6386648"/>
                <a:gd name="connsiteY2511" fmla="*/ 119083 h 1849426"/>
                <a:gd name="connsiteX2512" fmla="*/ 3761092 w 6386648"/>
                <a:gd name="connsiteY2512" fmla="*/ 137108 h 1849426"/>
                <a:gd name="connsiteX2513" fmla="*/ 3743068 w 6386648"/>
                <a:gd name="connsiteY2513" fmla="*/ 119083 h 1849426"/>
                <a:gd name="connsiteX2514" fmla="*/ 3761092 w 6386648"/>
                <a:gd name="connsiteY2514" fmla="*/ 101059 h 1849426"/>
                <a:gd name="connsiteX2515" fmla="*/ 1706311 w 6386648"/>
                <a:gd name="connsiteY2515" fmla="*/ 101059 h 1849426"/>
                <a:gd name="connsiteX2516" fmla="*/ 1724335 w 6386648"/>
                <a:gd name="connsiteY2516" fmla="*/ 119083 h 1849426"/>
                <a:gd name="connsiteX2517" fmla="*/ 1706311 w 6386648"/>
                <a:gd name="connsiteY2517" fmla="*/ 137108 h 1849426"/>
                <a:gd name="connsiteX2518" fmla="*/ 1688286 w 6386648"/>
                <a:gd name="connsiteY2518" fmla="*/ 119083 h 1849426"/>
                <a:gd name="connsiteX2519" fmla="*/ 1706311 w 6386648"/>
                <a:gd name="connsiteY2519" fmla="*/ 101059 h 1849426"/>
                <a:gd name="connsiteX2520" fmla="*/ 1574131 w 6386648"/>
                <a:gd name="connsiteY2520" fmla="*/ 101059 h 1849426"/>
                <a:gd name="connsiteX2521" fmla="*/ 1592156 w 6386648"/>
                <a:gd name="connsiteY2521" fmla="*/ 119083 h 1849426"/>
                <a:gd name="connsiteX2522" fmla="*/ 1574131 w 6386648"/>
                <a:gd name="connsiteY2522" fmla="*/ 137108 h 1849426"/>
                <a:gd name="connsiteX2523" fmla="*/ 1556107 w 6386648"/>
                <a:gd name="connsiteY2523" fmla="*/ 119083 h 1849426"/>
                <a:gd name="connsiteX2524" fmla="*/ 1574131 w 6386648"/>
                <a:gd name="connsiteY2524" fmla="*/ 101059 h 1849426"/>
                <a:gd name="connsiteX2525" fmla="*/ 5611598 w 6386648"/>
                <a:gd name="connsiteY2525" fmla="*/ 89043 h 1849426"/>
                <a:gd name="connsiteX2526" fmla="*/ 5629623 w 6386648"/>
                <a:gd name="connsiteY2526" fmla="*/ 107067 h 1849426"/>
                <a:gd name="connsiteX2527" fmla="*/ 5611598 w 6386648"/>
                <a:gd name="connsiteY2527" fmla="*/ 125092 h 1849426"/>
                <a:gd name="connsiteX2528" fmla="*/ 5593574 w 6386648"/>
                <a:gd name="connsiteY2528" fmla="*/ 107067 h 1849426"/>
                <a:gd name="connsiteX2529" fmla="*/ 5611598 w 6386648"/>
                <a:gd name="connsiteY2529" fmla="*/ 89043 h 1849426"/>
                <a:gd name="connsiteX2530" fmla="*/ 5419337 w 6386648"/>
                <a:gd name="connsiteY2530" fmla="*/ 89043 h 1849426"/>
                <a:gd name="connsiteX2531" fmla="*/ 5437362 w 6386648"/>
                <a:gd name="connsiteY2531" fmla="*/ 107067 h 1849426"/>
                <a:gd name="connsiteX2532" fmla="*/ 5419337 w 6386648"/>
                <a:gd name="connsiteY2532" fmla="*/ 125092 h 1849426"/>
                <a:gd name="connsiteX2533" fmla="*/ 5401312 w 6386648"/>
                <a:gd name="connsiteY2533" fmla="*/ 107067 h 1849426"/>
                <a:gd name="connsiteX2534" fmla="*/ 5419337 w 6386648"/>
                <a:gd name="connsiteY2534" fmla="*/ 89043 h 1849426"/>
                <a:gd name="connsiteX2535" fmla="*/ 2992051 w 6386648"/>
                <a:gd name="connsiteY2535" fmla="*/ 89043 h 1849426"/>
                <a:gd name="connsiteX2536" fmla="*/ 3010076 w 6386648"/>
                <a:gd name="connsiteY2536" fmla="*/ 107067 h 1849426"/>
                <a:gd name="connsiteX2537" fmla="*/ 2992051 w 6386648"/>
                <a:gd name="connsiteY2537" fmla="*/ 125092 h 1849426"/>
                <a:gd name="connsiteX2538" fmla="*/ 2974027 w 6386648"/>
                <a:gd name="connsiteY2538" fmla="*/ 107067 h 1849426"/>
                <a:gd name="connsiteX2539" fmla="*/ 2992051 w 6386648"/>
                <a:gd name="connsiteY2539" fmla="*/ 89043 h 1849426"/>
                <a:gd name="connsiteX2540" fmla="*/ 6368623 w 6386648"/>
                <a:gd name="connsiteY2540" fmla="*/ 83034 h 1849426"/>
                <a:gd name="connsiteX2541" fmla="*/ 6386648 w 6386648"/>
                <a:gd name="connsiteY2541" fmla="*/ 101058 h 1849426"/>
                <a:gd name="connsiteX2542" fmla="*/ 6368623 w 6386648"/>
                <a:gd name="connsiteY2542" fmla="*/ 119083 h 1849426"/>
                <a:gd name="connsiteX2543" fmla="*/ 6350599 w 6386648"/>
                <a:gd name="connsiteY2543" fmla="*/ 101058 h 1849426"/>
                <a:gd name="connsiteX2544" fmla="*/ 6368623 w 6386648"/>
                <a:gd name="connsiteY2544" fmla="*/ 83034 h 1849426"/>
                <a:gd name="connsiteX2545" fmla="*/ 6242452 w 6386648"/>
                <a:gd name="connsiteY2545" fmla="*/ 83034 h 1849426"/>
                <a:gd name="connsiteX2546" fmla="*/ 6260477 w 6386648"/>
                <a:gd name="connsiteY2546" fmla="*/ 101058 h 1849426"/>
                <a:gd name="connsiteX2547" fmla="*/ 6242452 w 6386648"/>
                <a:gd name="connsiteY2547" fmla="*/ 119083 h 1849426"/>
                <a:gd name="connsiteX2548" fmla="*/ 6224428 w 6386648"/>
                <a:gd name="connsiteY2548" fmla="*/ 101058 h 1849426"/>
                <a:gd name="connsiteX2549" fmla="*/ 6242452 w 6386648"/>
                <a:gd name="connsiteY2549" fmla="*/ 83034 h 1849426"/>
                <a:gd name="connsiteX2550" fmla="*/ 4884613 w 6386648"/>
                <a:gd name="connsiteY2550" fmla="*/ 83034 h 1849426"/>
                <a:gd name="connsiteX2551" fmla="*/ 4902638 w 6386648"/>
                <a:gd name="connsiteY2551" fmla="*/ 101058 h 1849426"/>
                <a:gd name="connsiteX2552" fmla="*/ 4884613 w 6386648"/>
                <a:gd name="connsiteY2552" fmla="*/ 119083 h 1849426"/>
                <a:gd name="connsiteX2553" fmla="*/ 4866589 w 6386648"/>
                <a:gd name="connsiteY2553" fmla="*/ 101058 h 1849426"/>
                <a:gd name="connsiteX2554" fmla="*/ 4884613 w 6386648"/>
                <a:gd name="connsiteY2554" fmla="*/ 83034 h 1849426"/>
                <a:gd name="connsiteX2555" fmla="*/ 3118221 w 6386648"/>
                <a:gd name="connsiteY2555" fmla="*/ 83034 h 1849426"/>
                <a:gd name="connsiteX2556" fmla="*/ 3136246 w 6386648"/>
                <a:gd name="connsiteY2556" fmla="*/ 101058 h 1849426"/>
                <a:gd name="connsiteX2557" fmla="*/ 3118221 w 6386648"/>
                <a:gd name="connsiteY2557" fmla="*/ 119083 h 1849426"/>
                <a:gd name="connsiteX2558" fmla="*/ 3100197 w 6386648"/>
                <a:gd name="connsiteY2558" fmla="*/ 101058 h 1849426"/>
                <a:gd name="connsiteX2559" fmla="*/ 3118221 w 6386648"/>
                <a:gd name="connsiteY2559" fmla="*/ 83034 h 1849426"/>
                <a:gd name="connsiteX2560" fmla="*/ 2619546 w 6386648"/>
                <a:gd name="connsiteY2560" fmla="*/ 83034 h 1849426"/>
                <a:gd name="connsiteX2561" fmla="*/ 2637571 w 6386648"/>
                <a:gd name="connsiteY2561" fmla="*/ 101058 h 1849426"/>
                <a:gd name="connsiteX2562" fmla="*/ 2619546 w 6386648"/>
                <a:gd name="connsiteY2562" fmla="*/ 119083 h 1849426"/>
                <a:gd name="connsiteX2563" fmla="*/ 2601522 w 6386648"/>
                <a:gd name="connsiteY2563" fmla="*/ 101058 h 1849426"/>
                <a:gd name="connsiteX2564" fmla="*/ 2619546 w 6386648"/>
                <a:gd name="connsiteY2564" fmla="*/ 83034 h 1849426"/>
                <a:gd name="connsiteX2565" fmla="*/ 1291748 w 6386648"/>
                <a:gd name="connsiteY2565" fmla="*/ 83034 h 1849426"/>
                <a:gd name="connsiteX2566" fmla="*/ 1309773 w 6386648"/>
                <a:gd name="connsiteY2566" fmla="*/ 101058 h 1849426"/>
                <a:gd name="connsiteX2567" fmla="*/ 1291748 w 6386648"/>
                <a:gd name="connsiteY2567" fmla="*/ 119083 h 1849426"/>
                <a:gd name="connsiteX2568" fmla="*/ 1273724 w 6386648"/>
                <a:gd name="connsiteY2568" fmla="*/ 101058 h 1849426"/>
                <a:gd name="connsiteX2569" fmla="*/ 1291748 w 6386648"/>
                <a:gd name="connsiteY2569" fmla="*/ 83034 h 1849426"/>
                <a:gd name="connsiteX2570" fmla="*/ 702951 w 6386648"/>
                <a:gd name="connsiteY2570" fmla="*/ 83034 h 1849426"/>
                <a:gd name="connsiteX2571" fmla="*/ 720976 w 6386648"/>
                <a:gd name="connsiteY2571" fmla="*/ 101058 h 1849426"/>
                <a:gd name="connsiteX2572" fmla="*/ 702951 w 6386648"/>
                <a:gd name="connsiteY2572" fmla="*/ 119083 h 1849426"/>
                <a:gd name="connsiteX2573" fmla="*/ 684927 w 6386648"/>
                <a:gd name="connsiteY2573" fmla="*/ 101058 h 1849426"/>
                <a:gd name="connsiteX2574" fmla="*/ 702951 w 6386648"/>
                <a:gd name="connsiteY2574" fmla="*/ 83034 h 1849426"/>
                <a:gd name="connsiteX2575" fmla="*/ 2319139 w 6386648"/>
                <a:gd name="connsiteY2575" fmla="*/ 65010 h 1849426"/>
                <a:gd name="connsiteX2576" fmla="*/ 2337164 w 6386648"/>
                <a:gd name="connsiteY2576" fmla="*/ 83034 h 1849426"/>
                <a:gd name="connsiteX2577" fmla="*/ 2319139 w 6386648"/>
                <a:gd name="connsiteY2577" fmla="*/ 101059 h 1849426"/>
                <a:gd name="connsiteX2578" fmla="*/ 2301115 w 6386648"/>
                <a:gd name="connsiteY2578" fmla="*/ 83034 h 1849426"/>
                <a:gd name="connsiteX2579" fmla="*/ 2319139 w 6386648"/>
                <a:gd name="connsiteY2579" fmla="*/ 65010 h 1849426"/>
                <a:gd name="connsiteX2580" fmla="*/ 564765 w 6386648"/>
                <a:gd name="connsiteY2580" fmla="*/ 65010 h 1849426"/>
                <a:gd name="connsiteX2581" fmla="*/ 582789 w 6386648"/>
                <a:gd name="connsiteY2581" fmla="*/ 83034 h 1849426"/>
                <a:gd name="connsiteX2582" fmla="*/ 564765 w 6386648"/>
                <a:gd name="connsiteY2582" fmla="*/ 101059 h 1849426"/>
                <a:gd name="connsiteX2583" fmla="*/ 546740 w 6386648"/>
                <a:gd name="connsiteY2583" fmla="*/ 83034 h 1849426"/>
                <a:gd name="connsiteX2584" fmla="*/ 564765 w 6386648"/>
                <a:gd name="connsiteY2584" fmla="*/ 65010 h 1849426"/>
                <a:gd name="connsiteX2585" fmla="*/ 18024 w 6386648"/>
                <a:gd name="connsiteY2585" fmla="*/ 65010 h 1849426"/>
                <a:gd name="connsiteX2586" fmla="*/ 36049 w 6386648"/>
                <a:gd name="connsiteY2586" fmla="*/ 83034 h 1849426"/>
                <a:gd name="connsiteX2587" fmla="*/ 18024 w 6386648"/>
                <a:gd name="connsiteY2587" fmla="*/ 101059 h 1849426"/>
                <a:gd name="connsiteX2588" fmla="*/ 0 w 6386648"/>
                <a:gd name="connsiteY2588" fmla="*/ 83034 h 1849426"/>
                <a:gd name="connsiteX2589" fmla="*/ 18024 w 6386648"/>
                <a:gd name="connsiteY2589" fmla="*/ 65010 h 1849426"/>
                <a:gd name="connsiteX2590" fmla="*/ 5052841 w 6386648"/>
                <a:gd name="connsiteY2590" fmla="*/ 59002 h 1849426"/>
                <a:gd name="connsiteX2591" fmla="*/ 5070866 w 6386648"/>
                <a:gd name="connsiteY2591" fmla="*/ 77026 h 1849426"/>
                <a:gd name="connsiteX2592" fmla="*/ 5052841 w 6386648"/>
                <a:gd name="connsiteY2592" fmla="*/ 95051 h 1849426"/>
                <a:gd name="connsiteX2593" fmla="*/ 5034817 w 6386648"/>
                <a:gd name="connsiteY2593" fmla="*/ 77026 h 1849426"/>
                <a:gd name="connsiteX2594" fmla="*/ 5052841 w 6386648"/>
                <a:gd name="connsiteY2594" fmla="*/ 59002 h 1849426"/>
                <a:gd name="connsiteX2595" fmla="*/ 3490726 w 6386648"/>
                <a:gd name="connsiteY2595" fmla="*/ 59002 h 1849426"/>
                <a:gd name="connsiteX2596" fmla="*/ 3508751 w 6386648"/>
                <a:gd name="connsiteY2596" fmla="*/ 77026 h 1849426"/>
                <a:gd name="connsiteX2597" fmla="*/ 3490726 w 6386648"/>
                <a:gd name="connsiteY2597" fmla="*/ 95051 h 1849426"/>
                <a:gd name="connsiteX2598" fmla="*/ 3472702 w 6386648"/>
                <a:gd name="connsiteY2598" fmla="*/ 77026 h 1849426"/>
                <a:gd name="connsiteX2599" fmla="*/ 3490726 w 6386648"/>
                <a:gd name="connsiteY2599" fmla="*/ 59002 h 1849426"/>
                <a:gd name="connsiteX2600" fmla="*/ 1447960 w 6386648"/>
                <a:gd name="connsiteY2600" fmla="*/ 59002 h 1849426"/>
                <a:gd name="connsiteX2601" fmla="*/ 1465985 w 6386648"/>
                <a:gd name="connsiteY2601" fmla="*/ 77026 h 1849426"/>
                <a:gd name="connsiteX2602" fmla="*/ 1447960 w 6386648"/>
                <a:gd name="connsiteY2602" fmla="*/ 95051 h 1849426"/>
                <a:gd name="connsiteX2603" fmla="*/ 1429936 w 6386648"/>
                <a:gd name="connsiteY2603" fmla="*/ 77026 h 1849426"/>
                <a:gd name="connsiteX2604" fmla="*/ 1447960 w 6386648"/>
                <a:gd name="connsiteY2604" fmla="*/ 59002 h 1849426"/>
                <a:gd name="connsiteX2605" fmla="*/ 2192969 w 6386648"/>
                <a:gd name="connsiteY2605" fmla="*/ 46987 h 1849426"/>
                <a:gd name="connsiteX2606" fmla="*/ 2210994 w 6386648"/>
                <a:gd name="connsiteY2606" fmla="*/ 65012 h 1849426"/>
                <a:gd name="connsiteX2607" fmla="*/ 2192969 w 6386648"/>
                <a:gd name="connsiteY2607" fmla="*/ 83036 h 1849426"/>
                <a:gd name="connsiteX2608" fmla="*/ 2174945 w 6386648"/>
                <a:gd name="connsiteY2608" fmla="*/ 65012 h 1849426"/>
                <a:gd name="connsiteX2609" fmla="*/ 2192969 w 6386648"/>
                <a:gd name="connsiteY2609" fmla="*/ 46987 h 1849426"/>
                <a:gd name="connsiteX2610" fmla="*/ 4434003 w 6386648"/>
                <a:gd name="connsiteY2610" fmla="*/ 40979 h 1849426"/>
                <a:gd name="connsiteX2611" fmla="*/ 4452028 w 6386648"/>
                <a:gd name="connsiteY2611" fmla="*/ 59003 h 1849426"/>
                <a:gd name="connsiteX2612" fmla="*/ 4434003 w 6386648"/>
                <a:gd name="connsiteY2612" fmla="*/ 77028 h 1849426"/>
                <a:gd name="connsiteX2613" fmla="*/ 4415979 w 6386648"/>
                <a:gd name="connsiteY2613" fmla="*/ 59003 h 1849426"/>
                <a:gd name="connsiteX2614" fmla="*/ 4434003 w 6386648"/>
                <a:gd name="connsiteY2614" fmla="*/ 40979 h 1849426"/>
                <a:gd name="connsiteX2615" fmla="*/ 3616897 w 6386648"/>
                <a:gd name="connsiteY2615" fmla="*/ 40979 h 1849426"/>
                <a:gd name="connsiteX2616" fmla="*/ 3634922 w 6386648"/>
                <a:gd name="connsiteY2616" fmla="*/ 59003 h 1849426"/>
                <a:gd name="connsiteX2617" fmla="*/ 3616897 w 6386648"/>
                <a:gd name="connsiteY2617" fmla="*/ 77028 h 1849426"/>
                <a:gd name="connsiteX2618" fmla="*/ 3598872 w 6386648"/>
                <a:gd name="connsiteY2618" fmla="*/ 59003 h 1849426"/>
                <a:gd name="connsiteX2619" fmla="*/ 3616897 w 6386648"/>
                <a:gd name="connsiteY2619" fmla="*/ 40979 h 1849426"/>
                <a:gd name="connsiteX2620" fmla="*/ 1826473 w 6386648"/>
                <a:gd name="connsiteY2620" fmla="*/ 40979 h 1849426"/>
                <a:gd name="connsiteX2621" fmla="*/ 1844497 w 6386648"/>
                <a:gd name="connsiteY2621" fmla="*/ 59003 h 1849426"/>
                <a:gd name="connsiteX2622" fmla="*/ 1826473 w 6386648"/>
                <a:gd name="connsiteY2622" fmla="*/ 77028 h 1849426"/>
                <a:gd name="connsiteX2623" fmla="*/ 1808448 w 6386648"/>
                <a:gd name="connsiteY2623" fmla="*/ 59003 h 1849426"/>
                <a:gd name="connsiteX2624" fmla="*/ 1826473 w 6386648"/>
                <a:gd name="connsiteY2624" fmla="*/ 40979 h 1849426"/>
                <a:gd name="connsiteX2625" fmla="*/ 5942045 w 6386648"/>
                <a:gd name="connsiteY2625" fmla="*/ 34970 h 1849426"/>
                <a:gd name="connsiteX2626" fmla="*/ 5960070 w 6386648"/>
                <a:gd name="connsiteY2626" fmla="*/ 52994 h 1849426"/>
                <a:gd name="connsiteX2627" fmla="*/ 5942045 w 6386648"/>
                <a:gd name="connsiteY2627" fmla="*/ 71019 h 1849426"/>
                <a:gd name="connsiteX2628" fmla="*/ 5924021 w 6386648"/>
                <a:gd name="connsiteY2628" fmla="*/ 52994 h 1849426"/>
                <a:gd name="connsiteX2629" fmla="*/ 5942045 w 6386648"/>
                <a:gd name="connsiteY2629" fmla="*/ 34970 h 1849426"/>
                <a:gd name="connsiteX2630" fmla="*/ 5719744 w 6386648"/>
                <a:gd name="connsiteY2630" fmla="*/ 34970 h 1849426"/>
                <a:gd name="connsiteX2631" fmla="*/ 5737769 w 6386648"/>
                <a:gd name="connsiteY2631" fmla="*/ 52994 h 1849426"/>
                <a:gd name="connsiteX2632" fmla="*/ 5719744 w 6386648"/>
                <a:gd name="connsiteY2632" fmla="*/ 71019 h 1849426"/>
                <a:gd name="connsiteX2633" fmla="*/ 5701719 w 6386648"/>
                <a:gd name="connsiteY2633" fmla="*/ 52994 h 1849426"/>
                <a:gd name="connsiteX2634" fmla="*/ 5719744 w 6386648"/>
                <a:gd name="connsiteY2634" fmla="*/ 34970 h 1849426"/>
                <a:gd name="connsiteX2635" fmla="*/ 1171586 w 6386648"/>
                <a:gd name="connsiteY2635" fmla="*/ 34970 h 1849426"/>
                <a:gd name="connsiteX2636" fmla="*/ 1189611 w 6386648"/>
                <a:gd name="connsiteY2636" fmla="*/ 52994 h 1849426"/>
                <a:gd name="connsiteX2637" fmla="*/ 1171586 w 6386648"/>
                <a:gd name="connsiteY2637" fmla="*/ 71019 h 1849426"/>
                <a:gd name="connsiteX2638" fmla="*/ 1153562 w 6386648"/>
                <a:gd name="connsiteY2638" fmla="*/ 52994 h 1849426"/>
                <a:gd name="connsiteX2639" fmla="*/ 1171586 w 6386648"/>
                <a:gd name="connsiteY2639" fmla="*/ 34970 h 1849426"/>
                <a:gd name="connsiteX2640" fmla="*/ 937268 w 6386648"/>
                <a:gd name="connsiteY2640" fmla="*/ 34970 h 1849426"/>
                <a:gd name="connsiteX2641" fmla="*/ 955293 w 6386648"/>
                <a:gd name="connsiteY2641" fmla="*/ 52994 h 1849426"/>
                <a:gd name="connsiteX2642" fmla="*/ 937268 w 6386648"/>
                <a:gd name="connsiteY2642" fmla="*/ 71019 h 1849426"/>
                <a:gd name="connsiteX2643" fmla="*/ 919244 w 6386648"/>
                <a:gd name="connsiteY2643" fmla="*/ 52994 h 1849426"/>
                <a:gd name="connsiteX2644" fmla="*/ 937268 w 6386648"/>
                <a:gd name="connsiteY2644" fmla="*/ 34970 h 1849426"/>
                <a:gd name="connsiteX2645" fmla="*/ 426577 w 6386648"/>
                <a:gd name="connsiteY2645" fmla="*/ 34970 h 1849426"/>
                <a:gd name="connsiteX2646" fmla="*/ 444602 w 6386648"/>
                <a:gd name="connsiteY2646" fmla="*/ 52994 h 1849426"/>
                <a:gd name="connsiteX2647" fmla="*/ 426577 w 6386648"/>
                <a:gd name="connsiteY2647" fmla="*/ 71019 h 1849426"/>
                <a:gd name="connsiteX2648" fmla="*/ 408553 w 6386648"/>
                <a:gd name="connsiteY2648" fmla="*/ 52994 h 1849426"/>
                <a:gd name="connsiteX2649" fmla="*/ 426577 w 6386648"/>
                <a:gd name="connsiteY2649" fmla="*/ 34970 h 1849426"/>
                <a:gd name="connsiteX2650" fmla="*/ 6146322 w 6386648"/>
                <a:gd name="connsiteY2650" fmla="*/ 28962 h 1849426"/>
                <a:gd name="connsiteX2651" fmla="*/ 6164347 w 6386648"/>
                <a:gd name="connsiteY2651" fmla="*/ 46986 h 1849426"/>
                <a:gd name="connsiteX2652" fmla="*/ 6146322 w 6386648"/>
                <a:gd name="connsiteY2652" fmla="*/ 65011 h 1849426"/>
                <a:gd name="connsiteX2653" fmla="*/ 6128298 w 6386648"/>
                <a:gd name="connsiteY2653" fmla="*/ 46986 h 1849426"/>
                <a:gd name="connsiteX2654" fmla="*/ 6146322 w 6386648"/>
                <a:gd name="connsiteY2654" fmla="*/ 28962 h 1849426"/>
                <a:gd name="connsiteX2655" fmla="*/ 4776467 w 6386648"/>
                <a:gd name="connsiteY2655" fmla="*/ 28962 h 1849426"/>
                <a:gd name="connsiteX2656" fmla="*/ 4794492 w 6386648"/>
                <a:gd name="connsiteY2656" fmla="*/ 46986 h 1849426"/>
                <a:gd name="connsiteX2657" fmla="*/ 4776467 w 6386648"/>
                <a:gd name="connsiteY2657" fmla="*/ 65011 h 1849426"/>
                <a:gd name="connsiteX2658" fmla="*/ 4758443 w 6386648"/>
                <a:gd name="connsiteY2658" fmla="*/ 46986 h 1849426"/>
                <a:gd name="connsiteX2659" fmla="*/ 4776467 w 6386648"/>
                <a:gd name="connsiteY2659" fmla="*/ 28962 h 1849426"/>
                <a:gd name="connsiteX2660" fmla="*/ 2451318 w 6386648"/>
                <a:gd name="connsiteY2660" fmla="*/ 28962 h 1849426"/>
                <a:gd name="connsiteX2661" fmla="*/ 2469343 w 6386648"/>
                <a:gd name="connsiteY2661" fmla="*/ 46986 h 1849426"/>
                <a:gd name="connsiteX2662" fmla="*/ 2451318 w 6386648"/>
                <a:gd name="connsiteY2662" fmla="*/ 65011 h 1849426"/>
                <a:gd name="connsiteX2663" fmla="*/ 2433294 w 6386648"/>
                <a:gd name="connsiteY2663" fmla="*/ 46986 h 1849426"/>
                <a:gd name="connsiteX2664" fmla="*/ 2451318 w 6386648"/>
                <a:gd name="connsiteY2664" fmla="*/ 28962 h 1849426"/>
                <a:gd name="connsiteX2665" fmla="*/ 150203 w 6386648"/>
                <a:gd name="connsiteY2665" fmla="*/ 28962 h 1849426"/>
                <a:gd name="connsiteX2666" fmla="*/ 168228 w 6386648"/>
                <a:gd name="connsiteY2666" fmla="*/ 46986 h 1849426"/>
                <a:gd name="connsiteX2667" fmla="*/ 150203 w 6386648"/>
                <a:gd name="connsiteY2667" fmla="*/ 65011 h 1849426"/>
                <a:gd name="connsiteX2668" fmla="*/ 132179 w 6386648"/>
                <a:gd name="connsiteY2668" fmla="*/ 46986 h 1849426"/>
                <a:gd name="connsiteX2669" fmla="*/ 150203 w 6386648"/>
                <a:gd name="connsiteY2669" fmla="*/ 28962 h 1849426"/>
                <a:gd name="connsiteX2670" fmla="*/ 4277792 w 6386648"/>
                <a:gd name="connsiteY2670" fmla="*/ 22954 h 1849426"/>
                <a:gd name="connsiteX2671" fmla="*/ 4295817 w 6386648"/>
                <a:gd name="connsiteY2671" fmla="*/ 40978 h 1849426"/>
                <a:gd name="connsiteX2672" fmla="*/ 4277792 w 6386648"/>
                <a:gd name="connsiteY2672" fmla="*/ 59003 h 1849426"/>
                <a:gd name="connsiteX2673" fmla="*/ 4259767 w 6386648"/>
                <a:gd name="connsiteY2673" fmla="*/ 40978 h 1849426"/>
                <a:gd name="connsiteX2674" fmla="*/ 4277792 w 6386648"/>
                <a:gd name="connsiteY2674" fmla="*/ 22954 h 1849426"/>
                <a:gd name="connsiteX2675" fmla="*/ 4145613 w 6386648"/>
                <a:gd name="connsiteY2675" fmla="*/ 22954 h 1849426"/>
                <a:gd name="connsiteX2676" fmla="*/ 4163638 w 6386648"/>
                <a:gd name="connsiteY2676" fmla="*/ 40978 h 1849426"/>
                <a:gd name="connsiteX2677" fmla="*/ 4145613 w 6386648"/>
                <a:gd name="connsiteY2677" fmla="*/ 59003 h 1849426"/>
                <a:gd name="connsiteX2678" fmla="*/ 4127589 w 6386648"/>
                <a:gd name="connsiteY2678" fmla="*/ 40978 h 1849426"/>
                <a:gd name="connsiteX2679" fmla="*/ 4145613 w 6386648"/>
                <a:gd name="connsiteY2679" fmla="*/ 22954 h 1849426"/>
                <a:gd name="connsiteX2680" fmla="*/ 817106 w 6386648"/>
                <a:gd name="connsiteY2680" fmla="*/ 22954 h 1849426"/>
                <a:gd name="connsiteX2681" fmla="*/ 829123 w 6386648"/>
                <a:gd name="connsiteY2681" fmla="*/ 34970 h 1849426"/>
                <a:gd name="connsiteX2682" fmla="*/ 817106 w 6386648"/>
                <a:gd name="connsiteY2682" fmla="*/ 46987 h 1849426"/>
                <a:gd name="connsiteX2683" fmla="*/ 805090 w 6386648"/>
                <a:gd name="connsiteY2683" fmla="*/ 34970 h 1849426"/>
                <a:gd name="connsiteX2684" fmla="*/ 817106 w 6386648"/>
                <a:gd name="connsiteY2684" fmla="*/ 22954 h 1849426"/>
                <a:gd name="connsiteX2685" fmla="*/ 5491435 w 6386648"/>
                <a:gd name="connsiteY2685" fmla="*/ 16946 h 1849426"/>
                <a:gd name="connsiteX2686" fmla="*/ 5509460 w 6386648"/>
                <a:gd name="connsiteY2686" fmla="*/ 34971 h 1849426"/>
                <a:gd name="connsiteX2687" fmla="*/ 5491435 w 6386648"/>
                <a:gd name="connsiteY2687" fmla="*/ 52995 h 1849426"/>
                <a:gd name="connsiteX2688" fmla="*/ 5473411 w 6386648"/>
                <a:gd name="connsiteY2688" fmla="*/ 34971 h 1849426"/>
                <a:gd name="connsiteX2689" fmla="*/ 5491435 w 6386648"/>
                <a:gd name="connsiteY2689" fmla="*/ 16946 h 1849426"/>
                <a:gd name="connsiteX2690" fmla="*/ 5323207 w 6386648"/>
                <a:gd name="connsiteY2690" fmla="*/ 16946 h 1849426"/>
                <a:gd name="connsiteX2691" fmla="*/ 5341232 w 6386648"/>
                <a:gd name="connsiteY2691" fmla="*/ 34971 h 1849426"/>
                <a:gd name="connsiteX2692" fmla="*/ 5323207 w 6386648"/>
                <a:gd name="connsiteY2692" fmla="*/ 52995 h 1849426"/>
                <a:gd name="connsiteX2693" fmla="*/ 5305183 w 6386648"/>
                <a:gd name="connsiteY2693" fmla="*/ 34971 h 1849426"/>
                <a:gd name="connsiteX2694" fmla="*/ 5323207 w 6386648"/>
                <a:gd name="connsiteY2694" fmla="*/ 16946 h 1849426"/>
                <a:gd name="connsiteX2695" fmla="*/ 4632272 w 6386648"/>
                <a:gd name="connsiteY2695" fmla="*/ 16946 h 1849426"/>
                <a:gd name="connsiteX2696" fmla="*/ 4650297 w 6386648"/>
                <a:gd name="connsiteY2696" fmla="*/ 34971 h 1849426"/>
                <a:gd name="connsiteX2697" fmla="*/ 4632272 w 6386648"/>
                <a:gd name="connsiteY2697" fmla="*/ 52995 h 1849426"/>
                <a:gd name="connsiteX2698" fmla="*/ 4614248 w 6386648"/>
                <a:gd name="connsiteY2698" fmla="*/ 34971 h 1849426"/>
                <a:gd name="connsiteX2699" fmla="*/ 4632272 w 6386648"/>
                <a:gd name="connsiteY2699" fmla="*/ 16946 h 1849426"/>
                <a:gd name="connsiteX2700" fmla="*/ 3226368 w 6386648"/>
                <a:gd name="connsiteY2700" fmla="*/ 16946 h 1849426"/>
                <a:gd name="connsiteX2701" fmla="*/ 3244393 w 6386648"/>
                <a:gd name="connsiteY2701" fmla="*/ 34971 h 1849426"/>
                <a:gd name="connsiteX2702" fmla="*/ 3226368 w 6386648"/>
                <a:gd name="connsiteY2702" fmla="*/ 52995 h 1849426"/>
                <a:gd name="connsiteX2703" fmla="*/ 3208343 w 6386648"/>
                <a:gd name="connsiteY2703" fmla="*/ 34971 h 1849426"/>
                <a:gd name="connsiteX2704" fmla="*/ 3226368 w 6386648"/>
                <a:gd name="connsiteY2704" fmla="*/ 16946 h 1849426"/>
                <a:gd name="connsiteX2705" fmla="*/ 3983393 w 6386648"/>
                <a:gd name="connsiteY2705" fmla="*/ 10938 h 1849426"/>
                <a:gd name="connsiteX2706" fmla="*/ 4001418 w 6386648"/>
                <a:gd name="connsiteY2706" fmla="*/ 28962 h 1849426"/>
                <a:gd name="connsiteX2707" fmla="*/ 3983393 w 6386648"/>
                <a:gd name="connsiteY2707" fmla="*/ 46987 h 1849426"/>
                <a:gd name="connsiteX2708" fmla="*/ 3965369 w 6386648"/>
                <a:gd name="connsiteY2708" fmla="*/ 28962 h 1849426"/>
                <a:gd name="connsiteX2709" fmla="*/ 3983393 w 6386648"/>
                <a:gd name="connsiteY2709" fmla="*/ 10938 h 1849426"/>
                <a:gd name="connsiteX2710" fmla="*/ 1039407 w 6386648"/>
                <a:gd name="connsiteY2710" fmla="*/ 10938 h 1849426"/>
                <a:gd name="connsiteX2711" fmla="*/ 1057432 w 6386648"/>
                <a:gd name="connsiteY2711" fmla="*/ 28962 h 1849426"/>
                <a:gd name="connsiteX2712" fmla="*/ 1039407 w 6386648"/>
                <a:gd name="connsiteY2712" fmla="*/ 46987 h 1849426"/>
                <a:gd name="connsiteX2713" fmla="*/ 1021383 w 6386648"/>
                <a:gd name="connsiteY2713" fmla="*/ 28962 h 1849426"/>
                <a:gd name="connsiteX2714" fmla="*/ 1039407 w 6386648"/>
                <a:gd name="connsiteY2714" fmla="*/ 10938 h 1849426"/>
                <a:gd name="connsiteX2715" fmla="*/ 312422 w 6386648"/>
                <a:gd name="connsiteY2715" fmla="*/ 10938 h 1849426"/>
                <a:gd name="connsiteX2716" fmla="*/ 330447 w 6386648"/>
                <a:gd name="connsiteY2716" fmla="*/ 28962 h 1849426"/>
                <a:gd name="connsiteX2717" fmla="*/ 312422 w 6386648"/>
                <a:gd name="connsiteY2717" fmla="*/ 46987 h 1849426"/>
                <a:gd name="connsiteX2718" fmla="*/ 294398 w 6386648"/>
                <a:gd name="connsiteY2718" fmla="*/ 28962 h 1849426"/>
                <a:gd name="connsiteX2719" fmla="*/ 312422 w 6386648"/>
                <a:gd name="connsiteY2719" fmla="*/ 10938 h 1849426"/>
                <a:gd name="connsiteX2720" fmla="*/ 3839198 w 6386648"/>
                <a:gd name="connsiteY2720" fmla="*/ 4930 h 1849426"/>
                <a:gd name="connsiteX2721" fmla="*/ 3857223 w 6386648"/>
                <a:gd name="connsiteY2721" fmla="*/ 22954 h 1849426"/>
                <a:gd name="connsiteX2722" fmla="*/ 3839198 w 6386648"/>
                <a:gd name="connsiteY2722" fmla="*/ 40979 h 1849426"/>
                <a:gd name="connsiteX2723" fmla="*/ 3821174 w 6386648"/>
                <a:gd name="connsiteY2723" fmla="*/ 22954 h 1849426"/>
                <a:gd name="connsiteX2724" fmla="*/ 3839198 w 6386648"/>
                <a:gd name="connsiteY2724" fmla="*/ 4930 h 1849426"/>
                <a:gd name="connsiteX2725" fmla="*/ 3388588 w 6386648"/>
                <a:gd name="connsiteY2725" fmla="*/ 4930 h 1849426"/>
                <a:gd name="connsiteX2726" fmla="*/ 3406613 w 6386648"/>
                <a:gd name="connsiteY2726" fmla="*/ 22954 h 1849426"/>
                <a:gd name="connsiteX2727" fmla="*/ 3388588 w 6386648"/>
                <a:gd name="connsiteY2727" fmla="*/ 40979 h 1849426"/>
                <a:gd name="connsiteX2728" fmla="*/ 3370564 w 6386648"/>
                <a:gd name="connsiteY2728" fmla="*/ 22954 h 1849426"/>
                <a:gd name="connsiteX2729" fmla="*/ 3388588 w 6386648"/>
                <a:gd name="connsiteY2729" fmla="*/ 4930 h 1849426"/>
                <a:gd name="connsiteX2730" fmla="*/ 5171526 w 6386648"/>
                <a:gd name="connsiteY2730" fmla="*/ 0 h 1849426"/>
                <a:gd name="connsiteX2731" fmla="*/ 5198514 w 6386648"/>
                <a:gd name="connsiteY2731" fmla="*/ 0 h 1849426"/>
                <a:gd name="connsiteX2732" fmla="*/ 5203045 w 6386648"/>
                <a:gd name="connsiteY2732" fmla="*/ 10937 h 1849426"/>
                <a:gd name="connsiteX2733" fmla="*/ 5185020 w 6386648"/>
                <a:gd name="connsiteY2733" fmla="*/ 28962 h 1849426"/>
                <a:gd name="connsiteX2734" fmla="*/ 5166996 w 6386648"/>
                <a:gd name="connsiteY2734" fmla="*/ 10937 h 1849426"/>
                <a:gd name="connsiteX2735" fmla="*/ 4908761 w 6386648"/>
                <a:gd name="connsiteY2735" fmla="*/ 0 h 1849426"/>
                <a:gd name="connsiteX2736" fmla="*/ 4932564 w 6386648"/>
                <a:gd name="connsiteY2736" fmla="*/ 0 h 1849426"/>
                <a:gd name="connsiteX2737" fmla="*/ 4920662 w 6386648"/>
                <a:gd name="connsiteY2737" fmla="*/ 4930 h 1849426"/>
                <a:gd name="connsiteX2738" fmla="*/ 3701458 w 6386648"/>
                <a:gd name="connsiteY2738" fmla="*/ 0 h 1849426"/>
                <a:gd name="connsiteX2739" fmla="*/ 3736613 w 6386648"/>
                <a:gd name="connsiteY2739" fmla="*/ 0 h 1849426"/>
                <a:gd name="connsiteX2740" fmla="*/ 3731781 w 6386648"/>
                <a:gd name="connsiteY2740" fmla="*/ 11667 h 1849426"/>
                <a:gd name="connsiteX2741" fmla="*/ 3719035 w 6386648"/>
                <a:gd name="connsiteY2741" fmla="*/ 16946 h 1849426"/>
                <a:gd name="connsiteX2742" fmla="*/ 3706290 w 6386648"/>
                <a:gd name="connsiteY2742" fmla="*/ 11667 h 1849426"/>
                <a:gd name="connsiteX2743" fmla="*/ 3058255 w 6386648"/>
                <a:gd name="connsiteY2743" fmla="*/ 0 h 1849426"/>
                <a:gd name="connsiteX2744" fmla="*/ 3082058 w 6386648"/>
                <a:gd name="connsiteY2744" fmla="*/ 0 h 1849426"/>
                <a:gd name="connsiteX2745" fmla="*/ 3070156 w 6386648"/>
                <a:gd name="connsiteY2745" fmla="*/ 4930 h 1849426"/>
                <a:gd name="connsiteX2746" fmla="*/ 2908383 w 6386648"/>
                <a:gd name="connsiteY2746" fmla="*/ 0 h 1849426"/>
                <a:gd name="connsiteX2747" fmla="*/ 2943539 w 6386648"/>
                <a:gd name="connsiteY2747" fmla="*/ 0 h 1849426"/>
                <a:gd name="connsiteX2748" fmla="*/ 2938707 w 6386648"/>
                <a:gd name="connsiteY2748" fmla="*/ 11667 h 1849426"/>
                <a:gd name="connsiteX2749" fmla="*/ 2925961 w 6386648"/>
                <a:gd name="connsiteY2749" fmla="*/ 16946 h 1849426"/>
                <a:gd name="connsiteX2750" fmla="*/ 2913216 w 6386648"/>
                <a:gd name="connsiteY2750" fmla="*/ 11667 h 1849426"/>
                <a:gd name="connsiteX2751" fmla="*/ 2794230 w 6386648"/>
                <a:gd name="connsiteY2751" fmla="*/ 0 h 1849426"/>
                <a:gd name="connsiteX2752" fmla="*/ 2829385 w 6386648"/>
                <a:gd name="connsiteY2752" fmla="*/ 0 h 1849426"/>
                <a:gd name="connsiteX2753" fmla="*/ 2824553 w 6386648"/>
                <a:gd name="connsiteY2753" fmla="*/ 11667 h 1849426"/>
                <a:gd name="connsiteX2754" fmla="*/ 2811807 w 6386648"/>
                <a:gd name="connsiteY2754" fmla="*/ 16946 h 1849426"/>
                <a:gd name="connsiteX2755" fmla="*/ 2799062 w 6386648"/>
                <a:gd name="connsiteY2755" fmla="*/ 11667 h 1849426"/>
                <a:gd name="connsiteX2756" fmla="*/ 2675662 w 6386648"/>
                <a:gd name="connsiteY2756" fmla="*/ 0 h 1849426"/>
                <a:gd name="connsiteX2757" fmla="*/ 2707627 w 6386648"/>
                <a:gd name="connsiteY2757" fmla="*/ 0 h 1849426"/>
                <a:gd name="connsiteX2758" fmla="*/ 2709669 w 6386648"/>
                <a:gd name="connsiteY2758" fmla="*/ 4930 h 1849426"/>
                <a:gd name="connsiteX2759" fmla="*/ 2691644 w 6386648"/>
                <a:gd name="connsiteY2759" fmla="*/ 22954 h 1849426"/>
                <a:gd name="connsiteX2760" fmla="*/ 2673620 w 6386648"/>
                <a:gd name="connsiteY2760" fmla="*/ 4930 h 1849426"/>
                <a:gd name="connsiteX2761" fmla="*/ 2543483 w 6386648"/>
                <a:gd name="connsiteY2761" fmla="*/ 0 h 1849426"/>
                <a:gd name="connsiteX2762" fmla="*/ 2575448 w 6386648"/>
                <a:gd name="connsiteY2762" fmla="*/ 0 h 1849426"/>
                <a:gd name="connsiteX2763" fmla="*/ 2577490 w 6386648"/>
                <a:gd name="connsiteY2763" fmla="*/ 4930 h 1849426"/>
                <a:gd name="connsiteX2764" fmla="*/ 2559465 w 6386648"/>
                <a:gd name="connsiteY2764" fmla="*/ 22954 h 1849426"/>
                <a:gd name="connsiteX2765" fmla="*/ 2541441 w 6386648"/>
                <a:gd name="connsiteY2765" fmla="*/ 4930 h 1849426"/>
                <a:gd name="connsiteX2766" fmla="*/ 2047297 w 6386648"/>
                <a:gd name="connsiteY2766" fmla="*/ 0 h 1849426"/>
                <a:gd name="connsiteX2767" fmla="*/ 2074285 w 6386648"/>
                <a:gd name="connsiteY2767" fmla="*/ 0 h 1849426"/>
                <a:gd name="connsiteX2768" fmla="*/ 2078815 w 6386648"/>
                <a:gd name="connsiteY2768" fmla="*/ 10937 h 1849426"/>
                <a:gd name="connsiteX2769" fmla="*/ 2060790 w 6386648"/>
                <a:gd name="connsiteY2769" fmla="*/ 28962 h 1849426"/>
                <a:gd name="connsiteX2770" fmla="*/ 2042766 w 6386648"/>
                <a:gd name="connsiteY2770" fmla="*/ 10937 h 1849426"/>
                <a:gd name="connsiteX2771" fmla="*/ 1932017 w 6386648"/>
                <a:gd name="connsiteY2771" fmla="*/ 0 h 1849426"/>
                <a:gd name="connsiteX2772" fmla="*/ 1937222 w 6386648"/>
                <a:gd name="connsiteY2772" fmla="*/ 0 h 1849426"/>
                <a:gd name="connsiteX2773" fmla="*/ 1947365 w 6386648"/>
                <a:gd name="connsiteY2773" fmla="*/ 4201 h 1849426"/>
                <a:gd name="connsiteX2774" fmla="*/ 1952644 w 6386648"/>
                <a:gd name="connsiteY2774" fmla="*/ 16946 h 1849426"/>
                <a:gd name="connsiteX2775" fmla="*/ 1934619 w 6386648"/>
                <a:gd name="connsiteY2775" fmla="*/ 34971 h 1849426"/>
                <a:gd name="connsiteX2776" fmla="*/ 1916595 w 6386648"/>
                <a:gd name="connsiteY2776" fmla="*/ 16946 h 1849426"/>
                <a:gd name="connsiteX2777" fmla="*/ 1921875 w 6386648"/>
                <a:gd name="connsiteY2777" fmla="*/ 4201 h 1849426"/>
                <a:gd name="connsiteX2778" fmla="*/ 1694741 w 6386648"/>
                <a:gd name="connsiteY2778" fmla="*/ 0 h 1849426"/>
                <a:gd name="connsiteX2779" fmla="*/ 1729896 w 6386648"/>
                <a:gd name="connsiteY2779" fmla="*/ 0 h 1849426"/>
                <a:gd name="connsiteX2780" fmla="*/ 1725064 w 6386648"/>
                <a:gd name="connsiteY2780" fmla="*/ 11667 h 1849426"/>
                <a:gd name="connsiteX2781" fmla="*/ 1712318 w 6386648"/>
                <a:gd name="connsiteY2781" fmla="*/ 16946 h 1849426"/>
                <a:gd name="connsiteX2782" fmla="*/ 1699574 w 6386648"/>
                <a:gd name="connsiteY2782" fmla="*/ 11667 h 1849426"/>
                <a:gd name="connsiteX2783" fmla="*/ 1586594 w 6386648"/>
                <a:gd name="connsiteY2783" fmla="*/ 0 h 1849426"/>
                <a:gd name="connsiteX2784" fmla="*/ 1621749 w 6386648"/>
                <a:gd name="connsiteY2784" fmla="*/ 0 h 1849426"/>
                <a:gd name="connsiteX2785" fmla="*/ 1616917 w 6386648"/>
                <a:gd name="connsiteY2785" fmla="*/ 11667 h 1849426"/>
                <a:gd name="connsiteX2786" fmla="*/ 1604171 w 6386648"/>
                <a:gd name="connsiteY2786" fmla="*/ 16946 h 1849426"/>
                <a:gd name="connsiteX2787" fmla="*/ 1591427 w 6386648"/>
                <a:gd name="connsiteY2787" fmla="*/ 11667 h 1849426"/>
                <a:gd name="connsiteX2788" fmla="*/ 1328245 w 6386648"/>
                <a:gd name="connsiteY2788" fmla="*/ 0 h 1849426"/>
                <a:gd name="connsiteX2789" fmla="*/ 1363400 w 6386648"/>
                <a:gd name="connsiteY2789" fmla="*/ 0 h 1849426"/>
                <a:gd name="connsiteX2790" fmla="*/ 1358568 w 6386648"/>
                <a:gd name="connsiteY2790" fmla="*/ 11667 h 1849426"/>
                <a:gd name="connsiteX2791" fmla="*/ 1345823 w 6386648"/>
                <a:gd name="connsiteY2791" fmla="*/ 16946 h 1849426"/>
                <a:gd name="connsiteX2792" fmla="*/ 1333078 w 6386648"/>
                <a:gd name="connsiteY2792" fmla="*/ 11667 h 1849426"/>
                <a:gd name="connsiteX2793" fmla="*/ 636977 w 6386648"/>
                <a:gd name="connsiteY2793" fmla="*/ 0 h 1849426"/>
                <a:gd name="connsiteX2794" fmla="*/ 660780 w 6386648"/>
                <a:gd name="connsiteY2794" fmla="*/ 0 h 1849426"/>
                <a:gd name="connsiteX2795" fmla="*/ 648878 w 6386648"/>
                <a:gd name="connsiteY2795" fmla="*/ 4930 h 184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</a:cxnLst>
              <a:rect l="l" t="t" r="r" b="b"/>
              <a:pathLst>
                <a:path w="6386648" h="1849426">
                  <a:moveTo>
                    <a:pt x="4421987" y="1813377"/>
                  </a:moveTo>
                  <a:cubicBezTo>
                    <a:pt x="4431942" y="1813377"/>
                    <a:pt x="4440012" y="1821446"/>
                    <a:pt x="4440012" y="1831401"/>
                  </a:cubicBezTo>
                  <a:cubicBezTo>
                    <a:pt x="4440012" y="1841356"/>
                    <a:pt x="4431942" y="1849426"/>
                    <a:pt x="4421987" y="1849426"/>
                  </a:cubicBezTo>
                  <a:cubicBezTo>
                    <a:pt x="4412032" y="1849426"/>
                    <a:pt x="4403963" y="1841356"/>
                    <a:pt x="4403963" y="1831401"/>
                  </a:cubicBezTo>
                  <a:cubicBezTo>
                    <a:pt x="4403963" y="1821446"/>
                    <a:pt x="4412032" y="1813377"/>
                    <a:pt x="4421987" y="1813377"/>
                  </a:cubicBezTo>
                  <a:close/>
                  <a:moveTo>
                    <a:pt x="4235735" y="1807369"/>
                  </a:moveTo>
                  <a:cubicBezTo>
                    <a:pt x="4245690" y="1807369"/>
                    <a:pt x="4253760" y="1815439"/>
                    <a:pt x="4253760" y="1825393"/>
                  </a:cubicBezTo>
                  <a:cubicBezTo>
                    <a:pt x="4253760" y="1835348"/>
                    <a:pt x="4245690" y="1843418"/>
                    <a:pt x="4235735" y="1843418"/>
                  </a:cubicBezTo>
                  <a:cubicBezTo>
                    <a:pt x="4225780" y="1843418"/>
                    <a:pt x="4217711" y="1835348"/>
                    <a:pt x="4217711" y="1825393"/>
                  </a:cubicBezTo>
                  <a:cubicBezTo>
                    <a:pt x="4217711" y="1815439"/>
                    <a:pt x="4225780" y="1807369"/>
                    <a:pt x="4235735" y="1807369"/>
                  </a:cubicBezTo>
                  <a:close/>
                  <a:moveTo>
                    <a:pt x="4566182" y="1795353"/>
                  </a:moveTo>
                  <a:cubicBezTo>
                    <a:pt x="4576137" y="1795353"/>
                    <a:pt x="4584207" y="1803423"/>
                    <a:pt x="4584207" y="1813377"/>
                  </a:cubicBezTo>
                  <a:cubicBezTo>
                    <a:pt x="4584207" y="1823332"/>
                    <a:pt x="4576137" y="1831402"/>
                    <a:pt x="4566182" y="1831402"/>
                  </a:cubicBezTo>
                  <a:cubicBezTo>
                    <a:pt x="4556227" y="1831402"/>
                    <a:pt x="4548158" y="1823332"/>
                    <a:pt x="4548158" y="1813377"/>
                  </a:cubicBezTo>
                  <a:cubicBezTo>
                    <a:pt x="4548158" y="1803423"/>
                    <a:pt x="4556227" y="1795353"/>
                    <a:pt x="4566182" y="1795353"/>
                  </a:cubicBezTo>
                  <a:close/>
                  <a:moveTo>
                    <a:pt x="4698361" y="1777329"/>
                  </a:moveTo>
                  <a:cubicBezTo>
                    <a:pt x="4708316" y="1777329"/>
                    <a:pt x="4716386" y="1785399"/>
                    <a:pt x="4716386" y="1795353"/>
                  </a:cubicBezTo>
                  <a:cubicBezTo>
                    <a:pt x="4716386" y="1805308"/>
                    <a:pt x="4708316" y="1813378"/>
                    <a:pt x="4698361" y="1813378"/>
                  </a:cubicBezTo>
                  <a:cubicBezTo>
                    <a:pt x="4688406" y="1813378"/>
                    <a:pt x="4680336" y="1805308"/>
                    <a:pt x="4680336" y="1795353"/>
                  </a:cubicBezTo>
                  <a:cubicBezTo>
                    <a:pt x="4680336" y="1785399"/>
                    <a:pt x="4688406" y="1777329"/>
                    <a:pt x="4698361" y="1777329"/>
                  </a:cubicBezTo>
                  <a:close/>
                  <a:moveTo>
                    <a:pt x="4085531" y="1759304"/>
                  </a:moveTo>
                  <a:cubicBezTo>
                    <a:pt x="4095486" y="1759304"/>
                    <a:pt x="4103556" y="1767374"/>
                    <a:pt x="4103556" y="1777329"/>
                  </a:cubicBezTo>
                  <a:cubicBezTo>
                    <a:pt x="4103556" y="1787283"/>
                    <a:pt x="4095486" y="1795353"/>
                    <a:pt x="4085531" y="1795353"/>
                  </a:cubicBezTo>
                  <a:cubicBezTo>
                    <a:pt x="4075576" y="1795353"/>
                    <a:pt x="4067507" y="1787283"/>
                    <a:pt x="4067507" y="1777329"/>
                  </a:cubicBezTo>
                  <a:cubicBezTo>
                    <a:pt x="4067507" y="1767374"/>
                    <a:pt x="4075576" y="1759304"/>
                    <a:pt x="4085531" y="1759304"/>
                  </a:cubicBezTo>
                  <a:close/>
                  <a:moveTo>
                    <a:pt x="4301824" y="1723255"/>
                  </a:moveTo>
                  <a:cubicBezTo>
                    <a:pt x="4311779" y="1723255"/>
                    <a:pt x="4319849" y="1731324"/>
                    <a:pt x="4319849" y="1741279"/>
                  </a:cubicBezTo>
                  <a:cubicBezTo>
                    <a:pt x="4319849" y="1751234"/>
                    <a:pt x="4311779" y="1759304"/>
                    <a:pt x="4301824" y="1759304"/>
                  </a:cubicBezTo>
                  <a:cubicBezTo>
                    <a:pt x="4291869" y="1759304"/>
                    <a:pt x="4283800" y="1751234"/>
                    <a:pt x="4283800" y="1741279"/>
                  </a:cubicBezTo>
                  <a:cubicBezTo>
                    <a:pt x="4283800" y="1731324"/>
                    <a:pt x="4291869" y="1723255"/>
                    <a:pt x="4301824" y="1723255"/>
                  </a:cubicBezTo>
                  <a:close/>
                  <a:moveTo>
                    <a:pt x="4440011" y="1717247"/>
                  </a:moveTo>
                  <a:cubicBezTo>
                    <a:pt x="4449966" y="1717247"/>
                    <a:pt x="4458036" y="1725317"/>
                    <a:pt x="4458036" y="1735271"/>
                  </a:cubicBezTo>
                  <a:cubicBezTo>
                    <a:pt x="4458036" y="1745226"/>
                    <a:pt x="4449966" y="1753296"/>
                    <a:pt x="4440011" y="1753296"/>
                  </a:cubicBezTo>
                  <a:cubicBezTo>
                    <a:pt x="4430057" y="1753296"/>
                    <a:pt x="4421987" y="1745226"/>
                    <a:pt x="4421987" y="1735271"/>
                  </a:cubicBezTo>
                  <a:cubicBezTo>
                    <a:pt x="4421987" y="1725317"/>
                    <a:pt x="4430057" y="1717247"/>
                    <a:pt x="4440011" y="1717247"/>
                  </a:cubicBezTo>
                  <a:close/>
                  <a:moveTo>
                    <a:pt x="3965369" y="1711239"/>
                  </a:moveTo>
                  <a:cubicBezTo>
                    <a:pt x="3975324" y="1711239"/>
                    <a:pt x="3983394" y="1719309"/>
                    <a:pt x="3983394" y="1729263"/>
                  </a:cubicBezTo>
                  <a:cubicBezTo>
                    <a:pt x="3983394" y="1739218"/>
                    <a:pt x="3975324" y="1747288"/>
                    <a:pt x="3965369" y="1747288"/>
                  </a:cubicBezTo>
                  <a:cubicBezTo>
                    <a:pt x="3955414" y="1747288"/>
                    <a:pt x="3947345" y="1739218"/>
                    <a:pt x="3947345" y="1729263"/>
                  </a:cubicBezTo>
                  <a:cubicBezTo>
                    <a:pt x="3947345" y="1719309"/>
                    <a:pt x="3955414" y="1711239"/>
                    <a:pt x="3965369" y="1711239"/>
                  </a:cubicBezTo>
                  <a:close/>
                  <a:moveTo>
                    <a:pt x="4836548" y="1705231"/>
                  </a:moveTo>
                  <a:cubicBezTo>
                    <a:pt x="4846503" y="1705231"/>
                    <a:pt x="4854573" y="1713301"/>
                    <a:pt x="4854573" y="1723255"/>
                  </a:cubicBezTo>
                  <a:cubicBezTo>
                    <a:pt x="4854573" y="1733210"/>
                    <a:pt x="4846503" y="1741280"/>
                    <a:pt x="4836548" y="1741280"/>
                  </a:cubicBezTo>
                  <a:cubicBezTo>
                    <a:pt x="4826593" y="1741280"/>
                    <a:pt x="4818524" y="1733210"/>
                    <a:pt x="4818524" y="1723255"/>
                  </a:cubicBezTo>
                  <a:cubicBezTo>
                    <a:pt x="4818524" y="1713301"/>
                    <a:pt x="4826593" y="1705231"/>
                    <a:pt x="4836548" y="1705231"/>
                  </a:cubicBezTo>
                  <a:close/>
                  <a:moveTo>
                    <a:pt x="4175653" y="1681198"/>
                  </a:moveTo>
                  <a:cubicBezTo>
                    <a:pt x="4185608" y="1681198"/>
                    <a:pt x="4193678" y="1689268"/>
                    <a:pt x="4193678" y="1699222"/>
                  </a:cubicBezTo>
                  <a:cubicBezTo>
                    <a:pt x="4193678" y="1709177"/>
                    <a:pt x="4185608" y="1717247"/>
                    <a:pt x="4175653" y="1717247"/>
                  </a:cubicBezTo>
                  <a:cubicBezTo>
                    <a:pt x="4165698" y="1717247"/>
                    <a:pt x="4157629" y="1709177"/>
                    <a:pt x="4157629" y="1699222"/>
                  </a:cubicBezTo>
                  <a:cubicBezTo>
                    <a:pt x="4157629" y="1689268"/>
                    <a:pt x="4165698" y="1681198"/>
                    <a:pt x="4175653" y="1681198"/>
                  </a:cubicBezTo>
                  <a:close/>
                  <a:moveTo>
                    <a:pt x="4602231" y="1675190"/>
                  </a:moveTo>
                  <a:cubicBezTo>
                    <a:pt x="4612186" y="1675190"/>
                    <a:pt x="4620256" y="1683260"/>
                    <a:pt x="4620256" y="1693214"/>
                  </a:cubicBezTo>
                  <a:cubicBezTo>
                    <a:pt x="4620256" y="1703169"/>
                    <a:pt x="4612186" y="1711239"/>
                    <a:pt x="4602231" y="1711239"/>
                  </a:cubicBezTo>
                  <a:cubicBezTo>
                    <a:pt x="4592276" y="1711239"/>
                    <a:pt x="4584207" y="1703169"/>
                    <a:pt x="4584207" y="1693214"/>
                  </a:cubicBezTo>
                  <a:cubicBezTo>
                    <a:pt x="4584207" y="1683260"/>
                    <a:pt x="4592276" y="1675190"/>
                    <a:pt x="4602231" y="1675190"/>
                  </a:cubicBezTo>
                  <a:close/>
                  <a:moveTo>
                    <a:pt x="4734410" y="1663174"/>
                  </a:moveTo>
                  <a:cubicBezTo>
                    <a:pt x="4744365" y="1663174"/>
                    <a:pt x="4752435" y="1671243"/>
                    <a:pt x="4752435" y="1681198"/>
                  </a:cubicBezTo>
                  <a:cubicBezTo>
                    <a:pt x="4752435" y="1691153"/>
                    <a:pt x="4744365" y="1699223"/>
                    <a:pt x="4734410" y="1699223"/>
                  </a:cubicBezTo>
                  <a:cubicBezTo>
                    <a:pt x="4724456" y="1699223"/>
                    <a:pt x="4716386" y="1691153"/>
                    <a:pt x="4716386" y="1681198"/>
                  </a:cubicBezTo>
                  <a:cubicBezTo>
                    <a:pt x="4716386" y="1671243"/>
                    <a:pt x="4724456" y="1663174"/>
                    <a:pt x="4734410" y="1663174"/>
                  </a:cubicBezTo>
                  <a:close/>
                  <a:moveTo>
                    <a:pt x="3851214" y="1663174"/>
                  </a:moveTo>
                  <a:cubicBezTo>
                    <a:pt x="3861169" y="1663174"/>
                    <a:pt x="3869239" y="1671243"/>
                    <a:pt x="3869239" y="1681198"/>
                  </a:cubicBezTo>
                  <a:cubicBezTo>
                    <a:pt x="3869239" y="1691153"/>
                    <a:pt x="3861169" y="1699223"/>
                    <a:pt x="3851214" y="1699223"/>
                  </a:cubicBezTo>
                  <a:cubicBezTo>
                    <a:pt x="3841259" y="1699223"/>
                    <a:pt x="3833190" y="1691153"/>
                    <a:pt x="3833190" y="1681198"/>
                  </a:cubicBezTo>
                  <a:cubicBezTo>
                    <a:pt x="3833190" y="1671243"/>
                    <a:pt x="3841259" y="1663174"/>
                    <a:pt x="3851214" y="1663174"/>
                  </a:cubicBezTo>
                  <a:close/>
                  <a:moveTo>
                    <a:pt x="4061499" y="1627125"/>
                  </a:moveTo>
                  <a:cubicBezTo>
                    <a:pt x="4071454" y="1627125"/>
                    <a:pt x="4079524" y="1635195"/>
                    <a:pt x="4079524" y="1645149"/>
                  </a:cubicBezTo>
                  <a:cubicBezTo>
                    <a:pt x="4079524" y="1655104"/>
                    <a:pt x="4071454" y="1663174"/>
                    <a:pt x="4061499" y="1663174"/>
                  </a:cubicBezTo>
                  <a:cubicBezTo>
                    <a:pt x="4051544" y="1663174"/>
                    <a:pt x="4043475" y="1655104"/>
                    <a:pt x="4043475" y="1645149"/>
                  </a:cubicBezTo>
                  <a:cubicBezTo>
                    <a:pt x="4043475" y="1635195"/>
                    <a:pt x="4051544" y="1627125"/>
                    <a:pt x="4061499" y="1627125"/>
                  </a:cubicBezTo>
                  <a:close/>
                  <a:moveTo>
                    <a:pt x="4482068" y="1621117"/>
                  </a:moveTo>
                  <a:cubicBezTo>
                    <a:pt x="4492023" y="1621117"/>
                    <a:pt x="4500093" y="1629187"/>
                    <a:pt x="4500093" y="1639141"/>
                  </a:cubicBezTo>
                  <a:cubicBezTo>
                    <a:pt x="4500093" y="1649096"/>
                    <a:pt x="4492023" y="1657166"/>
                    <a:pt x="4482068" y="1657166"/>
                  </a:cubicBezTo>
                  <a:cubicBezTo>
                    <a:pt x="4472113" y="1657166"/>
                    <a:pt x="4464044" y="1649096"/>
                    <a:pt x="4464044" y="1639141"/>
                  </a:cubicBezTo>
                  <a:cubicBezTo>
                    <a:pt x="4464044" y="1629187"/>
                    <a:pt x="4472113" y="1621117"/>
                    <a:pt x="4482068" y="1621117"/>
                  </a:cubicBezTo>
                  <a:close/>
                  <a:moveTo>
                    <a:pt x="4926670" y="1615109"/>
                  </a:moveTo>
                  <a:cubicBezTo>
                    <a:pt x="4936625" y="1615109"/>
                    <a:pt x="4944695" y="1623179"/>
                    <a:pt x="4944695" y="1633133"/>
                  </a:cubicBezTo>
                  <a:cubicBezTo>
                    <a:pt x="4944695" y="1643088"/>
                    <a:pt x="4936625" y="1651158"/>
                    <a:pt x="4926670" y="1651158"/>
                  </a:cubicBezTo>
                  <a:cubicBezTo>
                    <a:pt x="4916715" y="1651158"/>
                    <a:pt x="4908646" y="1643088"/>
                    <a:pt x="4908646" y="1633133"/>
                  </a:cubicBezTo>
                  <a:cubicBezTo>
                    <a:pt x="4908646" y="1623179"/>
                    <a:pt x="4916715" y="1615109"/>
                    <a:pt x="4926670" y="1615109"/>
                  </a:cubicBezTo>
                  <a:close/>
                  <a:moveTo>
                    <a:pt x="3719035" y="1615109"/>
                  </a:moveTo>
                  <a:cubicBezTo>
                    <a:pt x="3728990" y="1615109"/>
                    <a:pt x="3737060" y="1623179"/>
                    <a:pt x="3737060" y="1633133"/>
                  </a:cubicBezTo>
                  <a:cubicBezTo>
                    <a:pt x="3737060" y="1643088"/>
                    <a:pt x="3728990" y="1651158"/>
                    <a:pt x="3719035" y="1651158"/>
                  </a:cubicBezTo>
                  <a:cubicBezTo>
                    <a:pt x="3709081" y="1651158"/>
                    <a:pt x="3701011" y="1643088"/>
                    <a:pt x="3701011" y="1633133"/>
                  </a:cubicBezTo>
                  <a:cubicBezTo>
                    <a:pt x="3701011" y="1623179"/>
                    <a:pt x="3709081" y="1615109"/>
                    <a:pt x="3719035" y="1615109"/>
                  </a:cubicBezTo>
                  <a:close/>
                  <a:moveTo>
                    <a:pt x="4343881" y="1603093"/>
                  </a:moveTo>
                  <a:cubicBezTo>
                    <a:pt x="4353836" y="1603093"/>
                    <a:pt x="4361906" y="1611162"/>
                    <a:pt x="4361906" y="1621117"/>
                  </a:cubicBezTo>
                  <a:cubicBezTo>
                    <a:pt x="4361906" y="1631072"/>
                    <a:pt x="4353836" y="1639142"/>
                    <a:pt x="4343881" y="1639142"/>
                  </a:cubicBezTo>
                  <a:cubicBezTo>
                    <a:pt x="4333927" y="1639142"/>
                    <a:pt x="4325857" y="1631072"/>
                    <a:pt x="4325857" y="1621117"/>
                  </a:cubicBezTo>
                  <a:cubicBezTo>
                    <a:pt x="4325857" y="1611162"/>
                    <a:pt x="4333927" y="1603093"/>
                    <a:pt x="4343881" y="1603093"/>
                  </a:cubicBezTo>
                  <a:close/>
                  <a:moveTo>
                    <a:pt x="4235735" y="1579060"/>
                  </a:moveTo>
                  <a:cubicBezTo>
                    <a:pt x="4245690" y="1579060"/>
                    <a:pt x="4253760" y="1587130"/>
                    <a:pt x="4253760" y="1597085"/>
                  </a:cubicBezTo>
                  <a:cubicBezTo>
                    <a:pt x="4253760" y="1607039"/>
                    <a:pt x="4245690" y="1615109"/>
                    <a:pt x="4235735" y="1615109"/>
                  </a:cubicBezTo>
                  <a:cubicBezTo>
                    <a:pt x="4225780" y="1615109"/>
                    <a:pt x="4217711" y="1607039"/>
                    <a:pt x="4217711" y="1597085"/>
                  </a:cubicBezTo>
                  <a:cubicBezTo>
                    <a:pt x="4217711" y="1587130"/>
                    <a:pt x="4225780" y="1579060"/>
                    <a:pt x="4235735" y="1579060"/>
                  </a:cubicBezTo>
                  <a:close/>
                  <a:moveTo>
                    <a:pt x="3941336" y="1573052"/>
                  </a:moveTo>
                  <a:cubicBezTo>
                    <a:pt x="3951291" y="1573052"/>
                    <a:pt x="3959361" y="1581121"/>
                    <a:pt x="3959361" y="1591076"/>
                  </a:cubicBezTo>
                  <a:cubicBezTo>
                    <a:pt x="3959361" y="1601031"/>
                    <a:pt x="3951291" y="1609101"/>
                    <a:pt x="3941336" y="1609101"/>
                  </a:cubicBezTo>
                  <a:cubicBezTo>
                    <a:pt x="3931381" y="1609101"/>
                    <a:pt x="3923312" y="1601031"/>
                    <a:pt x="3923312" y="1591076"/>
                  </a:cubicBezTo>
                  <a:cubicBezTo>
                    <a:pt x="3923312" y="1581121"/>
                    <a:pt x="3931381" y="1573052"/>
                    <a:pt x="3941336" y="1573052"/>
                  </a:cubicBezTo>
                  <a:close/>
                  <a:moveTo>
                    <a:pt x="1057431" y="1567044"/>
                  </a:moveTo>
                  <a:cubicBezTo>
                    <a:pt x="1067386" y="1567044"/>
                    <a:pt x="1075456" y="1575114"/>
                    <a:pt x="1075456" y="1585068"/>
                  </a:cubicBezTo>
                  <a:cubicBezTo>
                    <a:pt x="1075456" y="1595023"/>
                    <a:pt x="1067386" y="1603093"/>
                    <a:pt x="1057431" y="1603093"/>
                  </a:cubicBezTo>
                  <a:cubicBezTo>
                    <a:pt x="1047477" y="1603093"/>
                    <a:pt x="1039407" y="1595023"/>
                    <a:pt x="1039407" y="1585068"/>
                  </a:cubicBezTo>
                  <a:cubicBezTo>
                    <a:pt x="1039407" y="1575114"/>
                    <a:pt x="1047477" y="1567044"/>
                    <a:pt x="1057431" y="1567044"/>
                  </a:cubicBezTo>
                  <a:close/>
                  <a:moveTo>
                    <a:pt x="1201626" y="1561036"/>
                  </a:moveTo>
                  <a:cubicBezTo>
                    <a:pt x="1211581" y="1561036"/>
                    <a:pt x="1219651" y="1569106"/>
                    <a:pt x="1219651" y="1579060"/>
                  </a:cubicBezTo>
                  <a:cubicBezTo>
                    <a:pt x="1219651" y="1589015"/>
                    <a:pt x="1211581" y="1597085"/>
                    <a:pt x="1201626" y="1597085"/>
                  </a:cubicBezTo>
                  <a:cubicBezTo>
                    <a:pt x="1191672" y="1597085"/>
                    <a:pt x="1183602" y="1589015"/>
                    <a:pt x="1183602" y="1579060"/>
                  </a:cubicBezTo>
                  <a:cubicBezTo>
                    <a:pt x="1183602" y="1569106"/>
                    <a:pt x="1191672" y="1561036"/>
                    <a:pt x="1201626" y="1561036"/>
                  </a:cubicBezTo>
                  <a:close/>
                  <a:moveTo>
                    <a:pt x="4716385" y="1555028"/>
                  </a:moveTo>
                  <a:cubicBezTo>
                    <a:pt x="4726340" y="1555028"/>
                    <a:pt x="4734410" y="1563098"/>
                    <a:pt x="4734410" y="1573052"/>
                  </a:cubicBezTo>
                  <a:cubicBezTo>
                    <a:pt x="4734410" y="1583007"/>
                    <a:pt x="4726340" y="1591077"/>
                    <a:pt x="4716385" y="1591077"/>
                  </a:cubicBezTo>
                  <a:cubicBezTo>
                    <a:pt x="4706430" y="1591077"/>
                    <a:pt x="4698361" y="1583007"/>
                    <a:pt x="4698361" y="1573052"/>
                  </a:cubicBezTo>
                  <a:cubicBezTo>
                    <a:pt x="4698361" y="1563098"/>
                    <a:pt x="4706430" y="1555028"/>
                    <a:pt x="4716385" y="1555028"/>
                  </a:cubicBezTo>
                  <a:close/>
                  <a:moveTo>
                    <a:pt x="4578198" y="1555028"/>
                  </a:moveTo>
                  <a:cubicBezTo>
                    <a:pt x="4588153" y="1555028"/>
                    <a:pt x="4596223" y="1563098"/>
                    <a:pt x="4596223" y="1573052"/>
                  </a:cubicBezTo>
                  <a:cubicBezTo>
                    <a:pt x="4596223" y="1583007"/>
                    <a:pt x="4588153" y="1591077"/>
                    <a:pt x="4578198" y="1591077"/>
                  </a:cubicBezTo>
                  <a:cubicBezTo>
                    <a:pt x="4568243" y="1591077"/>
                    <a:pt x="4560173" y="1583007"/>
                    <a:pt x="4560173" y="1573052"/>
                  </a:cubicBezTo>
                  <a:cubicBezTo>
                    <a:pt x="4560173" y="1563098"/>
                    <a:pt x="4568243" y="1555028"/>
                    <a:pt x="4578198" y="1555028"/>
                  </a:cubicBezTo>
                  <a:close/>
                  <a:moveTo>
                    <a:pt x="1333805" y="1555028"/>
                  </a:moveTo>
                  <a:cubicBezTo>
                    <a:pt x="1343760" y="1555028"/>
                    <a:pt x="1351830" y="1563098"/>
                    <a:pt x="1351830" y="1573052"/>
                  </a:cubicBezTo>
                  <a:cubicBezTo>
                    <a:pt x="1351830" y="1583007"/>
                    <a:pt x="1343760" y="1591077"/>
                    <a:pt x="1333805" y="1591077"/>
                  </a:cubicBezTo>
                  <a:cubicBezTo>
                    <a:pt x="1323851" y="1591077"/>
                    <a:pt x="1315781" y="1583007"/>
                    <a:pt x="1315781" y="1573052"/>
                  </a:cubicBezTo>
                  <a:cubicBezTo>
                    <a:pt x="1315781" y="1563098"/>
                    <a:pt x="1323851" y="1555028"/>
                    <a:pt x="1333805" y="1555028"/>
                  </a:cubicBezTo>
                  <a:close/>
                  <a:moveTo>
                    <a:pt x="4842556" y="1543011"/>
                  </a:moveTo>
                  <a:cubicBezTo>
                    <a:pt x="4852511" y="1543011"/>
                    <a:pt x="4860581" y="1551080"/>
                    <a:pt x="4860581" y="1561035"/>
                  </a:cubicBezTo>
                  <a:cubicBezTo>
                    <a:pt x="4860581" y="1570990"/>
                    <a:pt x="4852511" y="1579060"/>
                    <a:pt x="4842556" y="1579060"/>
                  </a:cubicBezTo>
                  <a:cubicBezTo>
                    <a:pt x="4832601" y="1579060"/>
                    <a:pt x="4824532" y="1570990"/>
                    <a:pt x="4824532" y="1561035"/>
                  </a:cubicBezTo>
                  <a:cubicBezTo>
                    <a:pt x="4824532" y="1551080"/>
                    <a:pt x="4832601" y="1543011"/>
                    <a:pt x="4842556" y="1543011"/>
                  </a:cubicBezTo>
                  <a:close/>
                  <a:moveTo>
                    <a:pt x="3803149" y="1537003"/>
                  </a:moveTo>
                  <a:cubicBezTo>
                    <a:pt x="3813104" y="1537003"/>
                    <a:pt x="3821174" y="1545073"/>
                    <a:pt x="3821174" y="1555027"/>
                  </a:cubicBezTo>
                  <a:cubicBezTo>
                    <a:pt x="3821174" y="1564982"/>
                    <a:pt x="3813104" y="1573052"/>
                    <a:pt x="3803149" y="1573052"/>
                  </a:cubicBezTo>
                  <a:cubicBezTo>
                    <a:pt x="3793195" y="1573052"/>
                    <a:pt x="3785125" y="1564982"/>
                    <a:pt x="3785125" y="1555027"/>
                  </a:cubicBezTo>
                  <a:cubicBezTo>
                    <a:pt x="3785125" y="1545073"/>
                    <a:pt x="3793195" y="1537003"/>
                    <a:pt x="3803149" y="1537003"/>
                  </a:cubicBezTo>
                  <a:close/>
                  <a:moveTo>
                    <a:pt x="4127588" y="1530995"/>
                  </a:moveTo>
                  <a:cubicBezTo>
                    <a:pt x="4137543" y="1530995"/>
                    <a:pt x="4145613" y="1539065"/>
                    <a:pt x="4145613" y="1549019"/>
                  </a:cubicBezTo>
                  <a:cubicBezTo>
                    <a:pt x="4145613" y="1558974"/>
                    <a:pt x="4137543" y="1567044"/>
                    <a:pt x="4127588" y="1567044"/>
                  </a:cubicBezTo>
                  <a:cubicBezTo>
                    <a:pt x="4117633" y="1567044"/>
                    <a:pt x="4109563" y="1558974"/>
                    <a:pt x="4109563" y="1549019"/>
                  </a:cubicBezTo>
                  <a:cubicBezTo>
                    <a:pt x="4109563" y="1539065"/>
                    <a:pt x="4117633" y="1530995"/>
                    <a:pt x="4127588" y="1530995"/>
                  </a:cubicBezTo>
                  <a:close/>
                  <a:moveTo>
                    <a:pt x="3634921" y="1530995"/>
                  </a:moveTo>
                  <a:cubicBezTo>
                    <a:pt x="3644876" y="1530995"/>
                    <a:pt x="3652946" y="1539065"/>
                    <a:pt x="3652946" y="1549019"/>
                  </a:cubicBezTo>
                  <a:cubicBezTo>
                    <a:pt x="3652946" y="1558974"/>
                    <a:pt x="3644876" y="1567044"/>
                    <a:pt x="3634921" y="1567044"/>
                  </a:cubicBezTo>
                  <a:cubicBezTo>
                    <a:pt x="3624966" y="1567044"/>
                    <a:pt x="3616897" y="1558974"/>
                    <a:pt x="3616897" y="1549019"/>
                  </a:cubicBezTo>
                  <a:cubicBezTo>
                    <a:pt x="3616897" y="1539065"/>
                    <a:pt x="3624966" y="1530995"/>
                    <a:pt x="3634921" y="1530995"/>
                  </a:cubicBezTo>
                  <a:close/>
                  <a:moveTo>
                    <a:pt x="3532783" y="1530995"/>
                  </a:moveTo>
                  <a:cubicBezTo>
                    <a:pt x="3542738" y="1530995"/>
                    <a:pt x="3550808" y="1539065"/>
                    <a:pt x="3550808" y="1549019"/>
                  </a:cubicBezTo>
                  <a:cubicBezTo>
                    <a:pt x="3550808" y="1558974"/>
                    <a:pt x="3542738" y="1567044"/>
                    <a:pt x="3532783" y="1567044"/>
                  </a:cubicBezTo>
                  <a:cubicBezTo>
                    <a:pt x="3522829" y="1567044"/>
                    <a:pt x="3514759" y="1558974"/>
                    <a:pt x="3514759" y="1549019"/>
                  </a:cubicBezTo>
                  <a:cubicBezTo>
                    <a:pt x="3514759" y="1539065"/>
                    <a:pt x="3522829" y="1530995"/>
                    <a:pt x="3532783" y="1530995"/>
                  </a:cubicBezTo>
                  <a:close/>
                  <a:moveTo>
                    <a:pt x="1478000" y="1530995"/>
                  </a:moveTo>
                  <a:cubicBezTo>
                    <a:pt x="1487955" y="1530995"/>
                    <a:pt x="1496025" y="1539065"/>
                    <a:pt x="1496025" y="1549019"/>
                  </a:cubicBezTo>
                  <a:cubicBezTo>
                    <a:pt x="1496025" y="1558974"/>
                    <a:pt x="1487955" y="1567044"/>
                    <a:pt x="1478000" y="1567044"/>
                  </a:cubicBezTo>
                  <a:cubicBezTo>
                    <a:pt x="1468046" y="1567044"/>
                    <a:pt x="1459976" y="1558974"/>
                    <a:pt x="1459976" y="1549019"/>
                  </a:cubicBezTo>
                  <a:cubicBezTo>
                    <a:pt x="1459976" y="1539065"/>
                    <a:pt x="1468046" y="1530995"/>
                    <a:pt x="1478000" y="1530995"/>
                  </a:cubicBezTo>
                  <a:close/>
                  <a:moveTo>
                    <a:pt x="4427995" y="1518979"/>
                  </a:moveTo>
                  <a:cubicBezTo>
                    <a:pt x="4437950" y="1518979"/>
                    <a:pt x="4446020" y="1527049"/>
                    <a:pt x="4446020" y="1537004"/>
                  </a:cubicBezTo>
                  <a:cubicBezTo>
                    <a:pt x="4446020" y="1546958"/>
                    <a:pt x="4437950" y="1555028"/>
                    <a:pt x="4427995" y="1555028"/>
                  </a:cubicBezTo>
                  <a:cubicBezTo>
                    <a:pt x="4418040" y="1555028"/>
                    <a:pt x="4409970" y="1546958"/>
                    <a:pt x="4409970" y="1537004"/>
                  </a:cubicBezTo>
                  <a:cubicBezTo>
                    <a:pt x="4409970" y="1527049"/>
                    <a:pt x="4418040" y="1518979"/>
                    <a:pt x="4427995" y="1518979"/>
                  </a:cubicBezTo>
                  <a:close/>
                  <a:moveTo>
                    <a:pt x="4980743" y="1506962"/>
                  </a:moveTo>
                  <a:cubicBezTo>
                    <a:pt x="4990698" y="1506962"/>
                    <a:pt x="4998768" y="1515032"/>
                    <a:pt x="4998768" y="1524986"/>
                  </a:cubicBezTo>
                  <a:cubicBezTo>
                    <a:pt x="4998768" y="1534941"/>
                    <a:pt x="4990698" y="1543011"/>
                    <a:pt x="4980743" y="1543011"/>
                  </a:cubicBezTo>
                  <a:cubicBezTo>
                    <a:pt x="4970789" y="1543011"/>
                    <a:pt x="4962719" y="1534941"/>
                    <a:pt x="4962719" y="1524986"/>
                  </a:cubicBezTo>
                  <a:cubicBezTo>
                    <a:pt x="4962719" y="1515032"/>
                    <a:pt x="4970789" y="1506962"/>
                    <a:pt x="4980743" y="1506962"/>
                  </a:cubicBezTo>
                  <a:close/>
                  <a:moveTo>
                    <a:pt x="961301" y="1506962"/>
                  </a:moveTo>
                  <a:cubicBezTo>
                    <a:pt x="971256" y="1506962"/>
                    <a:pt x="979326" y="1515032"/>
                    <a:pt x="979326" y="1524986"/>
                  </a:cubicBezTo>
                  <a:cubicBezTo>
                    <a:pt x="979326" y="1534941"/>
                    <a:pt x="971256" y="1543011"/>
                    <a:pt x="961301" y="1543011"/>
                  </a:cubicBezTo>
                  <a:cubicBezTo>
                    <a:pt x="951347" y="1543011"/>
                    <a:pt x="943277" y="1534941"/>
                    <a:pt x="943277" y="1524986"/>
                  </a:cubicBezTo>
                  <a:cubicBezTo>
                    <a:pt x="943277" y="1515032"/>
                    <a:pt x="951347" y="1506962"/>
                    <a:pt x="961301" y="1506962"/>
                  </a:cubicBezTo>
                  <a:close/>
                  <a:moveTo>
                    <a:pt x="859163" y="1500954"/>
                  </a:moveTo>
                  <a:cubicBezTo>
                    <a:pt x="869118" y="1500954"/>
                    <a:pt x="877188" y="1509024"/>
                    <a:pt x="877188" y="1518978"/>
                  </a:cubicBezTo>
                  <a:cubicBezTo>
                    <a:pt x="877188" y="1528933"/>
                    <a:pt x="869118" y="1537003"/>
                    <a:pt x="859163" y="1537003"/>
                  </a:cubicBezTo>
                  <a:cubicBezTo>
                    <a:pt x="849209" y="1537003"/>
                    <a:pt x="841139" y="1528933"/>
                    <a:pt x="841139" y="1518978"/>
                  </a:cubicBezTo>
                  <a:cubicBezTo>
                    <a:pt x="841139" y="1509024"/>
                    <a:pt x="849209" y="1500954"/>
                    <a:pt x="859163" y="1500954"/>
                  </a:cubicBezTo>
                  <a:close/>
                  <a:moveTo>
                    <a:pt x="4013434" y="1482930"/>
                  </a:moveTo>
                  <a:cubicBezTo>
                    <a:pt x="4023389" y="1482930"/>
                    <a:pt x="4031459" y="1490999"/>
                    <a:pt x="4031459" y="1500954"/>
                  </a:cubicBezTo>
                  <a:cubicBezTo>
                    <a:pt x="4031459" y="1510909"/>
                    <a:pt x="4023389" y="1518979"/>
                    <a:pt x="4013434" y="1518979"/>
                  </a:cubicBezTo>
                  <a:cubicBezTo>
                    <a:pt x="4003480" y="1518979"/>
                    <a:pt x="3995410" y="1510909"/>
                    <a:pt x="3995410" y="1500954"/>
                  </a:cubicBezTo>
                  <a:cubicBezTo>
                    <a:pt x="3995410" y="1490999"/>
                    <a:pt x="4003480" y="1482930"/>
                    <a:pt x="4013434" y="1482930"/>
                  </a:cubicBezTo>
                  <a:close/>
                  <a:moveTo>
                    <a:pt x="3412620" y="1482930"/>
                  </a:moveTo>
                  <a:cubicBezTo>
                    <a:pt x="3422575" y="1482930"/>
                    <a:pt x="3430645" y="1490999"/>
                    <a:pt x="3430645" y="1500954"/>
                  </a:cubicBezTo>
                  <a:cubicBezTo>
                    <a:pt x="3430645" y="1510909"/>
                    <a:pt x="3422575" y="1518979"/>
                    <a:pt x="3412620" y="1518979"/>
                  </a:cubicBezTo>
                  <a:cubicBezTo>
                    <a:pt x="3402666" y="1518979"/>
                    <a:pt x="3394596" y="1510909"/>
                    <a:pt x="3394596" y="1500954"/>
                  </a:cubicBezTo>
                  <a:cubicBezTo>
                    <a:pt x="3394596" y="1490999"/>
                    <a:pt x="3402666" y="1482930"/>
                    <a:pt x="3412620" y="1482930"/>
                  </a:cubicBezTo>
                  <a:close/>
                  <a:moveTo>
                    <a:pt x="1586148" y="1476922"/>
                  </a:moveTo>
                  <a:cubicBezTo>
                    <a:pt x="1596102" y="1476922"/>
                    <a:pt x="1604172" y="1484992"/>
                    <a:pt x="1604172" y="1494946"/>
                  </a:cubicBezTo>
                  <a:cubicBezTo>
                    <a:pt x="1604172" y="1504901"/>
                    <a:pt x="1596102" y="1512971"/>
                    <a:pt x="1586148" y="1512971"/>
                  </a:cubicBezTo>
                  <a:cubicBezTo>
                    <a:pt x="1576193" y="1512971"/>
                    <a:pt x="1568123" y="1504901"/>
                    <a:pt x="1568123" y="1494946"/>
                  </a:cubicBezTo>
                  <a:cubicBezTo>
                    <a:pt x="1568123" y="1484992"/>
                    <a:pt x="1576193" y="1476922"/>
                    <a:pt x="1586148" y="1476922"/>
                  </a:cubicBezTo>
                  <a:close/>
                  <a:moveTo>
                    <a:pt x="4271783" y="1464906"/>
                  </a:moveTo>
                  <a:cubicBezTo>
                    <a:pt x="4281738" y="1464906"/>
                    <a:pt x="4289808" y="1472976"/>
                    <a:pt x="4289808" y="1482930"/>
                  </a:cubicBezTo>
                  <a:cubicBezTo>
                    <a:pt x="4289808" y="1492885"/>
                    <a:pt x="4281738" y="1500955"/>
                    <a:pt x="4271783" y="1500955"/>
                  </a:cubicBezTo>
                  <a:cubicBezTo>
                    <a:pt x="4261828" y="1500955"/>
                    <a:pt x="4253759" y="1492885"/>
                    <a:pt x="4253759" y="1482930"/>
                  </a:cubicBezTo>
                  <a:cubicBezTo>
                    <a:pt x="4253759" y="1472976"/>
                    <a:pt x="4261828" y="1464906"/>
                    <a:pt x="4271783" y="1464906"/>
                  </a:cubicBezTo>
                  <a:close/>
                  <a:moveTo>
                    <a:pt x="1105497" y="1464906"/>
                  </a:moveTo>
                  <a:cubicBezTo>
                    <a:pt x="1115451" y="1464906"/>
                    <a:pt x="1123521" y="1472976"/>
                    <a:pt x="1123521" y="1482930"/>
                  </a:cubicBezTo>
                  <a:cubicBezTo>
                    <a:pt x="1123521" y="1492885"/>
                    <a:pt x="1115451" y="1500955"/>
                    <a:pt x="1105497" y="1500955"/>
                  </a:cubicBezTo>
                  <a:cubicBezTo>
                    <a:pt x="1095542" y="1500955"/>
                    <a:pt x="1087472" y="1492885"/>
                    <a:pt x="1087472" y="1482930"/>
                  </a:cubicBezTo>
                  <a:cubicBezTo>
                    <a:pt x="1087472" y="1472976"/>
                    <a:pt x="1095542" y="1464906"/>
                    <a:pt x="1105497" y="1464906"/>
                  </a:cubicBezTo>
                  <a:close/>
                  <a:moveTo>
                    <a:pt x="4602231" y="1452889"/>
                  </a:moveTo>
                  <a:cubicBezTo>
                    <a:pt x="4612186" y="1452889"/>
                    <a:pt x="4620256" y="1460958"/>
                    <a:pt x="4620256" y="1470913"/>
                  </a:cubicBezTo>
                  <a:cubicBezTo>
                    <a:pt x="4620256" y="1480868"/>
                    <a:pt x="4612186" y="1488938"/>
                    <a:pt x="4602231" y="1488938"/>
                  </a:cubicBezTo>
                  <a:cubicBezTo>
                    <a:pt x="4592276" y="1488938"/>
                    <a:pt x="4584207" y="1480868"/>
                    <a:pt x="4584207" y="1470913"/>
                  </a:cubicBezTo>
                  <a:cubicBezTo>
                    <a:pt x="4584207" y="1460958"/>
                    <a:pt x="4592276" y="1452889"/>
                    <a:pt x="4602231" y="1452889"/>
                  </a:cubicBezTo>
                  <a:close/>
                  <a:moveTo>
                    <a:pt x="3875247" y="1452889"/>
                  </a:moveTo>
                  <a:cubicBezTo>
                    <a:pt x="3885202" y="1452889"/>
                    <a:pt x="3893272" y="1460958"/>
                    <a:pt x="3893272" y="1470913"/>
                  </a:cubicBezTo>
                  <a:cubicBezTo>
                    <a:pt x="3893272" y="1480868"/>
                    <a:pt x="3885202" y="1488938"/>
                    <a:pt x="3875247" y="1488938"/>
                  </a:cubicBezTo>
                  <a:cubicBezTo>
                    <a:pt x="3865292" y="1488938"/>
                    <a:pt x="3857223" y="1480868"/>
                    <a:pt x="3857223" y="1470913"/>
                  </a:cubicBezTo>
                  <a:cubicBezTo>
                    <a:pt x="3857223" y="1460958"/>
                    <a:pt x="3865292" y="1452889"/>
                    <a:pt x="3875247" y="1452889"/>
                  </a:cubicBezTo>
                  <a:close/>
                  <a:moveTo>
                    <a:pt x="1706311" y="1452889"/>
                  </a:moveTo>
                  <a:cubicBezTo>
                    <a:pt x="1716265" y="1452889"/>
                    <a:pt x="1724335" y="1460958"/>
                    <a:pt x="1724335" y="1470913"/>
                  </a:cubicBezTo>
                  <a:cubicBezTo>
                    <a:pt x="1724335" y="1480868"/>
                    <a:pt x="1716265" y="1488938"/>
                    <a:pt x="1706311" y="1488938"/>
                  </a:cubicBezTo>
                  <a:cubicBezTo>
                    <a:pt x="1696356" y="1488938"/>
                    <a:pt x="1688286" y="1480868"/>
                    <a:pt x="1688286" y="1470913"/>
                  </a:cubicBezTo>
                  <a:cubicBezTo>
                    <a:pt x="1688286" y="1460958"/>
                    <a:pt x="1696356" y="1452889"/>
                    <a:pt x="1706311" y="1452889"/>
                  </a:cubicBezTo>
                  <a:close/>
                  <a:moveTo>
                    <a:pt x="1411911" y="1452889"/>
                  </a:moveTo>
                  <a:cubicBezTo>
                    <a:pt x="1421866" y="1452889"/>
                    <a:pt x="1429936" y="1460958"/>
                    <a:pt x="1429936" y="1470913"/>
                  </a:cubicBezTo>
                  <a:cubicBezTo>
                    <a:pt x="1429936" y="1480868"/>
                    <a:pt x="1421866" y="1488938"/>
                    <a:pt x="1411911" y="1488938"/>
                  </a:cubicBezTo>
                  <a:cubicBezTo>
                    <a:pt x="1401957" y="1488938"/>
                    <a:pt x="1393887" y="1480868"/>
                    <a:pt x="1393887" y="1470913"/>
                  </a:cubicBezTo>
                  <a:cubicBezTo>
                    <a:pt x="1393887" y="1460958"/>
                    <a:pt x="1401957" y="1452889"/>
                    <a:pt x="1411911" y="1452889"/>
                  </a:cubicBezTo>
                  <a:close/>
                  <a:moveTo>
                    <a:pt x="1249691" y="1452889"/>
                  </a:moveTo>
                  <a:cubicBezTo>
                    <a:pt x="1259646" y="1452889"/>
                    <a:pt x="1267716" y="1460958"/>
                    <a:pt x="1267716" y="1470913"/>
                  </a:cubicBezTo>
                  <a:cubicBezTo>
                    <a:pt x="1267716" y="1480868"/>
                    <a:pt x="1259646" y="1488938"/>
                    <a:pt x="1249691" y="1488938"/>
                  </a:cubicBezTo>
                  <a:cubicBezTo>
                    <a:pt x="1239737" y="1488938"/>
                    <a:pt x="1231667" y="1480868"/>
                    <a:pt x="1231667" y="1470913"/>
                  </a:cubicBezTo>
                  <a:cubicBezTo>
                    <a:pt x="1231667" y="1460958"/>
                    <a:pt x="1239737" y="1452889"/>
                    <a:pt x="1249691" y="1452889"/>
                  </a:cubicBezTo>
                  <a:close/>
                  <a:moveTo>
                    <a:pt x="4764451" y="1446881"/>
                  </a:moveTo>
                  <a:cubicBezTo>
                    <a:pt x="4774406" y="1446881"/>
                    <a:pt x="4782476" y="1454951"/>
                    <a:pt x="4782476" y="1464905"/>
                  </a:cubicBezTo>
                  <a:cubicBezTo>
                    <a:pt x="4782476" y="1474860"/>
                    <a:pt x="4774406" y="1482930"/>
                    <a:pt x="4764451" y="1482930"/>
                  </a:cubicBezTo>
                  <a:cubicBezTo>
                    <a:pt x="4754497" y="1482930"/>
                    <a:pt x="4746427" y="1474860"/>
                    <a:pt x="4746427" y="1464905"/>
                  </a:cubicBezTo>
                  <a:cubicBezTo>
                    <a:pt x="4746427" y="1454951"/>
                    <a:pt x="4754497" y="1446881"/>
                    <a:pt x="4764451" y="1446881"/>
                  </a:cubicBezTo>
                  <a:close/>
                  <a:moveTo>
                    <a:pt x="763032" y="1446881"/>
                  </a:moveTo>
                  <a:cubicBezTo>
                    <a:pt x="772987" y="1446881"/>
                    <a:pt x="781057" y="1454951"/>
                    <a:pt x="781057" y="1464905"/>
                  </a:cubicBezTo>
                  <a:cubicBezTo>
                    <a:pt x="781057" y="1474860"/>
                    <a:pt x="772987" y="1482930"/>
                    <a:pt x="763032" y="1482930"/>
                  </a:cubicBezTo>
                  <a:cubicBezTo>
                    <a:pt x="753078" y="1482930"/>
                    <a:pt x="745008" y="1474860"/>
                    <a:pt x="745008" y="1464905"/>
                  </a:cubicBezTo>
                  <a:cubicBezTo>
                    <a:pt x="745008" y="1454951"/>
                    <a:pt x="753078" y="1446881"/>
                    <a:pt x="763032" y="1446881"/>
                  </a:cubicBezTo>
                  <a:close/>
                  <a:moveTo>
                    <a:pt x="3731051" y="1434865"/>
                  </a:moveTo>
                  <a:cubicBezTo>
                    <a:pt x="3741006" y="1434865"/>
                    <a:pt x="3749076" y="1442935"/>
                    <a:pt x="3749076" y="1452889"/>
                  </a:cubicBezTo>
                  <a:cubicBezTo>
                    <a:pt x="3749076" y="1462844"/>
                    <a:pt x="3741006" y="1470914"/>
                    <a:pt x="3731051" y="1470914"/>
                  </a:cubicBezTo>
                  <a:cubicBezTo>
                    <a:pt x="3721096" y="1470914"/>
                    <a:pt x="3713027" y="1462844"/>
                    <a:pt x="3713027" y="1452889"/>
                  </a:cubicBezTo>
                  <a:cubicBezTo>
                    <a:pt x="3713027" y="1442935"/>
                    <a:pt x="3721096" y="1434865"/>
                    <a:pt x="3731051" y="1434865"/>
                  </a:cubicBezTo>
                  <a:close/>
                  <a:moveTo>
                    <a:pt x="3304474" y="1422849"/>
                  </a:moveTo>
                  <a:cubicBezTo>
                    <a:pt x="3314429" y="1422849"/>
                    <a:pt x="3322499" y="1430918"/>
                    <a:pt x="3322499" y="1440873"/>
                  </a:cubicBezTo>
                  <a:cubicBezTo>
                    <a:pt x="3322499" y="1450828"/>
                    <a:pt x="3314429" y="1458898"/>
                    <a:pt x="3304474" y="1458898"/>
                  </a:cubicBezTo>
                  <a:cubicBezTo>
                    <a:pt x="3294519" y="1458898"/>
                    <a:pt x="3286450" y="1450828"/>
                    <a:pt x="3286450" y="1440873"/>
                  </a:cubicBezTo>
                  <a:cubicBezTo>
                    <a:pt x="3286450" y="1430918"/>
                    <a:pt x="3294519" y="1422849"/>
                    <a:pt x="3304474" y="1422849"/>
                  </a:cubicBezTo>
                  <a:close/>
                  <a:moveTo>
                    <a:pt x="4890621" y="1416840"/>
                  </a:moveTo>
                  <a:cubicBezTo>
                    <a:pt x="4900576" y="1416840"/>
                    <a:pt x="4908646" y="1424910"/>
                    <a:pt x="4908646" y="1434864"/>
                  </a:cubicBezTo>
                  <a:cubicBezTo>
                    <a:pt x="4908646" y="1444819"/>
                    <a:pt x="4900576" y="1452889"/>
                    <a:pt x="4890621" y="1452889"/>
                  </a:cubicBezTo>
                  <a:cubicBezTo>
                    <a:pt x="4880667" y="1452889"/>
                    <a:pt x="4872597" y="1444819"/>
                    <a:pt x="4872597" y="1434864"/>
                  </a:cubicBezTo>
                  <a:cubicBezTo>
                    <a:pt x="4872597" y="1424910"/>
                    <a:pt x="4880667" y="1416840"/>
                    <a:pt x="4890621" y="1416840"/>
                  </a:cubicBezTo>
                  <a:close/>
                  <a:moveTo>
                    <a:pt x="3544799" y="1410832"/>
                  </a:moveTo>
                  <a:cubicBezTo>
                    <a:pt x="3554754" y="1410832"/>
                    <a:pt x="3562824" y="1418902"/>
                    <a:pt x="3562824" y="1428856"/>
                  </a:cubicBezTo>
                  <a:cubicBezTo>
                    <a:pt x="3562824" y="1438811"/>
                    <a:pt x="3554754" y="1446881"/>
                    <a:pt x="3544799" y="1446881"/>
                  </a:cubicBezTo>
                  <a:cubicBezTo>
                    <a:pt x="3534844" y="1446881"/>
                    <a:pt x="3526775" y="1438811"/>
                    <a:pt x="3526775" y="1428856"/>
                  </a:cubicBezTo>
                  <a:cubicBezTo>
                    <a:pt x="3526775" y="1418902"/>
                    <a:pt x="3534844" y="1410832"/>
                    <a:pt x="3544799" y="1410832"/>
                  </a:cubicBezTo>
                  <a:close/>
                  <a:moveTo>
                    <a:pt x="4488076" y="1404824"/>
                  </a:moveTo>
                  <a:cubicBezTo>
                    <a:pt x="4498031" y="1404824"/>
                    <a:pt x="4506101" y="1412894"/>
                    <a:pt x="4506101" y="1422848"/>
                  </a:cubicBezTo>
                  <a:cubicBezTo>
                    <a:pt x="4506101" y="1432803"/>
                    <a:pt x="4498031" y="1440873"/>
                    <a:pt x="4488076" y="1440873"/>
                  </a:cubicBezTo>
                  <a:cubicBezTo>
                    <a:pt x="4478121" y="1440873"/>
                    <a:pt x="4470051" y="1432803"/>
                    <a:pt x="4470051" y="1422848"/>
                  </a:cubicBezTo>
                  <a:cubicBezTo>
                    <a:pt x="4470051" y="1412894"/>
                    <a:pt x="4478121" y="1404824"/>
                    <a:pt x="4488076" y="1404824"/>
                  </a:cubicBezTo>
                  <a:close/>
                  <a:moveTo>
                    <a:pt x="5028808" y="1398816"/>
                  </a:moveTo>
                  <a:cubicBezTo>
                    <a:pt x="5038763" y="1398816"/>
                    <a:pt x="5046833" y="1406886"/>
                    <a:pt x="5046833" y="1416841"/>
                  </a:cubicBezTo>
                  <a:cubicBezTo>
                    <a:pt x="5046833" y="1426795"/>
                    <a:pt x="5038763" y="1434865"/>
                    <a:pt x="5028808" y="1434865"/>
                  </a:cubicBezTo>
                  <a:cubicBezTo>
                    <a:pt x="5018853" y="1434865"/>
                    <a:pt x="5010783" y="1426795"/>
                    <a:pt x="5010783" y="1416841"/>
                  </a:cubicBezTo>
                  <a:cubicBezTo>
                    <a:pt x="5010783" y="1406886"/>
                    <a:pt x="5018853" y="1398816"/>
                    <a:pt x="5028808" y="1398816"/>
                  </a:cubicBezTo>
                  <a:close/>
                  <a:moveTo>
                    <a:pt x="4367914" y="1398816"/>
                  </a:moveTo>
                  <a:cubicBezTo>
                    <a:pt x="4377869" y="1398816"/>
                    <a:pt x="4385939" y="1406886"/>
                    <a:pt x="4385939" y="1416841"/>
                  </a:cubicBezTo>
                  <a:cubicBezTo>
                    <a:pt x="4385939" y="1426795"/>
                    <a:pt x="4377869" y="1434865"/>
                    <a:pt x="4367914" y="1434865"/>
                  </a:cubicBezTo>
                  <a:cubicBezTo>
                    <a:pt x="4357959" y="1434865"/>
                    <a:pt x="4349889" y="1426795"/>
                    <a:pt x="4349889" y="1416841"/>
                  </a:cubicBezTo>
                  <a:cubicBezTo>
                    <a:pt x="4349889" y="1406886"/>
                    <a:pt x="4357959" y="1398816"/>
                    <a:pt x="4367914" y="1398816"/>
                  </a:cubicBezTo>
                  <a:close/>
                  <a:moveTo>
                    <a:pt x="4163637" y="1398816"/>
                  </a:moveTo>
                  <a:cubicBezTo>
                    <a:pt x="4173592" y="1398816"/>
                    <a:pt x="4181662" y="1406886"/>
                    <a:pt x="4181662" y="1416841"/>
                  </a:cubicBezTo>
                  <a:cubicBezTo>
                    <a:pt x="4181662" y="1426795"/>
                    <a:pt x="4173592" y="1434865"/>
                    <a:pt x="4163637" y="1434865"/>
                  </a:cubicBezTo>
                  <a:cubicBezTo>
                    <a:pt x="4153683" y="1434865"/>
                    <a:pt x="4145613" y="1426795"/>
                    <a:pt x="4145613" y="1416841"/>
                  </a:cubicBezTo>
                  <a:cubicBezTo>
                    <a:pt x="4145613" y="1406886"/>
                    <a:pt x="4153683" y="1398816"/>
                    <a:pt x="4163637" y="1398816"/>
                  </a:cubicBezTo>
                  <a:close/>
                  <a:moveTo>
                    <a:pt x="672910" y="1398816"/>
                  </a:moveTo>
                  <a:cubicBezTo>
                    <a:pt x="682865" y="1398816"/>
                    <a:pt x="690935" y="1406886"/>
                    <a:pt x="690935" y="1416841"/>
                  </a:cubicBezTo>
                  <a:cubicBezTo>
                    <a:pt x="690935" y="1426795"/>
                    <a:pt x="682865" y="1434865"/>
                    <a:pt x="672910" y="1434865"/>
                  </a:cubicBezTo>
                  <a:cubicBezTo>
                    <a:pt x="662956" y="1434865"/>
                    <a:pt x="654886" y="1426795"/>
                    <a:pt x="654886" y="1416841"/>
                  </a:cubicBezTo>
                  <a:cubicBezTo>
                    <a:pt x="654886" y="1406886"/>
                    <a:pt x="662956" y="1398816"/>
                    <a:pt x="672910" y="1398816"/>
                  </a:cubicBezTo>
                  <a:close/>
                  <a:moveTo>
                    <a:pt x="3190319" y="1392808"/>
                  </a:moveTo>
                  <a:cubicBezTo>
                    <a:pt x="3200274" y="1392808"/>
                    <a:pt x="3208344" y="1400877"/>
                    <a:pt x="3208344" y="1410832"/>
                  </a:cubicBezTo>
                  <a:cubicBezTo>
                    <a:pt x="3208344" y="1420787"/>
                    <a:pt x="3200274" y="1428857"/>
                    <a:pt x="3190319" y="1428857"/>
                  </a:cubicBezTo>
                  <a:cubicBezTo>
                    <a:pt x="3180364" y="1428857"/>
                    <a:pt x="3172295" y="1420787"/>
                    <a:pt x="3172295" y="1410832"/>
                  </a:cubicBezTo>
                  <a:cubicBezTo>
                    <a:pt x="3172295" y="1400877"/>
                    <a:pt x="3180364" y="1392808"/>
                    <a:pt x="3190319" y="1392808"/>
                  </a:cubicBezTo>
                  <a:close/>
                  <a:moveTo>
                    <a:pt x="1814456" y="1392808"/>
                  </a:moveTo>
                  <a:cubicBezTo>
                    <a:pt x="1824411" y="1392808"/>
                    <a:pt x="1832481" y="1400877"/>
                    <a:pt x="1832481" y="1410832"/>
                  </a:cubicBezTo>
                  <a:cubicBezTo>
                    <a:pt x="1832481" y="1420787"/>
                    <a:pt x="1824411" y="1428857"/>
                    <a:pt x="1814456" y="1428857"/>
                  </a:cubicBezTo>
                  <a:cubicBezTo>
                    <a:pt x="1804502" y="1428857"/>
                    <a:pt x="1796432" y="1420787"/>
                    <a:pt x="1796432" y="1410832"/>
                  </a:cubicBezTo>
                  <a:cubicBezTo>
                    <a:pt x="1796432" y="1400877"/>
                    <a:pt x="1804502" y="1392808"/>
                    <a:pt x="1814456" y="1392808"/>
                  </a:cubicBezTo>
                  <a:close/>
                  <a:moveTo>
                    <a:pt x="967309" y="1386800"/>
                  </a:moveTo>
                  <a:cubicBezTo>
                    <a:pt x="977264" y="1386800"/>
                    <a:pt x="985334" y="1394870"/>
                    <a:pt x="985334" y="1404824"/>
                  </a:cubicBezTo>
                  <a:cubicBezTo>
                    <a:pt x="985334" y="1414779"/>
                    <a:pt x="977264" y="1422849"/>
                    <a:pt x="967309" y="1422849"/>
                  </a:cubicBezTo>
                  <a:cubicBezTo>
                    <a:pt x="957355" y="1422849"/>
                    <a:pt x="949285" y="1414779"/>
                    <a:pt x="949285" y="1404824"/>
                  </a:cubicBezTo>
                  <a:cubicBezTo>
                    <a:pt x="949285" y="1394870"/>
                    <a:pt x="957355" y="1386800"/>
                    <a:pt x="967309" y="1386800"/>
                  </a:cubicBezTo>
                  <a:close/>
                  <a:moveTo>
                    <a:pt x="4049482" y="1374784"/>
                  </a:moveTo>
                  <a:cubicBezTo>
                    <a:pt x="4059437" y="1374784"/>
                    <a:pt x="4067507" y="1382854"/>
                    <a:pt x="4067507" y="1392808"/>
                  </a:cubicBezTo>
                  <a:cubicBezTo>
                    <a:pt x="4067507" y="1402763"/>
                    <a:pt x="4059437" y="1410833"/>
                    <a:pt x="4049482" y="1410833"/>
                  </a:cubicBezTo>
                  <a:cubicBezTo>
                    <a:pt x="4039528" y="1410833"/>
                    <a:pt x="4031458" y="1402763"/>
                    <a:pt x="4031458" y="1392808"/>
                  </a:cubicBezTo>
                  <a:cubicBezTo>
                    <a:pt x="4031458" y="1382854"/>
                    <a:pt x="4039528" y="1374784"/>
                    <a:pt x="4049482" y="1374784"/>
                  </a:cubicBezTo>
                  <a:close/>
                  <a:moveTo>
                    <a:pt x="4674329" y="1368775"/>
                  </a:moveTo>
                  <a:cubicBezTo>
                    <a:pt x="4684284" y="1368775"/>
                    <a:pt x="4692354" y="1376845"/>
                    <a:pt x="4692354" y="1386800"/>
                  </a:cubicBezTo>
                  <a:cubicBezTo>
                    <a:pt x="4692354" y="1396754"/>
                    <a:pt x="4684284" y="1404824"/>
                    <a:pt x="4674329" y="1404824"/>
                  </a:cubicBezTo>
                  <a:cubicBezTo>
                    <a:pt x="4664375" y="1404824"/>
                    <a:pt x="4656305" y="1396754"/>
                    <a:pt x="4656305" y="1386800"/>
                  </a:cubicBezTo>
                  <a:cubicBezTo>
                    <a:pt x="4656305" y="1376845"/>
                    <a:pt x="4664375" y="1368775"/>
                    <a:pt x="4674329" y="1368775"/>
                  </a:cubicBezTo>
                  <a:close/>
                  <a:moveTo>
                    <a:pt x="1526067" y="1368775"/>
                  </a:moveTo>
                  <a:cubicBezTo>
                    <a:pt x="1536021" y="1368775"/>
                    <a:pt x="1544091" y="1376845"/>
                    <a:pt x="1544091" y="1386800"/>
                  </a:cubicBezTo>
                  <a:cubicBezTo>
                    <a:pt x="1544091" y="1396754"/>
                    <a:pt x="1536021" y="1404824"/>
                    <a:pt x="1526067" y="1404824"/>
                  </a:cubicBezTo>
                  <a:cubicBezTo>
                    <a:pt x="1516112" y="1404824"/>
                    <a:pt x="1508042" y="1396754"/>
                    <a:pt x="1508042" y="1386800"/>
                  </a:cubicBezTo>
                  <a:cubicBezTo>
                    <a:pt x="1508042" y="1376845"/>
                    <a:pt x="1516112" y="1368775"/>
                    <a:pt x="1526067" y="1368775"/>
                  </a:cubicBezTo>
                  <a:close/>
                  <a:moveTo>
                    <a:pt x="1369854" y="1368775"/>
                  </a:moveTo>
                  <a:cubicBezTo>
                    <a:pt x="1379809" y="1368775"/>
                    <a:pt x="1387879" y="1376845"/>
                    <a:pt x="1387879" y="1386800"/>
                  </a:cubicBezTo>
                  <a:cubicBezTo>
                    <a:pt x="1387879" y="1396754"/>
                    <a:pt x="1379809" y="1404824"/>
                    <a:pt x="1369854" y="1404824"/>
                  </a:cubicBezTo>
                  <a:cubicBezTo>
                    <a:pt x="1359900" y="1404824"/>
                    <a:pt x="1351830" y="1396754"/>
                    <a:pt x="1351830" y="1386800"/>
                  </a:cubicBezTo>
                  <a:cubicBezTo>
                    <a:pt x="1351830" y="1376845"/>
                    <a:pt x="1359900" y="1368775"/>
                    <a:pt x="1369854" y="1368775"/>
                  </a:cubicBezTo>
                  <a:close/>
                  <a:moveTo>
                    <a:pt x="3418628" y="1362767"/>
                  </a:moveTo>
                  <a:cubicBezTo>
                    <a:pt x="3428583" y="1362767"/>
                    <a:pt x="3436653" y="1370836"/>
                    <a:pt x="3436653" y="1380791"/>
                  </a:cubicBezTo>
                  <a:cubicBezTo>
                    <a:pt x="3436653" y="1390746"/>
                    <a:pt x="3428583" y="1398816"/>
                    <a:pt x="3418628" y="1398816"/>
                  </a:cubicBezTo>
                  <a:cubicBezTo>
                    <a:pt x="3408674" y="1398816"/>
                    <a:pt x="3400604" y="1390746"/>
                    <a:pt x="3400604" y="1380791"/>
                  </a:cubicBezTo>
                  <a:cubicBezTo>
                    <a:pt x="3400604" y="1370836"/>
                    <a:pt x="3408674" y="1362767"/>
                    <a:pt x="3418628" y="1362767"/>
                  </a:cubicBezTo>
                  <a:close/>
                  <a:moveTo>
                    <a:pt x="1147553" y="1362767"/>
                  </a:moveTo>
                  <a:cubicBezTo>
                    <a:pt x="1157508" y="1362767"/>
                    <a:pt x="1165578" y="1370836"/>
                    <a:pt x="1165578" y="1380791"/>
                  </a:cubicBezTo>
                  <a:cubicBezTo>
                    <a:pt x="1165578" y="1390746"/>
                    <a:pt x="1157508" y="1398816"/>
                    <a:pt x="1147553" y="1398816"/>
                  </a:cubicBezTo>
                  <a:cubicBezTo>
                    <a:pt x="1137599" y="1398816"/>
                    <a:pt x="1129529" y="1390746"/>
                    <a:pt x="1129529" y="1380791"/>
                  </a:cubicBezTo>
                  <a:cubicBezTo>
                    <a:pt x="1129529" y="1370836"/>
                    <a:pt x="1137599" y="1362767"/>
                    <a:pt x="1147553" y="1362767"/>
                  </a:cubicBezTo>
                  <a:close/>
                  <a:moveTo>
                    <a:pt x="3646937" y="1356759"/>
                  </a:moveTo>
                  <a:cubicBezTo>
                    <a:pt x="3656892" y="1356759"/>
                    <a:pt x="3664962" y="1364829"/>
                    <a:pt x="3664962" y="1374783"/>
                  </a:cubicBezTo>
                  <a:cubicBezTo>
                    <a:pt x="3664962" y="1384738"/>
                    <a:pt x="3656892" y="1392808"/>
                    <a:pt x="3646937" y="1392808"/>
                  </a:cubicBezTo>
                  <a:cubicBezTo>
                    <a:pt x="3636982" y="1392808"/>
                    <a:pt x="3628912" y="1384738"/>
                    <a:pt x="3628912" y="1374783"/>
                  </a:cubicBezTo>
                  <a:cubicBezTo>
                    <a:pt x="3628912" y="1364829"/>
                    <a:pt x="3636982" y="1356759"/>
                    <a:pt x="3646937" y="1356759"/>
                  </a:cubicBezTo>
                  <a:close/>
                  <a:moveTo>
                    <a:pt x="1946636" y="1356759"/>
                  </a:moveTo>
                  <a:cubicBezTo>
                    <a:pt x="1956590" y="1356759"/>
                    <a:pt x="1964660" y="1364829"/>
                    <a:pt x="1964660" y="1374783"/>
                  </a:cubicBezTo>
                  <a:cubicBezTo>
                    <a:pt x="1964660" y="1384738"/>
                    <a:pt x="1956590" y="1392808"/>
                    <a:pt x="1946636" y="1392808"/>
                  </a:cubicBezTo>
                  <a:cubicBezTo>
                    <a:pt x="1936681" y="1392808"/>
                    <a:pt x="1928611" y="1384738"/>
                    <a:pt x="1928611" y="1374783"/>
                  </a:cubicBezTo>
                  <a:cubicBezTo>
                    <a:pt x="1928611" y="1364829"/>
                    <a:pt x="1936681" y="1356759"/>
                    <a:pt x="1946636" y="1356759"/>
                  </a:cubicBezTo>
                  <a:close/>
                  <a:moveTo>
                    <a:pt x="1658245" y="1350751"/>
                  </a:moveTo>
                  <a:cubicBezTo>
                    <a:pt x="1668200" y="1350751"/>
                    <a:pt x="1676270" y="1358821"/>
                    <a:pt x="1676270" y="1368775"/>
                  </a:cubicBezTo>
                  <a:cubicBezTo>
                    <a:pt x="1676270" y="1378730"/>
                    <a:pt x="1668200" y="1386800"/>
                    <a:pt x="1658245" y="1386800"/>
                  </a:cubicBezTo>
                  <a:cubicBezTo>
                    <a:pt x="1648291" y="1386800"/>
                    <a:pt x="1640221" y="1378730"/>
                    <a:pt x="1640221" y="1368775"/>
                  </a:cubicBezTo>
                  <a:cubicBezTo>
                    <a:pt x="1640221" y="1358821"/>
                    <a:pt x="1648291" y="1350751"/>
                    <a:pt x="1658245" y="1350751"/>
                  </a:cubicBezTo>
                  <a:close/>
                  <a:moveTo>
                    <a:pt x="3929320" y="1344743"/>
                  </a:moveTo>
                  <a:cubicBezTo>
                    <a:pt x="3939275" y="1344743"/>
                    <a:pt x="3947345" y="1352813"/>
                    <a:pt x="3947345" y="1362767"/>
                  </a:cubicBezTo>
                  <a:cubicBezTo>
                    <a:pt x="3947345" y="1372722"/>
                    <a:pt x="3939275" y="1380792"/>
                    <a:pt x="3929320" y="1380792"/>
                  </a:cubicBezTo>
                  <a:cubicBezTo>
                    <a:pt x="3919366" y="1380792"/>
                    <a:pt x="3911296" y="1372722"/>
                    <a:pt x="3911296" y="1362767"/>
                  </a:cubicBezTo>
                  <a:cubicBezTo>
                    <a:pt x="3911296" y="1352813"/>
                    <a:pt x="3919366" y="1344743"/>
                    <a:pt x="3929320" y="1344743"/>
                  </a:cubicBezTo>
                  <a:close/>
                  <a:moveTo>
                    <a:pt x="3088181" y="1344743"/>
                  </a:moveTo>
                  <a:cubicBezTo>
                    <a:pt x="3098136" y="1344743"/>
                    <a:pt x="3106206" y="1352813"/>
                    <a:pt x="3106206" y="1362767"/>
                  </a:cubicBezTo>
                  <a:cubicBezTo>
                    <a:pt x="3106206" y="1372722"/>
                    <a:pt x="3098136" y="1380792"/>
                    <a:pt x="3088181" y="1380792"/>
                  </a:cubicBezTo>
                  <a:cubicBezTo>
                    <a:pt x="3078227" y="1380792"/>
                    <a:pt x="3070157" y="1372722"/>
                    <a:pt x="3070157" y="1362767"/>
                  </a:cubicBezTo>
                  <a:cubicBezTo>
                    <a:pt x="3070157" y="1352813"/>
                    <a:pt x="3078227" y="1344743"/>
                    <a:pt x="3088181" y="1344743"/>
                  </a:cubicBezTo>
                  <a:close/>
                  <a:moveTo>
                    <a:pt x="853154" y="1344743"/>
                  </a:moveTo>
                  <a:cubicBezTo>
                    <a:pt x="863109" y="1344743"/>
                    <a:pt x="871179" y="1352813"/>
                    <a:pt x="871179" y="1362767"/>
                  </a:cubicBezTo>
                  <a:cubicBezTo>
                    <a:pt x="871179" y="1372722"/>
                    <a:pt x="863109" y="1380792"/>
                    <a:pt x="853154" y="1380792"/>
                  </a:cubicBezTo>
                  <a:cubicBezTo>
                    <a:pt x="843200" y="1380792"/>
                    <a:pt x="835130" y="1372722"/>
                    <a:pt x="835130" y="1362767"/>
                  </a:cubicBezTo>
                  <a:cubicBezTo>
                    <a:pt x="835130" y="1352813"/>
                    <a:pt x="843200" y="1344743"/>
                    <a:pt x="853154" y="1344743"/>
                  </a:cubicBezTo>
                  <a:close/>
                  <a:moveTo>
                    <a:pt x="4283800" y="1326718"/>
                  </a:moveTo>
                  <a:cubicBezTo>
                    <a:pt x="4293755" y="1326718"/>
                    <a:pt x="4301825" y="1334788"/>
                    <a:pt x="4301825" y="1344742"/>
                  </a:cubicBezTo>
                  <a:cubicBezTo>
                    <a:pt x="4301825" y="1354697"/>
                    <a:pt x="4293755" y="1362767"/>
                    <a:pt x="4283800" y="1362767"/>
                  </a:cubicBezTo>
                  <a:cubicBezTo>
                    <a:pt x="4273846" y="1362767"/>
                    <a:pt x="4265776" y="1354697"/>
                    <a:pt x="4265776" y="1344742"/>
                  </a:cubicBezTo>
                  <a:cubicBezTo>
                    <a:pt x="4265776" y="1334788"/>
                    <a:pt x="4273846" y="1326718"/>
                    <a:pt x="4283800" y="1326718"/>
                  </a:cubicBezTo>
                  <a:close/>
                  <a:moveTo>
                    <a:pt x="3815165" y="1326718"/>
                  </a:moveTo>
                  <a:cubicBezTo>
                    <a:pt x="3825120" y="1326718"/>
                    <a:pt x="3833190" y="1334788"/>
                    <a:pt x="3833190" y="1344742"/>
                  </a:cubicBezTo>
                  <a:cubicBezTo>
                    <a:pt x="3833190" y="1354697"/>
                    <a:pt x="3825120" y="1362767"/>
                    <a:pt x="3815165" y="1362767"/>
                  </a:cubicBezTo>
                  <a:cubicBezTo>
                    <a:pt x="3805210" y="1362767"/>
                    <a:pt x="3797141" y="1354697"/>
                    <a:pt x="3797141" y="1344742"/>
                  </a:cubicBezTo>
                  <a:cubicBezTo>
                    <a:pt x="3797141" y="1334788"/>
                    <a:pt x="3805210" y="1326718"/>
                    <a:pt x="3815165" y="1326718"/>
                  </a:cubicBezTo>
                  <a:close/>
                  <a:moveTo>
                    <a:pt x="2980034" y="1326718"/>
                  </a:moveTo>
                  <a:cubicBezTo>
                    <a:pt x="2989989" y="1326718"/>
                    <a:pt x="2998059" y="1334788"/>
                    <a:pt x="2998059" y="1344742"/>
                  </a:cubicBezTo>
                  <a:cubicBezTo>
                    <a:pt x="2998059" y="1354697"/>
                    <a:pt x="2989989" y="1362767"/>
                    <a:pt x="2980034" y="1362767"/>
                  </a:cubicBezTo>
                  <a:cubicBezTo>
                    <a:pt x="2970079" y="1362767"/>
                    <a:pt x="2962010" y="1354697"/>
                    <a:pt x="2962010" y="1344742"/>
                  </a:cubicBezTo>
                  <a:cubicBezTo>
                    <a:pt x="2962010" y="1334788"/>
                    <a:pt x="2970079" y="1326718"/>
                    <a:pt x="2980034" y="1326718"/>
                  </a:cubicBezTo>
                  <a:close/>
                  <a:moveTo>
                    <a:pt x="594806" y="1326718"/>
                  </a:moveTo>
                  <a:cubicBezTo>
                    <a:pt x="604760" y="1326718"/>
                    <a:pt x="612830" y="1334788"/>
                    <a:pt x="612830" y="1344742"/>
                  </a:cubicBezTo>
                  <a:cubicBezTo>
                    <a:pt x="612830" y="1354697"/>
                    <a:pt x="604760" y="1362767"/>
                    <a:pt x="594806" y="1362767"/>
                  </a:cubicBezTo>
                  <a:cubicBezTo>
                    <a:pt x="584851" y="1362767"/>
                    <a:pt x="576781" y="1354697"/>
                    <a:pt x="576781" y="1344742"/>
                  </a:cubicBezTo>
                  <a:cubicBezTo>
                    <a:pt x="576781" y="1334788"/>
                    <a:pt x="584851" y="1326718"/>
                    <a:pt x="594806" y="1326718"/>
                  </a:cubicBezTo>
                  <a:close/>
                  <a:moveTo>
                    <a:pt x="4836548" y="1314702"/>
                  </a:moveTo>
                  <a:cubicBezTo>
                    <a:pt x="4846503" y="1314702"/>
                    <a:pt x="4854573" y="1322772"/>
                    <a:pt x="4854573" y="1332726"/>
                  </a:cubicBezTo>
                  <a:cubicBezTo>
                    <a:pt x="4854573" y="1342681"/>
                    <a:pt x="4846503" y="1350751"/>
                    <a:pt x="4836548" y="1350751"/>
                  </a:cubicBezTo>
                  <a:cubicBezTo>
                    <a:pt x="4826593" y="1350751"/>
                    <a:pt x="4818524" y="1342681"/>
                    <a:pt x="4818524" y="1332726"/>
                  </a:cubicBezTo>
                  <a:cubicBezTo>
                    <a:pt x="4818524" y="1322772"/>
                    <a:pt x="4826593" y="1314702"/>
                    <a:pt x="4836548" y="1314702"/>
                  </a:cubicBezTo>
                  <a:close/>
                  <a:moveTo>
                    <a:pt x="4980743" y="1308694"/>
                  </a:moveTo>
                  <a:cubicBezTo>
                    <a:pt x="4990698" y="1308694"/>
                    <a:pt x="4998768" y="1316764"/>
                    <a:pt x="4998768" y="1326719"/>
                  </a:cubicBezTo>
                  <a:cubicBezTo>
                    <a:pt x="4998768" y="1336673"/>
                    <a:pt x="4990698" y="1344743"/>
                    <a:pt x="4980743" y="1344743"/>
                  </a:cubicBezTo>
                  <a:cubicBezTo>
                    <a:pt x="4970789" y="1344743"/>
                    <a:pt x="4962719" y="1336673"/>
                    <a:pt x="4962719" y="1326719"/>
                  </a:cubicBezTo>
                  <a:cubicBezTo>
                    <a:pt x="4962719" y="1316764"/>
                    <a:pt x="4970789" y="1308694"/>
                    <a:pt x="4980743" y="1308694"/>
                  </a:cubicBezTo>
                  <a:close/>
                  <a:moveTo>
                    <a:pt x="2871888" y="1302686"/>
                  </a:moveTo>
                  <a:cubicBezTo>
                    <a:pt x="2881843" y="1302686"/>
                    <a:pt x="2889913" y="1310755"/>
                    <a:pt x="2889913" y="1320710"/>
                  </a:cubicBezTo>
                  <a:cubicBezTo>
                    <a:pt x="2889913" y="1330665"/>
                    <a:pt x="2881843" y="1338735"/>
                    <a:pt x="2871888" y="1338735"/>
                  </a:cubicBezTo>
                  <a:cubicBezTo>
                    <a:pt x="2861934" y="1338735"/>
                    <a:pt x="2853864" y="1330665"/>
                    <a:pt x="2853864" y="1320710"/>
                  </a:cubicBezTo>
                  <a:cubicBezTo>
                    <a:pt x="2853864" y="1310755"/>
                    <a:pt x="2861934" y="1302686"/>
                    <a:pt x="2871888" y="1302686"/>
                  </a:cubicBezTo>
                  <a:close/>
                  <a:moveTo>
                    <a:pt x="2102847" y="1302686"/>
                  </a:moveTo>
                  <a:cubicBezTo>
                    <a:pt x="2112802" y="1302686"/>
                    <a:pt x="2120872" y="1310755"/>
                    <a:pt x="2120872" y="1320710"/>
                  </a:cubicBezTo>
                  <a:cubicBezTo>
                    <a:pt x="2120872" y="1330665"/>
                    <a:pt x="2112802" y="1338735"/>
                    <a:pt x="2102847" y="1338735"/>
                  </a:cubicBezTo>
                  <a:cubicBezTo>
                    <a:pt x="2092893" y="1338735"/>
                    <a:pt x="2084823" y="1330665"/>
                    <a:pt x="2084823" y="1320710"/>
                  </a:cubicBezTo>
                  <a:cubicBezTo>
                    <a:pt x="2084823" y="1310755"/>
                    <a:pt x="2092893" y="1302686"/>
                    <a:pt x="2102847" y="1302686"/>
                  </a:cubicBezTo>
                  <a:close/>
                  <a:moveTo>
                    <a:pt x="1273724" y="1302686"/>
                  </a:moveTo>
                  <a:cubicBezTo>
                    <a:pt x="1283679" y="1302686"/>
                    <a:pt x="1291749" y="1310755"/>
                    <a:pt x="1291749" y="1320710"/>
                  </a:cubicBezTo>
                  <a:cubicBezTo>
                    <a:pt x="1291749" y="1330665"/>
                    <a:pt x="1283679" y="1338735"/>
                    <a:pt x="1273724" y="1338735"/>
                  </a:cubicBezTo>
                  <a:cubicBezTo>
                    <a:pt x="1263770" y="1338735"/>
                    <a:pt x="1255700" y="1330665"/>
                    <a:pt x="1255700" y="1320710"/>
                  </a:cubicBezTo>
                  <a:cubicBezTo>
                    <a:pt x="1255700" y="1310755"/>
                    <a:pt x="1263770" y="1302686"/>
                    <a:pt x="1273724" y="1302686"/>
                  </a:cubicBezTo>
                  <a:close/>
                  <a:moveTo>
                    <a:pt x="1033398" y="1302686"/>
                  </a:moveTo>
                  <a:cubicBezTo>
                    <a:pt x="1043353" y="1302686"/>
                    <a:pt x="1051423" y="1310755"/>
                    <a:pt x="1051423" y="1320710"/>
                  </a:cubicBezTo>
                  <a:cubicBezTo>
                    <a:pt x="1051423" y="1330665"/>
                    <a:pt x="1043353" y="1338735"/>
                    <a:pt x="1033398" y="1338735"/>
                  </a:cubicBezTo>
                  <a:cubicBezTo>
                    <a:pt x="1023444" y="1338735"/>
                    <a:pt x="1015374" y="1330665"/>
                    <a:pt x="1015374" y="1320710"/>
                  </a:cubicBezTo>
                  <a:cubicBezTo>
                    <a:pt x="1015374" y="1310755"/>
                    <a:pt x="1023444" y="1302686"/>
                    <a:pt x="1033398" y="1302686"/>
                  </a:cubicBezTo>
                  <a:close/>
                  <a:moveTo>
                    <a:pt x="4548158" y="1296678"/>
                  </a:moveTo>
                  <a:cubicBezTo>
                    <a:pt x="4558113" y="1296678"/>
                    <a:pt x="4566183" y="1304748"/>
                    <a:pt x="4566183" y="1314702"/>
                  </a:cubicBezTo>
                  <a:cubicBezTo>
                    <a:pt x="4566183" y="1324657"/>
                    <a:pt x="4558113" y="1332727"/>
                    <a:pt x="4548158" y="1332727"/>
                  </a:cubicBezTo>
                  <a:cubicBezTo>
                    <a:pt x="4538203" y="1332727"/>
                    <a:pt x="4530133" y="1324657"/>
                    <a:pt x="4530133" y="1314702"/>
                  </a:cubicBezTo>
                  <a:cubicBezTo>
                    <a:pt x="4530133" y="1304748"/>
                    <a:pt x="4538203" y="1296678"/>
                    <a:pt x="4548158" y="1296678"/>
                  </a:cubicBezTo>
                  <a:close/>
                  <a:moveTo>
                    <a:pt x="3520767" y="1290670"/>
                  </a:moveTo>
                  <a:cubicBezTo>
                    <a:pt x="3530722" y="1290670"/>
                    <a:pt x="3538792" y="1298740"/>
                    <a:pt x="3538792" y="1308694"/>
                  </a:cubicBezTo>
                  <a:cubicBezTo>
                    <a:pt x="3538792" y="1318649"/>
                    <a:pt x="3530722" y="1326719"/>
                    <a:pt x="3520767" y="1326719"/>
                  </a:cubicBezTo>
                  <a:cubicBezTo>
                    <a:pt x="3510812" y="1326719"/>
                    <a:pt x="3502743" y="1318649"/>
                    <a:pt x="3502743" y="1308694"/>
                  </a:cubicBezTo>
                  <a:cubicBezTo>
                    <a:pt x="3502743" y="1298740"/>
                    <a:pt x="3510812" y="1290670"/>
                    <a:pt x="3520767" y="1290670"/>
                  </a:cubicBezTo>
                  <a:close/>
                  <a:moveTo>
                    <a:pt x="3244392" y="1290670"/>
                  </a:moveTo>
                  <a:cubicBezTo>
                    <a:pt x="3254347" y="1290670"/>
                    <a:pt x="3262417" y="1298740"/>
                    <a:pt x="3262417" y="1308694"/>
                  </a:cubicBezTo>
                  <a:cubicBezTo>
                    <a:pt x="3262417" y="1318649"/>
                    <a:pt x="3254347" y="1326719"/>
                    <a:pt x="3244392" y="1326719"/>
                  </a:cubicBezTo>
                  <a:cubicBezTo>
                    <a:pt x="3234437" y="1326719"/>
                    <a:pt x="3226368" y="1318649"/>
                    <a:pt x="3226368" y="1308694"/>
                  </a:cubicBezTo>
                  <a:cubicBezTo>
                    <a:pt x="3226368" y="1298740"/>
                    <a:pt x="3234437" y="1290670"/>
                    <a:pt x="3244392" y="1290670"/>
                  </a:cubicBezTo>
                  <a:close/>
                  <a:moveTo>
                    <a:pt x="757024" y="1290670"/>
                  </a:moveTo>
                  <a:cubicBezTo>
                    <a:pt x="766979" y="1290670"/>
                    <a:pt x="775049" y="1298740"/>
                    <a:pt x="775049" y="1308694"/>
                  </a:cubicBezTo>
                  <a:cubicBezTo>
                    <a:pt x="775049" y="1318649"/>
                    <a:pt x="766979" y="1326719"/>
                    <a:pt x="757024" y="1326719"/>
                  </a:cubicBezTo>
                  <a:cubicBezTo>
                    <a:pt x="747070" y="1326719"/>
                    <a:pt x="739000" y="1318649"/>
                    <a:pt x="739000" y="1308694"/>
                  </a:cubicBezTo>
                  <a:cubicBezTo>
                    <a:pt x="739000" y="1298740"/>
                    <a:pt x="747070" y="1290670"/>
                    <a:pt x="757024" y="1290670"/>
                  </a:cubicBezTo>
                  <a:close/>
                  <a:moveTo>
                    <a:pt x="4427995" y="1284661"/>
                  </a:moveTo>
                  <a:cubicBezTo>
                    <a:pt x="4437950" y="1284661"/>
                    <a:pt x="4446020" y="1292731"/>
                    <a:pt x="4446020" y="1302685"/>
                  </a:cubicBezTo>
                  <a:cubicBezTo>
                    <a:pt x="4446020" y="1312640"/>
                    <a:pt x="4437950" y="1320710"/>
                    <a:pt x="4427995" y="1320710"/>
                  </a:cubicBezTo>
                  <a:cubicBezTo>
                    <a:pt x="4418040" y="1320710"/>
                    <a:pt x="4409970" y="1312640"/>
                    <a:pt x="4409970" y="1302685"/>
                  </a:cubicBezTo>
                  <a:cubicBezTo>
                    <a:pt x="4409970" y="1292731"/>
                    <a:pt x="4418040" y="1284661"/>
                    <a:pt x="4427995" y="1284661"/>
                  </a:cubicBezTo>
                  <a:close/>
                  <a:moveTo>
                    <a:pt x="2763741" y="1278653"/>
                  </a:moveTo>
                  <a:cubicBezTo>
                    <a:pt x="2773696" y="1278653"/>
                    <a:pt x="2781766" y="1286723"/>
                    <a:pt x="2781766" y="1296678"/>
                  </a:cubicBezTo>
                  <a:cubicBezTo>
                    <a:pt x="2781766" y="1306632"/>
                    <a:pt x="2773696" y="1314702"/>
                    <a:pt x="2763741" y="1314702"/>
                  </a:cubicBezTo>
                  <a:cubicBezTo>
                    <a:pt x="2753786" y="1314702"/>
                    <a:pt x="2745717" y="1306632"/>
                    <a:pt x="2745717" y="1296678"/>
                  </a:cubicBezTo>
                  <a:cubicBezTo>
                    <a:pt x="2745717" y="1286723"/>
                    <a:pt x="2753786" y="1278653"/>
                    <a:pt x="2763741" y="1278653"/>
                  </a:cubicBezTo>
                  <a:close/>
                  <a:moveTo>
                    <a:pt x="2217002" y="1272645"/>
                  </a:moveTo>
                  <a:cubicBezTo>
                    <a:pt x="2226956" y="1272645"/>
                    <a:pt x="2235026" y="1280714"/>
                    <a:pt x="2235026" y="1290669"/>
                  </a:cubicBezTo>
                  <a:cubicBezTo>
                    <a:pt x="2235026" y="1300624"/>
                    <a:pt x="2226956" y="1308694"/>
                    <a:pt x="2217002" y="1308694"/>
                  </a:cubicBezTo>
                  <a:cubicBezTo>
                    <a:pt x="2207047" y="1308694"/>
                    <a:pt x="2198977" y="1300624"/>
                    <a:pt x="2198977" y="1290669"/>
                  </a:cubicBezTo>
                  <a:cubicBezTo>
                    <a:pt x="2198977" y="1280714"/>
                    <a:pt x="2207047" y="1272645"/>
                    <a:pt x="2217002" y="1272645"/>
                  </a:cubicBezTo>
                  <a:close/>
                  <a:moveTo>
                    <a:pt x="1874537" y="1272645"/>
                  </a:moveTo>
                  <a:cubicBezTo>
                    <a:pt x="1884492" y="1272645"/>
                    <a:pt x="1892562" y="1280714"/>
                    <a:pt x="1892562" y="1290669"/>
                  </a:cubicBezTo>
                  <a:cubicBezTo>
                    <a:pt x="1892562" y="1300624"/>
                    <a:pt x="1884492" y="1308694"/>
                    <a:pt x="1874537" y="1308694"/>
                  </a:cubicBezTo>
                  <a:cubicBezTo>
                    <a:pt x="1864583" y="1308694"/>
                    <a:pt x="1856513" y="1300624"/>
                    <a:pt x="1856513" y="1290669"/>
                  </a:cubicBezTo>
                  <a:cubicBezTo>
                    <a:pt x="1856513" y="1280714"/>
                    <a:pt x="1864583" y="1272645"/>
                    <a:pt x="1874537" y="1272645"/>
                  </a:cubicBezTo>
                  <a:close/>
                  <a:moveTo>
                    <a:pt x="3376571" y="1266637"/>
                  </a:moveTo>
                  <a:cubicBezTo>
                    <a:pt x="3386526" y="1266637"/>
                    <a:pt x="3394596" y="1274707"/>
                    <a:pt x="3394596" y="1284661"/>
                  </a:cubicBezTo>
                  <a:cubicBezTo>
                    <a:pt x="3394596" y="1294616"/>
                    <a:pt x="3386526" y="1302686"/>
                    <a:pt x="3376571" y="1302686"/>
                  </a:cubicBezTo>
                  <a:cubicBezTo>
                    <a:pt x="3366616" y="1302686"/>
                    <a:pt x="3358546" y="1294616"/>
                    <a:pt x="3358546" y="1284661"/>
                  </a:cubicBezTo>
                  <a:cubicBezTo>
                    <a:pt x="3358546" y="1274707"/>
                    <a:pt x="3366616" y="1266637"/>
                    <a:pt x="3376571" y="1266637"/>
                  </a:cubicBezTo>
                  <a:close/>
                  <a:moveTo>
                    <a:pt x="2643579" y="1266637"/>
                  </a:moveTo>
                  <a:cubicBezTo>
                    <a:pt x="2653534" y="1266637"/>
                    <a:pt x="2661604" y="1274707"/>
                    <a:pt x="2661604" y="1284661"/>
                  </a:cubicBezTo>
                  <a:cubicBezTo>
                    <a:pt x="2661604" y="1294616"/>
                    <a:pt x="2653534" y="1302686"/>
                    <a:pt x="2643579" y="1302686"/>
                  </a:cubicBezTo>
                  <a:cubicBezTo>
                    <a:pt x="2633624" y="1302686"/>
                    <a:pt x="2625555" y="1294616"/>
                    <a:pt x="2625555" y="1284661"/>
                  </a:cubicBezTo>
                  <a:cubicBezTo>
                    <a:pt x="2625555" y="1274707"/>
                    <a:pt x="2633624" y="1266637"/>
                    <a:pt x="2643579" y="1266637"/>
                  </a:cubicBezTo>
                  <a:close/>
                  <a:moveTo>
                    <a:pt x="1754375" y="1266637"/>
                  </a:moveTo>
                  <a:cubicBezTo>
                    <a:pt x="1764330" y="1266637"/>
                    <a:pt x="1772400" y="1274707"/>
                    <a:pt x="1772400" y="1284661"/>
                  </a:cubicBezTo>
                  <a:cubicBezTo>
                    <a:pt x="1772400" y="1294616"/>
                    <a:pt x="1764330" y="1302686"/>
                    <a:pt x="1754375" y="1302686"/>
                  </a:cubicBezTo>
                  <a:cubicBezTo>
                    <a:pt x="1744421" y="1302686"/>
                    <a:pt x="1736351" y="1294616"/>
                    <a:pt x="1736351" y="1284661"/>
                  </a:cubicBezTo>
                  <a:cubicBezTo>
                    <a:pt x="1736351" y="1274707"/>
                    <a:pt x="1744421" y="1266637"/>
                    <a:pt x="1754375" y="1266637"/>
                  </a:cubicBezTo>
                  <a:close/>
                  <a:moveTo>
                    <a:pt x="4740418" y="1260629"/>
                  </a:moveTo>
                  <a:cubicBezTo>
                    <a:pt x="4750373" y="1260629"/>
                    <a:pt x="4758443" y="1268699"/>
                    <a:pt x="4758443" y="1278653"/>
                  </a:cubicBezTo>
                  <a:cubicBezTo>
                    <a:pt x="4758443" y="1288608"/>
                    <a:pt x="4750373" y="1296678"/>
                    <a:pt x="4740418" y="1296678"/>
                  </a:cubicBezTo>
                  <a:cubicBezTo>
                    <a:pt x="4730464" y="1296678"/>
                    <a:pt x="4722394" y="1288608"/>
                    <a:pt x="4722394" y="1278653"/>
                  </a:cubicBezTo>
                  <a:cubicBezTo>
                    <a:pt x="4722394" y="1268699"/>
                    <a:pt x="4730464" y="1260629"/>
                    <a:pt x="4740418" y="1260629"/>
                  </a:cubicBezTo>
                  <a:close/>
                  <a:moveTo>
                    <a:pt x="4103556" y="1260629"/>
                  </a:moveTo>
                  <a:cubicBezTo>
                    <a:pt x="4113511" y="1260629"/>
                    <a:pt x="4121581" y="1268699"/>
                    <a:pt x="4121581" y="1278653"/>
                  </a:cubicBezTo>
                  <a:cubicBezTo>
                    <a:pt x="4121581" y="1288608"/>
                    <a:pt x="4113511" y="1296678"/>
                    <a:pt x="4103556" y="1296678"/>
                  </a:cubicBezTo>
                  <a:cubicBezTo>
                    <a:pt x="4093602" y="1296678"/>
                    <a:pt x="4085532" y="1288608"/>
                    <a:pt x="4085532" y="1278653"/>
                  </a:cubicBezTo>
                  <a:cubicBezTo>
                    <a:pt x="4085532" y="1268699"/>
                    <a:pt x="4093602" y="1260629"/>
                    <a:pt x="4103556" y="1260629"/>
                  </a:cubicBezTo>
                  <a:close/>
                  <a:moveTo>
                    <a:pt x="3725043" y="1260629"/>
                  </a:moveTo>
                  <a:cubicBezTo>
                    <a:pt x="3734998" y="1260629"/>
                    <a:pt x="3743068" y="1268699"/>
                    <a:pt x="3743068" y="1278653"/>
                  </a:cubicBezTo>
                  <a:cubicBezTo>
                    <a:pt x="3743068" y="1288608"/>
                    <a:pt x="3734998" y="1296678"/>
                    <a:pt x="3725043" y="1296678"/>
                  </a:cubicBezTo>
                  <a:cubicBezTo>
                    <a:pt x="3715088" y="1296678"/>
                    <a:pt x="3707019" y="1288608"/>
                    <a:pt x="3707019" y="1278653"/>
                  </a:cubicBezTo>
                  <a:cubicBezTo>
                    <a:pt x="3707019" y="1268699"/>
                    <a:pt x="3715088" y="1260629"/>
                    <a:pt x="3725043" y="1260629"/>
                  </a:cubicBezTo>
                  <a:close/>
                  <a:moveTo>
                    <a:pt x="1405904" y="1260629"/>
                  </a:moveTo>
                  <a:cubicBezTo>
                    <a:pt x="1415858" y="1260629"/>
                    <a:pt x="1423928" y="1268699"/>
                    <a:pt x="1423928" y="1278653"/>
                  </a:cubicBezTo>
                  <a:cubicBezTo>
                    <a:pt x="1423928" y="1288608"/>
                    <a:pt x="1415858" y="1296678"/>
                    <a:pt x="1405904" y="1296678"/>
                  </a:cubicBezTo>
                  <a:cubicBezTo>
                    <a:pt x="1395949" y="1296678"/>
                    <a:pt x="1387879" y="1288608"/>
                    <a:pt x="1387879" y="1278653"/>
                  </a:cubicBezTo>
                  <a:cubicBezTo>
                    <a:pt x="1387879" y="1268699"/>
                    <a:pt x="1395949" y="1260629"/>
                    <a:pt x="1405904" y="1260629"/>
                  </a:cubicBezTo>
                  <a:close/>
                  <a:moveTo>
                    <a:pt x="492666" y="1260629"/>
                  </a:moveTo>
                  <a:cubicBezTo>
                    <a:pt x="502621" y="1260629"/>
                    <a:pt x="510691" y="1268699"/>
                    <a:pt x="510691" y="1278653"/>
                  </a:cubicBezTo>
                  <a:cubicBezTo>
                    <a:pt x="510691" y="1288608"/>
                    <a:pt x="502621" y="1296678"/>
                    <a:pt x="492666" y="1296678"/>
                  </a:cubicBezTo>
                  <a:cubicBezTo>
                    <a:pt x="482712" y="1296678"/>
                    <a:pt x="474642" y="1288608"/>
                    <a:pt x="474642" y="1278653"/>
                  </a:cubicBezTo>
                  <a:cubicBezTo>
                    <a:pt x="474642" y="1268699"/>
                    <a:pt x="482712" y="1260629"/>
                    <a:pt x="492666" y="1260629"/>
                  </a:cubicBezTo>
                  <a:close/>
                  <a:moveTo>
                    <a:pt x="4229726" y="1248613"/>
                  </a:moveTo>
                  <a:cubicBezTo>
                    <a:pt x="4239681" y="1248613"/>
                    <a:pt x="4247751" y="1256683"/>
                    <a:pt x="4247751" y="1266638"/>
                  </a:cubicBezTo>
                  <a:cubicBezTo>
                    <a:pt x="4247751" y="1276592"/>
                    <a:pt x="4239681" y="1284662"/>
                    <a:pt x="4229726" y="1284662"/>
                  </a:cubicBezTo>
                  <a:cubicBezTo>
                    <a:pt x="4219772" y="1284662"/>
                    <a:pt x="4211702" y="1276592"/>
                    <a:pt x="4211702" y="1266638"/>
                  </a:cubicBezTo>
                  <a:cubicBezTo>
                    <a:pt x="4211702" y="1256683"/>
                    <a:pt x="4219772" y="1248613"/>
                    <a:pt x="4229726" y="1248613"/>
                  </a:cubicBezTo>
                  <a:close/>
                  <a:moveTo>
                    <a:pt x="2439302" y="1248613"/>
                  </a:moveTo>
                  <a:cubicBezTo>
                    <a:pt x="2449257" y="1248613"/>
                    <a:pt x="2457327" y="1256683"/>
                    <a:pt x="2457327" y="1266638"/>
                  </a:cubicBezTo>
                  <a:cubicBezTo>
                    <a:pt x="2457327" y="1276592"/>
                    <a:pt x="2449257" y="1284662"/>
                    <a:pt x="2439302" y="1284662"/>
                  </a:cubicBezTo>
                  <a:cubicBezTo>
                    <a:pt x="2429347" y="1284662"/>
                    <a:pt x="2421278" y="1276592"/>
                    <a:pt x="2421278" y="1266638"/>
                  </a:cubicBezTo>
                  <a:cubicBezTo>
                    <a:pt x="2421278" y="1256683"/>
                    <a:pt x="2429347" y="1248613"/>
                    <a:pt x="2439302" y="1248613"/>
                  </a:cubicBezTo>
                  <a:close/>
                  <a:moveTo>
                    <a:pt x="2337165" y="1248613"/>
                  </a:moveTo>
                  <a:cubicBezTo>
                    <a:pt x="2347119" y="1248613"/>
                    <a:pt x="2355189" y="1256683"/>
                    <a:pt x="2355189" y="1266638"/>
                  </a:cubicBezTo>
                  <a:cubicBezTo>
                    <a:pt x="2355189" y="1276592"/>
                    <a:pt x="2347119" y="1284662"/>
                    <a:pt x="2337165" y="1284662"/>
                  </a:cubicBezTo>
                  <a:cubicBezTo>
                    <a:pt x="2327210" y="1284662"/>
                    <a:pt x="2319140" y="1276592"/>
                    <a:pt x="2319140" y="1266638"/>
                  </a:cubicBezTo>
                  <a:cubicBezTo>
                    <a:pt x="2319140" y="1256683"/>
                    <a:pt x="2327210" y="1248613"/>
                    <a:pt x="2337165" y="1248613"/>
                  </a:cubicBezTo>
                  <a:close/>
                  <a:moveTo>
                    <a:pt x="2012725" y="1248613"/>
                  </a:moveTo>
                  <a:cubicBezTo>
                    <a:pt x="2022680" y="1248613"/>
                    <a:pt x="2030750" y="1256683"/>
                    <a:pt x="2030750" y="1266638"/>
                  </a:cubicBezTo>
                  <a:cubicBezTo>
                    <a:pt x="2030750" y="1276592"/>
                    <a:pt x="2022680" y="1284662"/>
                    <a:pt x="2012725" y="1284662"/>
                  </a:cubicBezTo>
                  <a:cubicBezTo>
                    <a:pt x="2002771" y="1284662"/>
                    <a:pt x="1994701" y="1276592"/>
                    <a:pt x="1994701" y="1266638"/>
                  </a:cubicBezTo>
                  <a:cubicBezTo>
                    <a:pt x="1994701" y="1256683"/>
                    <a:pt x="2002771" y="1248613"/>
                    <a:pt x="2012725" y="1248613"/>
                  </a:cubicBezTo>
                  <a:close/>
                  <a:moveTo>
                    <a:pt x="1165578" y="1248613"/>
                  </a:moveTo>
                  <a:cubicBezTo>
                    <a:pt x="1175532" y="1248613"/>
                    <a:pt x="1183602" y="1256683"/>
                    <a:pt x="1183602" y="1266638"/>
                  </a:cubicBezTo>
                  <a:cubicBezTo>
                    <a:pt x="1183602" y="1276592"/>
                    <a:pt x="1175532" y="1284662"/>
                    <a:pt x="1165578" y="1284662"/>
                  </a:cubicBezTo>
                  <a:cubicBezTo>
                    <a:pt x="1155623" y="1284662"/>
                    <a:pt x="1147553" y="1276592"/>
                    <a:pt x="1147553" y="1266638"/>
                  </a:cubicBezTo>
                  <a:cubicBezTo>
                    <a:pt x="1147553" y="1256683"/>
                    <a:pt x="1155623" y="1248613"/>
                    <a:pt x="1165578" y="1248613"/>
                  </a:cubicBezTo>
                  <a:close/>
                  <a:moveTo>
                    <a:pt x="3989401" y="1242605"/>
                  </a:moveTo>
                  <a:cubicBezTo>
                    <a:pt x="3999356" y="1242605"/>
                    <a:pt x="4007426" y="1250674"/>
                    <a:pt x="4007426" y="1260629"/>
                  </a:cubicBezTo>
                  <a:cubicBezTo>
                    <a:pt x="4007426" y="1270584"/>
                    <a:pt x="3999356" y="1278654"/>
                    <a:pt x="3989401" y="1278654"/>
                  </a:cubicBezTo>
                  <a:cubicBezTo>
                    <a:pt x="3979447" y="1278654"/>
                    <a:pt x="3971377" y="1270584"/>
                    <a:pt x="3971377" y="1260629"/>
                  </a:cubicBezTo>
                  <a:cubicBezTo>
                    <a:pt x="3971377" y="1250674"/>
                    <a:pt x="3979447" y="1242605"/>
                    <a:pt x="3989401" y="1242605"/>
                  </a:cubicBezTo>
                  <a:close/>
                  <a:moveTo>
                    <a:pt x="1514049" y="1242605"/>
                  </a:moveTo>
                  <a:cubicBezTo>
                    <a:pt x="1524004" y="1242605"/>
                    <a:pt x="1532074" y="1250674"/>
                    <a:pt x="1532074" y="1260629"/>
                  </a:cubicBezTo>
                  <a:cubicBezTo>
                    <a:pt x="1532074" y="1270584"/>
                    <a:pt x="1524004" y="1278654"/>
                    <a:pt x="1514049" y="1278654"/>
                  </a:cubicBezTo>
                  <a:cubicBezTo>
                    <a:pt x="1504095" y="1278654"/>
                    <a:pt x="1496025" y="1270584"/>
                    <a:pt x="1496025" y="1260629"/>
                  </a:cubicBezTo>
                  <a:cubicBezTo>
                    <a:pt x="1496025" y="1250674"/>
                    <a:pt x="1504095" y="1242605"/>
                    <a:pt x="1514049" y="1242605"/>
                  </a:cubicBezTo>
                  <a:close/>
                  <a:moveTo>
                    <a:pt x="3088181" y="1230588"/>
                  </a:moveTo>
                  <a:cubicBezTo>
                    <a:pt x="3098136" y="1230588"/>
                    <a:pt x="3106206" y="1238658"/>
                    <a:pt x="3106206" y="1248612"/>
                  </a:cubicBezTo>
                  <a:cubicBezTo>
                    <a:pt x="3106206" y="1258567"/>
                    <a:pt x="3098136" y="1266637"/>
                    <a:pt x="3088181" y="1266637"/>
                  </a:cubicBezTo>
                  <a:cubicBezTo>
                    <a:pt x="3078227" y="1266637"/>
                    <a:pt x="3070157" y="1258567"/>
                    <a:pt x="3070157" y="1248612"/>
                  </a:cubicBezTo>
                  <a:cubicBezTo>
                    <a:pt x="3070157" y="1238658"/>
                    <a:pt x="3078227" y="1230588"/>
                    <a:pt x="3088181" y="1230588"/>
                  </a:cubicBezTo>
                  <a:close/>
                  <a:moveTo>
                    <a:pt x="895212" y="1230588"/>
                  </a:moveTo>
                  <a:cubicBezTo>
                    <a:pt x="905166" y="1230588"/>
                    <a:pt x="913236" y="1238658"/>
                    <a:pt x="913236" y="1248612"/>
                  </a:cubicBezTo>
                  <a:cubicBezTo>
                    <a:pt x="913236" y="1258567"/>
                    <a:pt x="905166" y="1266637"/>
                    <a:pt x="895212" y="1266637"/>
                  </a:cubicBezTo>
                  <a:cubicBezTo>
                    <a:pt x="885257" y="1266637"/>
                    <a:pt x="877187" y="1258567"/>
                    <a:pt x="877187" y="1248612"/>
                  </a:cubicBezTo>
                  <a:cubicBezTo>
                    <a:pt x="877187" y="1238658"/>
                    <a:pt x="885257" y="1230588"/>
                    <a:pt x="895212" y="1230588"/>
                  </a:cubicBezTo>
                  <a:close/>
                  <a:moveTo>
                    <a:pt x="4626263" y="1224580"/>
                  </a:moveTo>
                  <a:cubicBezTo>
                    <a:pt x="4636218" y="1224580"/>
                    <a:pt x="4644288" y="1232650"/>
                    <a:pt x="4644288" y="1242604"/>
                  </a:cubicBezTo>
                  <a:cubicBezTo>
                    <a:pt x="4644288" y="1252559"/>
                    <a:pt x="4636218" y="1260629"/>
                    <a:pt x="4626263" y="1260629"/>
                  </a:cubicBezTo>
                  <a:cubicBezTo>
                    <a:pt x="4616308" y="1260629"/>
                    <a:pt x="4608239" y="1252559"/>
                    <a:pt x="4608239" y="1242604"/>
                  </a:cubicBezTo>
                  <a:cubicBezTo>
                    <a:pt x="4608239" y="1232650"/>
                    <a:pt x="4616308" y="1224580"/>
                    <a:pt x="4626263" y="1224580"/>
                  </a:cubicBezTo>
                  <a:close/>
                  <a:moveTo>
                    <a:pt x="2547449" y="1224580"/>
                  </a:moveTo>
                  <a:cubicBezTo>
                    <a:pt x="2557404" y="1224580"/>
                    <a:pt x="2565474" y="1232650"/>
                    <a:pt x="2565474" y="1242604"/>
                  </a:cubicBezTo>
                  <a:cubicBezTo>
                    <a:pt x="2565474" y="1252559"/>
                    <a:pt x="2557404" y="1260629"/>
                    <a:pt x="2547449" y="1260629"/>
                  </a:cubicBezTo>
                  <a:cubicBezTo>
                    <a:pt x="2537495" y="1260629"/>
                    <a:pt x="2529425" y="1252559"/>
                    <a:pt x="2529425" y="1242604"/>
                  </a:cubicBezTo>
                  <a:cubicBezTo>
                    <a:pt x="2529425" y="1232650"/>
                    <a:pt x="2537495" y="1224580"/>
                    <a:pt x="2547449" y="1224580"/>
                  </a:cubicBezTo>
                  <a:close/>
                  <a:moveTo>
                    <a:pt x="1628204" y="1224580"/>
                  </a:moveTo>
                  <a:cubicBezTo>
                    <a:pt x="1638159" y="1224580"/>
                    <a:pt x="1646229" y="1232650"/>
                    <a:pt x="1646229" y="1242604"/>
                  </a:cubicBezTo>
                  <a:cubicBezTo>
                    <a:pt x="1646229" y="1252559"/>
                    <a:pt x="1638159" y="1260629"/>
                    <a:pt x="1628204" y="1260629"/>
                  </a:cubicBezTo>
                  <a:cubicBezTo>
                    <a:pt x="1618250" y="1260629"/>
                    <a:pt x="1610180" y="1252559"/>
                    <a:pt x="1610180" y="1242604"/>
                  </a:cubicBezTo>
                  <a:cubicBezTo>
                    <a:pt x="1610180" y="1232650"/>
                    <a:pt x="1618250" y="1224580"/>
                    <a:pt x="1628204" y="1224580"/>
                  </a:cubicBezTo>
                  <a:close/>
                  <a:moveTo>
                    <a:pt x="5052841" y="1212564"/>
                  </a:moveTo>
                  <a:cubicBezTo>
                    <a:pt x="5062796" y="1212564"/>
                    <a:pt x="5070866" y="1220633"/>
                    <a:pt x="5070866" y="1230588"/>
                  </a:cubicBezTo>
                  <a:cubicBezTo>
                    <a:pt x="5070866" y="1240543"/>
                    <a:pt x="5062796" y="1248613"/>
                    <a:pt x="5052841" y="1248613"/>
                  </a:cubicBezTo>
                  <a:cubicBezTo>
                    <a:pt x="5042886" y="1248613"/>
                    <a:pt x="5034817" y="1240543"/>
                    <a:pt x="5034817" y="1230588"/>
                  </a:cubicBezTo>
                  <a:cubicBezTo>
                    <a:pt x="5034817" y="1220633"/>
                    <a:pt x="5042886" y="1212564"/>
                    <a:pt x="5052841" y="1212564"/>
                  </a:cubicBezTo>
                  <a:close/>
                  <a:moveTo>
                    <a:pt x="3845206" y="1206556"/>
                  </a:moveTo>
                  <a:cubicBezTo>
                    <a:pt x="3855161" y="1206556"/>
                    <a:pt x="3863231" y="1214626"/>
                    <a:pt x="3863231" y="1224580"/>
                  </a:cubicBezTo>
                  <a:cubicBezTo>
                    <a:pt x="3863231" y="1234535"/>
                    <a:pt x="3855161" y="1242605"/>
                    <a:pt x="3845206" y="1242605"/>
                  </a:cubicBezTo>
                  <a:cubicBezTo>
                    <a:pt x="3835251" y="1242605"/>
                    <a:pt x="3827182" y="1234535"/>
                    <a:pt x="3827182" y="1224580"/>
                  </a:cubicBezTo>
                  <a:cubicBezTo>
                    <a:pt x="3827182" y="1214626"/>
                    <a:pt x="3835251" y="1206556"/>
                    <a:pt x="3845206" y="1206556"/>
                  </a:cubicBezTo>
                  <a:close/>
                  <a:moveTo>
                    <a:pt x="3604880" y="1206556"/>
                  </a:moveTo>
                  <a:cubicBezTo>
                    <a:pt x="3614835" y="1206556"/>
                    <a:pt x="3622905" y="1214626"/>
                    <a:pt x="3622905" y="1224580"/>
                  </a:cubicBezTo>
                  <a:cubicBezTo>
                    <a:pt x="3622905" y="1234535"/>
                    <a:pt x="3614835" y="1242605"/>
                    <a:pt x="3604880" y="1242605"/>
                  </a:cubicBezTo>
                  <a:cubicBezTo>
                    <a:pt x="3594925" y="1242605"/>
                    <a:pt x="3586856" y="1234535"/>
                    <a:pt x="3586856" y="1224580"/>
                  </a:cubicBezTo>
                  <a:cubicBezTo>
                    <a:pt x="3586856" y="1214626"/>
                    <a:pt x="3594925" y="1206556"/>
                    <a:pt x="3604880" y="1206556"/>
                  </a:cubicBezTo>
                  <a:close/>
                  <a:moveTo>
                    <a:pt x="600813" y="1200548"/>
                  </a:moveTo>
                  <a:cubicBezTo>
                    <a:pt x="610768" y="1200548"/>
                    <a:pt x="618838" y="1208618"/>
                    <a:pt x="618838" y="1218572"/>
                  </a:cubicBezTo>
                  <a:cubicBezTo>
                    <a:pt x="618838" y="1228527"/>
                    <a:pt x="610768" y="1236597"/>
                    <a:pt x="600813" y="1236597"/>
                  </a:cubicBezTo>
                  <a:cubicBezTo>
                    <a:pt x="590859" y="1236597"/>
                    <a:pt x="582789" y="1228527"/>
                    <a:pt x="582789" y="1218572"/>
                  </a:cubicBezTo>
                  <a:cubicBezTo>
                    <a:pt x="582789" y="1208618"/>
                    <a:pt x="590859" y="1200548"/>
                    <a:pt x="600813" y="1200548"/>
                  </a:cubicBezTo>
                  <a:close/>
                  <a:moveTo>
                    <a:pt x="2949994" y="1194539"/>
                  </a:moveTo>
                  <a:cubicBezTo>
                    <a:pt x="2959949" y="1194539"/>
                    <a:pt x="2968019" y="1202609"/>
                    <a:pt x="2968019" y="1212563"/>
                  </a:cubicBezTo>
                  <a:cubicBezTo>
                    <a:pt x="2968019" y="1222518"/>
                    <a:pt x="2959949" y="1230588"/>
                    <a:pt x="2949994" y="1230588"/>
                  </a:cubicBezTo>
                  <a:cubicBezTo>
                    <a:pt x="2940039" y="1230588"/>
                    <a:pt x="2931970" y="1222518"/>
                    <a:pt x="2931970" y="1212563"/>
                  </a:cubicBezTo>
                  <a:cubicBezTo>
                    <a:pt x="2931970" y="1202609"/>
                    <a:pt x="2940039" y="1194539"/>
                    <a:pt x="2949994" y="1194539"/>
                  </a:cubicBezTo>
                  <a:close/>
                  <a:moveTo>
                    <a:pt x="1009366" y="1194539"/>
                  </a:moveTo>
                  <a:cubicBezTo>
                    <a:pt x="1019321" y="1194539"/>
                    <a:pt x="1027391" y="1202609"/>
                    <a:pt x="1027391" y="1212563"/>
                  </a:cubicBezTo>
                  <a:cubicBezTo>
                    <a:pt x="1027391" y="1222518"/>
                    <a:pt x="1019321" y="1230588"/>
                    <a:pt x="1009366" y="1230588"/>
                  </a:cubicBezTo>
                  <a:cubicBezTo>
                    <a:pt x="999412" y="1230588"/>
                    <a:pt x="991342" y="1222518"/>
                    <a:pt x="991342" y="1212563"/>
                  </a:cubicBezTo>
                  <a:cubicBezTo>
                    <a:pt x="991342" y="1202609"/>
                    <a:pt x="999412" y="1194539"/>
                    <a:pt x="1009366" y="1194539"/>
                  </a:cubicBezTo>
                  <a:close/>
                  <a:moveTo>
                    <a:pt x="4932678" y="1188531"/>
                  </a:moveTo>
                  <a:cubicBezTo>
                    <a:pt x="4942633" y="1188531"/>
                    <a:pt x="4950703" y="1196601"/>
                    <a:pt x="4950703" y="1206556"/>
                  </a:cubicBezTo>
                  <a:cubicBezTo>
                    <a:pt x="4950703" y="1216510"/>
                    <a:pt x="4942633" y="1224580"/>
                    <a:pt x="4932678" y="1224580"/>
                  </a:cubicBezTo>
                  <a:cubicBezTo>
                    <a:pt x="4922723" y="1224580"/>
                    <a:pt x="4914654" y="1216510"/>
                    <a:pt x="4914654" y="1206556"/>
                  </a:cubicBezTo>
                  <a:cubicBezTo>
                    <a:pt x="4914654" y="1196601"/>
                    <a:pt x="4922723" y="1188531"/>
                    <a:pt x="4932678" y="1188531"/>
                  </a:cubicBezTo>
                  <a:close/>
                  <a:moveTo>
                    <a:pt x="4361905" y="1188531"/>
                  </a:moveTo>
                  <a:cubicBezTo>
                    <a:pt x="4371860" y="1188531"/>
                    <a:pt x="4379930" y="1196601"/>
                    <a:pt x="4379930" y="1206556"/>
                  </a:cubicBezTo>
                  <a:cubicBezTo>
                    <a:pt x="4379930" y="1216510"/>
                    <a:pt x="4371860" y="1224580"/>
                    <a:pt x="4361905" y="1224580"/>
                  </a:cubicBezTo>
                  <a:cubicBezTo>
                    <a:pt x="4351950" y="1224580"/>
                    <a:pt x="4343881" y="1216510"/>
                    <a:pt x="4343881" y="1206556"/>
                  </a:cubicBezTo>
                  <a:cubicBezTo>
                    <a:pt x="4343881" y="1196601"/>
                    <a:pt x="4351950" y="1188531"/>
                    <a:pt x="4361905" y="1188531"/>
                  </a:cubicBezTo>
                  <a:close/>
                  <a:moveTo>
                    <a:pt x="3220360" y="1188531"/>
                  </a:moveTo>
                  <a:cubicBezTo>
                    <a:pt x="3230315" y="1188531"/>
                    <a:pt x="3238385" y="1196601"/>
                    <a:pt x="3238385" y="1206556"/>
                  </a:cubicBezTo>
                  <a:cubicBezTo>
                    <a:pt x="3238385" y="1216510"/>
                    <a:pt x="3230315" y="1224580"/>
                    <a:pt x="3220360" y="1224580"/>
                  </a:cubicBezTo>
                  <a:cubicBezTo>
                    <a:pt x="3210405" y="1224580"/>
                    <a:pt x="3202336" y="1216510"/>
                    <a:pt x="3202336" y="1206556"/>
                  </a:cubicBezTo>
                  <a:cubicBezTo>
                    <a:pt x="3202336" y="1196601"/>
                    <a:pt x="3210405" y="1188531"/>
                    <a:pt x="3220360" y="1188531"/>
                  </a:cubicBezTo>
                  <a:close/>
                  <a:moveTo>
                    <a:pt x="708959" y="1188531"/>
                  </a:moveTo>
                  <a:cubicBezTo>
                    <a:pt x="718914" y="1188531"/>
                    <a:pt x="726984" y="1196601"/>
                    <a:pt x="726984" y="1206556"/>
                  </a:cubicBezTo>
                  <a:cubicBezTo>
                    <a:pt x="726984" y="1216510"/>
                    <a:pt x="718914" y="1224580"/>
                    <a:pt x="708959" y="1224580"/>
                  </a:cubicBezTo>
                  <a:cubicBezTo>
                    <a:pt x="699005" y="1224580"/>
                    <a:pt x="690935" y="1216510"/>
                    <a:pt x="690935" y="1206556"/>
                  </a:cubicBezTo>
                  <a:cubicBezTo>
                    <a:pt x="690935" y="1196601"/>
                    <a:pt x="699005" y="1188531"/>
                    <a:pt x="708959" y="1188531"/>
                  </a:cubicBezTo>
                  <a:close/>
                  <a:moveTo>
                    <a:pt x="4824532" y="1182523"/>
                  </a:moveTo>
                  <a:cubicBezTo>
                    <a:pt x="4834487" y="1182523"/>
                    <a:pt x="4842557" y="1190592"/>
                    <a:pt x="4842557" y="1200547"/>
                  </a:cubicBezTo>
                  <a:cubicBezTo>
                    <a:pt x="4842557" y="1210502"/>
                    <a:pt x="4834487" y="1218572"/>
                    <a:pt x="4824532" y="1218572"/>
                  </a:cubicBezTo>
                  <a:cubicBezTo>
                    <a:pt x="4814578" y="1218572"/>
                    <a:pt x="4806508" y="1210502"/>
                    <a:pt x="4806508" y="1200547"/>
                  </a:cubicBezTo>
                  <a:cubicBezTo>
                    <a:pt x="4806508" y="1190592"/>
                    <a:pt x="4814578" y="1182523"/>
                    <a:pt x="4824532" y="1182523"/>
                  </a:cubicBezTo>
                  <a:close/>
                  <a:moveTo>
                    <a:pt x="1279732" y="1170507"/>
                  </a:moveTo>
                  <a:cubicBezTo>
                    <a:pt x="1289687" y="1170507"/>
                    <a:pt x="1297757" y="1178577"/>
                    <a:pt x="1297757" y="1188531"/>
                  </a:cubicBezTo>
                  <a:cubicBezTo>
                    <a:pt x="1297757" y="1198486"/>
                    <a:pt x="1289687" y="1206556"/>
                    <a:pt x="1279732" y="1206556"/>
                  </a:cubicBezTo>
                  <a:cubicBezTo>
                    <a:pt x="1269778" y="1206556"/>
                    <a:pt x="1261708" y="1198486"/>
                    <a:pt x="1261708" y="1188531"/>
                  </a:cubicBezTo>
                  <a:cubicBezTo>
                    <a:pt x="1261708" y="1178577"/>
                    <a:pt x="1269778" y="1170507"/>
                    <a:pt x="1279732" y="1170507"/>
                  </a:cubicBezTo>
                  <a:close/>
                  <a:moveTo>
                    <a:pt x="3478710" y="1164499"/>
                  </a:moveTo>
                  <a:cubicBezTo>
                    <a:pt x="3488665" y="1164499"/>
                    <a:pt x="3496735" y="1172569"/>
                    <a:pt x="3496735" y="1182523"/>
                  </a:cubicBezTo>
                  <a:cubicBezTo>
                    <a:pt x="3496735" y="1192478"/>
                    <a:pt x="3488665" y="1200548"/>
                    <a:pt x="3478710" y="1200548"/>
                  </a:cubicBezTo>
                  <a:cubicBezTo>
                    <a:pt x="3468756" y="1200548"/>
                    <a:pt x="3460686" y="1192478"/>
                    <a:pt x="3460686" y="1182523"/>
                  </a:cubicBezTo>
                  <a:cubicBezTo>
                    <a:pt x="3460686" y="1172569"/>
                    <a:pt x="3468756" y="1164499"/>
                    <a:pt x="3478710" y="1164499"/>
                  </a:cubicBezTo>
                  <a:close/>
                  <a:moveTo>
                    <a:pt x="2703660" y="1164499"/>
                  </a:moveTo>
                  <a:cubicBezTo>
                    <a:pt x="2713615" y="1164499"/>
                    <a:pt x="2721685" y="1172569"/>
                    <a:pt x="2721685" y="1182523"/>
                  </a:cubicBezTo>
                  <a:cubicBezTo>
                    <a:pt x="2721685" y="1192478"/>
                    <a:pt x="2713615" y="1200548"/>
                    <a:pt x="2703660" y="1200548"/>
                  </a:cubicBezTo>
                  <a:cubicBezTo>
                    <a:pt x="2693705" y="1200548"/>
                    <a:pt x="2685636" y="1192478"/>
                    <a:pt x="2685636" y="1182523"/>
                  </a:cubicBezTo>
                  <a:cubicBezTo>
                    <a:pt x="2685636" y="1172569"/>
                    <a:pt x="2693705" y="1164499"/>
                    <a:pt x="2703660" y="1164499"/>
                  </a:cubicBezTo>
                  <a:close/>
                  <a:moveTo>
                    <a:pt x="4500093" y="1158491"/>
                  </a:moveTo>
                  <a:cubicBezTo>
                    <a:pt x="4510048" y="1158491"/>
                    <a:pt x="4518118" y="1166561"/>
                    <a:pt x="4518118" y="1176516"/>
                  </a:cubicBezTo>
                  <a:cubicBezTo>
                    <a:pt x="4518118" y="1186470"/>
                    <a:pt x="4510048" y="1194540"/>
                    <a:pt x="4500093" y="1194540"/>
                  </a:cubicBezTo>
                  <a:cubicBezTo>
                    <a:pt x="4490139" y="1194540"/>
                    <a:pt x="4482069" y="1186470"/>
                    <a:pt x="4482069" y="1176516"/>
                  </a:cubicBezTo>
                  <a:cubicBezTo>
                    <a:pt x="4482069" y="1166561"/>
                    <a:pt x="4490139" y="1158491"/>
                    <a:pt x="4500093" y="1158491"/>
                  </a:cubicBezTo>
                  <a:close/>
                  <a:moveTo>
                    <a:pt x="4199686" y="1158491"/>
                  </a:moveTo>
                  <a:cubicBezTo>
                    <a:pt x="4209641" y="1158491"/>
                    <a:pt x="4217711" y="1166561"/>
                    <a:pt x="4217711" y="1176516"/>
                  </a:cubicBezTo>
                  <a:cubicBezTo>
                    <a:pt x="4217711" y="1186470"/>
                    <a:pt x="4209641" y="1194540"/>
                    <a:pt x="4199686" y="1194540"/>
                  </a:cubicBezTo>
                  <a:cubicBezTo>
                    <a:pt x="4189732" y="1194540"/>
                    <a:pt x="4181662" y="1186470"/>
                    <a:pt x="4181662" y="1176516"/>
                  </a:cubicBezTo>
                  <a:cubicBezTo>
                    <a:pt x="4181662" y="1166561"/>
                    <a:pt x="4189732" y="1158491"/>
                    <a:pt x="4199686" y="1158491"/>
                  </a:cubicBezTo>
                  <a:close/>
                  <a:moveTo>
                    <a:pt x="2132887" y="1158491"/>
                  </a:moveTo>
                  <a:cubicBezTo>
                    <a:pt x="2142842" y="1158491"/>
                    <a:pt x="2150912" y="1166561"/>
                    <a:pt x="2150912" y="1176516"/>
                  </a:cubicBezTo>
                  <a:cubicBezTo>
                    <a:pt x="2150912" y="1186470"/>
                    <a:pt x="2142842" y="1194540"/>
                    <a:pt x="2132887" y="1194540"/>
                  </a:cubicBezTo>
                  <a:cubicBezTo>
                    <a:pt x="2122933" y="1194540"/>
                    <a:pt x="2114863" y="1186470"/>
                    <a:pt x="2114863" y="1176516"/>
                  </a:cubicBezTo>
                  <a:cubicBezTo>
                    <a:pt x="2114863" y="1166561"/>
                    <a:pt x="2122933" y="1158491"/>
                    <a:pt x="2132887" y="1158491"/>
                  </a:cubicBezTo>
                  <a:close/>
                  <a:moveTo>
                    <a:pt x="1850505" y="1158491"/>
                  </a:moveTo>
                  <a:cubicBezTo>
                    <a:pt x="1860460" y="1158491"/>
                    <a:pt x="1868530" y="1166561"/>
                    <a:pt x="1868530" y="1176516"/>
                  </a:cubicBezTo>
                  <a:cubicBezTo>
                    <a:pt x="1868530" y="1186470"/>
                    <a:pt x="1860460" y="1194540"/>
                    <a:pt x="1850505" y="1194540"/>
                  </a:cubicBezTo>
                  <a:cubicBezTo>
                    <a:pt x="1840551" y="1194540"/>
                    <a:pt x="1832481" y="1186470"/>
                    <a:pt x="1832481" y="1176516"/>
                  </a:cubicBezTo>
                  <a:cubicBezTo>
                    <a:pt x="1832481" y="1166561"/>
                    <a:pt x="1840551" y="1158491"/>
                    <a:pt x="1850505" y="1158491"/>
                  </a:cubicBezTo>
                  <a:close/>
                  <a:moveTo>
                    <a:pt x="3340522" y="1152483"/>
                  </a:moveTo>
                  <a:cubicBezTo>
                    <a:pt x="3350477" y="1152483"/>
                    <a:pt x="3358547" y="1160552"/>
                    <a:pt x="3358547" y="1170507"/>
                  </a:cubicBezTo>
                  <a:cubicBezTo>
                    <a:pt x="3358547" y="1180462"/>
                    <a:pt x="3350477" y="1188532"/>
                    <a:pt x="3340522" y="1188532"/>
                  </a:cubicBezTo>
                  <a:cubicBezTo>
                    <a:pt x="3330567" y="1188532"/>
                    <a:pt x="3322498" y="1180462"/>
                    <a:pt x="3322498" y="1170507"/>
                  </a:cubicBezTo>
                  <a:cubicBezTo>
                    <a:pt x="3322498" y="1160552"/>
                    <a:pt x="3330567" y="1152483"/>
                    <a:pt x="3340522" y="1152483"/>
                  </a:cubicBezTo>
                  <a:close/>
                  <a:moveTo>
                    <a:pt x="2829831" y="1152483"/>
                  </a:moveTo>
                  <a:cubicBezTo>
                    <a:pt x="2839786" y="1152483"/>
                    <a:pt x="2847856" y="1160552"/>
                    <a:pt x="2847856" y="1170507"/>
                  </a:cubicBezTo>
                  <a:cubicBezTo>
                    <a:pt x="2847856" y="1180462"/>
                    <a:pt x="2839786" y="1188532"/>
                    <a:pt x="2829831" y="1188532"/>
                  </a:cubicBezTo>
                  <a:cubicBezTo>
                    <a:pt x="2819876" y="1188532"/>
                    <a:pt x="2811807" y="1180462"/>
                    <a:pt x="2811807" y="1170507"/>
                  </a:cubicBezTo>
                  <a:cubicBezTo>
                    <a:pt x="2811807" y="1160552"/>
                    <a:pt x="2819876" y="1152483"/>
                    <a:pt x="2829831" y="1152483"/>
                  </a:cubicBezTo>
                  <a:close/>
                  <a:moveTo>
                    <a:pt x="2253050" y="1152483"/>
                  </a:moveTo>
                  <a:cubicBezTo>
                    <a:pt x="2263005" y="1152483"/>
                    <a:pt x="2271075" y="1160552"/>
                    <a:pt x="2271075" y="1170507"/>
                  </a:cubicBezTo>
                  <a:cubicBezTo>
                    <a:pt x="2271075" y="1180462"/>
                    <a:pt x="2263005" y="1188532"/>
                    <a:pt x="2253050" y="1188532"/>
                  </a:cubicBezTo>
                  <a:cubicBezTo>
                    <a:pt x="2243096" y="1188532"/>
                    <a:pt x="2235026" y="1180462"/>
                    <a:pt x="2235026" y="1170507"/>
                  </a:cubicBezTo>
                  <a:cubicBezTo>
                    <a:pt x="2235026" y="1160552"/>
                    <a:pt x="2243096" y="1152483"/>
                    <a:pt x="2253050" y="1152483"/>
                  </a:cubicBezTo>
                  <a:close/>
                  <a:moveTo>
                    <a:pt x="1994700" y="1146474"/>
                  </a:moveTo>
                  <a:cubicBezTo>
                    <a:pt x="2004655" y="1146474"/>
                    <a:pt x="2012725" y="1154544"/>
                    <a:pt x="2012725" y="1164498"/>
                  </a:cubicBezTo>
                  <a:cubicBezTo>
                    <a:pt x="2012725" y="1174453"/>
                    <a:pt x="2004655" y="1182523"/>
                    <a:pt x="1994700" y="1182523"/>
                  </a:cubicBezTo>
                  <a:cubicBezTo>
                    <a:pt x="1984746" y="1182523"/>
                    <a:pt x="1976676" y="1174453"/>
                    <a:pt x="1976676" y="1164498"/>
                  </a:cubicBezTo>
                  <a:cubicBezTo>
                    <a:pt x="1976676" y="1154544"/>
                    <a:pt x="1984746" y="1146474"/>
                    <a:pt x="1994700" y="1146474"/>
                  </a:cubicBezTo>
                  <a:close/>
                  <a:moveTo>
                    <a:pt x="1718326" y="1146474"/>
                  </a:moveTo>
                  <a:cubicBezTo>
                    <a:pt x="1728281" y="1146474"/>
                    <a:pt x="1736351" y="1154544"/>
                    <a:pt x="1736351" y="1164498"/>
                  </a:cubicBezTo>
                  <a:cubicBezTo>
                    <a:pt x="1736351" y="1174453"/>
                    <a:pt x="1728281" y="1182523"/>
                    <a:pt x="1718326" y="1182523"/>
                  </a:cubicBezTo>
                  <a:cubicBezTo>
                    <a:pt x="1708372" y="1182523"/>
                    <a:pt x="1700302" y="1174453"/>
                    <a:pt x="1700302" y="1164498"/>
                  </a:cubicBezTo>
                  <a:cubicBezTo>
                    <a:pt x="1700302" y="1154544"/>
                    <a:pt x="1708372" y="1146474"/>
                    <a:pt x="1718326" y="1146474"/>
                  </a:cubicBezTo>
                  <a:close/>
                  <a:moveTo>
                    <a:pt x="1129529" y="1146474"/>
                  </a:moveTo>
                  <a:cubicBezTo>
                    <a:pt x="1139484" y="1146474"/>
                    <a:pt x="1147554" y="1154544"/>
                    <a:pt x="1147554" y="1164498"/>
                  </a:cubicBezTo>
                  <a:cubicBezTo>
                    <a:pt x="1147554" y="1174453"/>
                    <a:pt x="1139484" y="1182523"/>
                    <a:pt x="1129529" y="1182523"/>
                  </a:cubicBezTo>
                  <a:cubicBezTo>
                    <a:pt x="1119575" y="1182523"/>
                    <a:pt x="1111505" y="1174453"/>
                    <a:pt x="1111505" y="1164498"/>
                  </a:cubicBezTo>
                  <a:cubicBezTo>
                    <a:pt x="1111505" y="1154544"/>
                    <a:pt x="1119575" y="1146474"/>
                    <a:pt x="1129529" y="1146474"/>
                  </a:cubicBezTo>
                  <a:close/>
                  <a:moveTo>
                    <a:pt x="498674" y="1140466"/>
                  </a:moveTo>
                  <a:cubicBezTo>
                    <a:pt x="508629" y="1140466"/>
                    <a:pt x="516699" y="1148536"/>
                    <a:pt x="516699" y="1158490"/>
                  </a:cubicBezTo>
                  <a:cubicBezTo>
                    <a:pt x="516699" y="1168445"/>
                    <a:pt x="508629" y="1176515"/>
                    <a:pt x="498674" y="1176515"/>
                  </a:cubicBezTo>
                  <a:cubicBezTo>
                    <a:pt x="488720" y="1176515"/>
                    <a:pt x="480650" y="1168445"/>
                    <a:pt x="480650" y="1158490"/>
                  </a:cubicBezTo>
                  <a:cubicBezTo>
                    <a:pt x="480650" y="1148536"/>
                    <a:pt x="488720" y="1140466"/>
                    <a:pt x="498674" y="1140466"/>
                  </a:cubicBezTo>
                  <a:close/>
                  <a:moveTo>
                    <a:pt x="3707019" y="1134458"/>
                  </a:moveTo>
                  <a:cubicBezTo>
                    <a:pt x="3716974" y="1134458"/>
                    <a:pt x="3725044" y="1142528"/>
                    <a:pt x="3725044" y="1152482"/>
                  </a:cubicBezTo>
                  <a:cubicBezTo>
                    <a:pt x="3725044" y="1162437"/>
                    <a:pt x="3716974" y="1170507"/>
                    <a:pt x="3707019" y="1170507"/>
                  </a:cubicBezTo>
                  <a:cubicBezTo>
                    <a:pt x="3697064" y="1170507"/>
                    <a:pt x="3688994" y="1162437"/>
                    <a:pt x="3688994" y="1152482"/>
                  </a:cubicBezTo>
                  <a:cubicBezTo>
                    <a:pt x="3688994" y="1142528"/>
                    <a:pt x="3697064" y="1134458"/>
                    <a:pt x="3707019" y="1134458"/>
                  </a:cubicBezTo>
                  <a:close/>
                  <a:moveTo>
                    <a:pt x="799081" y="1134458"/>
                  </a:moveTo>
                  <a:cubicBezTo>
                    <a:pt x="809036" y="1134458"/>
                    <a:pt x="817106" y="1142528"/>
                    <a:pt x="817106" y="1152482"/>
                  </a:cubicBezTo>
                  <a:cubicBezTo>
                    <a:pt x="817106" y="1162437"/>
                    <a:pt x="809036" y="1170507"/>
                    <a:pt x="799081" y="1170507"/>
                  </a:cubicBezTo>
                  <a:cubicBezTo>
                    <a:pt x="789127" y="1170507"/>
                    <a:pt x="781057" y="1162437"/>
                    <a:pt x="781057" y="1152482"/>
                  </a:cubicBezTo>
                  <a:cubicBezTo>
                    <a:pt x="781057" y="1142528"/>
                    <a:pt x="789127" y="1134458"/>
                    <a:pt x="799081" y="1134458"/>
                  </a:cubicBezTo>
                  <a:close/>
                  <a:moveTo>
                    <a:pt x="384520" y="1134458"/>
                  </a:moveTo>
                  <a:cubicBezTo>
                    <a:pt x="394475" y="1134458"/>
                    <a:pt x="402545" y="1142528"/>
                    <a:pt x="402545" y="1152482"/>
                  </a:cubicBezTo>
                  <a:cubicBezTo>
                    <a:pt x="402545" y="1162437"/>
                    <a:pt x="394475" y="1170507"/>
                    <a:pt x="384520" y="1170507"/>
                  </a:cubicBezTo>
                  <a:cubicBezTo>
                    <a:pt x="374566" y="1170507"/>
                    <a:pt x="366496" y="1162437"/>
                    <a:pt x="366496" y="1152482"/>
                  </a:cubicBezTo>
                  <a:cubicBezTo>
                    <a:pt x="366496" y="1142528"/>
                    <a:pt x="374566" y="1134458"/>
                    <a:pt x="384520" y="1134458"/>
                  </a:cubicBezTo>
                  <a:close/>
                  <a:moveTo>
                    <a:pt x="3935328" y="1128450"/>
                  </a:moveTo>
                  <a:cubicBezTo>
                    <a:pt x="3945283" y="1128450"/>
                    <a:pt x="3953353" y="1136520"/>
                    <a:pt x="3953353" y="1146475"/>
                  </a:cubicBezTo>
                  <a:cubicBezTo>
                    <a:pt x="3953353" y="1156429"/>
                    <a:pt x="3945283" y="1164499"/>
                    <a:pt x="3935328" y="1164499"/>
                  </a:cubicBezTo>
                  <a:cubicBezTo>
                    <a:pt x="3925373" y="1164499"/>
                    <a:pt x="3917304" y="1156429"/>
                    <a:pt x="3917304" y="1146475"/>
                  </a:cubicBezTo>
                  <a:cubicBezTo>
                    <a:pt x="3917304" y="1136520"/>
                    <a:pt x="3925373" y="1128450"/>
                    <a:pt x="3935328" y="1128450"/>
                  </a:cubicBezTo>
                  <a:close/>
                  <a:moveTo>
                    <a:pt x="1514049" y="1128450"/>
                  </a:moveTo>
                  <a:cubicBezTo>
                    <a:pt x="1524004" y="1128450"/>
                    <a:pt x="1532074" y="1136520"/>
                    <a:pt x="1532074" y="1146475"/>
                  </a:cubicBezTo>
                  <a:cubicBezTo>
                    <a:pt x="1532074" y="1156429"/>
                    <a:pt x="1524004" y="1164499"/>
                    <a:pt x="1514049" y="1164499"/>
                  </a:cubicBezTo>
                  <a:cubicBezTo>
                    <a:pt x="1504095" y="1164499"/>
                    <a:pt x="1496025" y="1156429"/>
                    <a:pt x="1496025" y="1146475"/>
                  </a:cubicBezTo>
                  <a:cubicBezTo>
                    <a:pt x="1496025" y="1136520"/>
                    <a:pt x="1504095" y="1128450"/>
                    <a:pt x="1514049" y="1128450"/>
                  </a:cubicBezTo>
                  <a:close/>
                  <a:moveTo>
                    <a:pt x="4650296" y="1122442"/>
                  </a:moveTo>
                  <a:cubicBezTo>
                    <a:pt x="4660251" y="1122442"/>
                    <a:pt x="4668321" y="1130511"/>
                    <a:pt x="4668321" y="1140466"/>
                  </a:cubicBezTo>
                  <a:cubicBezTo>
                    <a:pt x="4668321" y="1150421"/>
                    <a:pt x="4660251" y="1158491"/>
                    <a:pt x="4650296" y="1158491"/>
                  </a:cubicBezTo>
                  <a:cubicBezTo>
                    <a:pt x="4640342" y="1158491"/>
                    <a:pt x="4632272" y="1150421"/>
                    <a:pt x="4632272" y="1140466"/>
                  </a:cubicBezTo>
                  <a:cubicBezTo>
                    <a:pt x="4632272" y="1130511"/>
                    <a:pt x="4640342" y="1122442"/>
                    <a:pt x="4650296" y="1122442"/>
                  </a:cubicBezTo>
                  <a:close/>
                  <a:moveTo>
                    <a:pt x="4073515" y="1122442"/>
                  </a:moveTo>
                  <a:cubicBezTo>
                    <a:pt x="4083470" y="1122442"/>
                    <a:pt x="4091540" y="1130511"/>
                    <a:pt x="4091540" y="1140466"/>
                  </a:cubicBezTo>
                  <a:cubicBezTo>
                    <a:pt x="4091540" y="1150421"/>
                    <a:pt x="4083470" y="1158491"/>
                    <a:pt x="4073515" y="1158491"/>
                  </a:cubicBezTo>
                  <a:cubicBezTo>
                    <a:pt x="4063561" y="1158491"/>
                    <a:pt x="4055491" y="1150421"/>
                    <a:pt x="4055491" y="1140466"/>
                  </a:cubicBezTo>
                  <a:cubicBezTo>
                    <a:pt x="4055491" y="1130511"/>
                    <a:pt x="4063561" y="1122442"/>
                    <a:pt x="4073515" y="1122442"/>
                  </a:cubicBezTo>
                  <a:close/>
                  <a:moveTo>
                    <a:pt x="2475351" y="1122442"/>
                  </a:moveTo>
                  <a:cubicBezTo>
                    <a:pt x="2485306" y="1122442"/>
                    <a:pt x="2493376" y="1130511"/>
                    <a:pt x="2493376" y="1140466"/>
                  </a:cubicBezTo>
                  <a:cubicBezTo>
                    <a:pt x="2493376" y="1150421"/>
                    <a:pt x="2485306" y="1158491"/>
                    <a:pt x="2475351" y="1158491"/>
                  </a:cubicBezTo>
                  <a:cubicBezTo>
                    <a:pt x="2465396" y="1158491"/>
                    <a:pt x="2457326" y="1150421"/>
                    <a:pt x="2457326" y="1140466"/>
                  </a:cubicBezTo>
                  <a:cubicBezTo>
                    <a:pt x="2457326" y="1130511"/>
                    <a:pt x="2465396" y="1122442"/>
                    <a:pt x="2475351" y="1122442"/>
                  </a:cubicBezTo>
                  <a:close/>
                  <a:moveTo>
                    <a:pt x="1393887" y="1122442"/>
                  </a:moveTo>
                  <a:cubicBezTo>
                    <a:pt x="1403842" y="1122442"/>
                    <a:pt x="1411912" y="1130511"/>
                    <a:pt x="1411912" y="1140466"/>
                  </a:cubicBezTo>
                  <a:cubicBezTo>
                    <a:pt x="1411912" y="1150421"/>
                    <a:pt x="1403842" y="1158491"/>
                    <a:pt x="1393887" y="1158491"/>
                  </a:cubicBezTo>
                  <a:cubicBezTo>
                    <a:pt x="1383933" y="1158491"/>
                    <a:pt x="1375863" y="1150421"/>
                    <a:pt x="1375863" y="1140466"/>
                  </a:cubicBezTo>
                  <a:cubicBezTo>
                    <a:pt x="1375863" y="1130511"/>
                    <a:pt x="1383933" y="1122442"/>
                    <a:pt x="1393887" y="1122442"/>
                  </a:cubicBezTo>
                  <a:close/>
                  <a:moveTo>
                    <a:pt x="3058140" y="1116434"/>
                  </a:moveTo>
                  <a:cubicBezTo>
                    <a:pt x="3068095" y="1116434"/>
                    <a:pt x="3076165" y="1124504"/>
                    <a:pt x="3076165" y="1134458"/>
                  </a:cubicBezTo>
                  <a:cubicBezTo>
                    <a:pt x="3076165" y="1144413"/>
                    <a:pt x="3068095" y="1152483"/>
                    <a:pt x="3058140" y="1152483"/>
                  </a:cubicBezTo>
                  <a:cubicBezTo>
                    <a:pt x="3048186" y="1152483"/>
                    <a:pt x="3040116" y="1144413"/>
                    <a:pt x="3040116" y="1134458"/>
                  </a:cubicBezTo>
                  <a:cubicBezTo>
                    <a:pt x="3040116" y="1124504"/>
                    <a:pt x="3048186" y="1116434"/>
                    <a:pt x="3058140" y="1116434"/>
                  </a:cubicBezTo>
                  <a:close/>
                  <a:moveTo>
                    <a:pt x="4800499" y="1092401"/>
                  </a:moveTo>
                  <a:cubicBezTo>
                    <a:pt x="4810454" y="1092401"/>
                    <a:pt x="4818524" y="1100470"/>
                    <a:pt x="4818524" y="1110425"/>
                  </a:cubicBezTo>
                  <a:cubicBezTo>
                    <a:pt x="4818524" y="1120380"/>
                    <a:pt x="4810454" y="1128450"/>
                    <a:pt x="4800499" y="1128450"/>
                  </a:cubicBezTo>
                  <a:cubicBezTo>
                    <a:pt x="4790545" y="1128450"/>
                    <a:pt x="4782475" y="1120380"/>
                    <a:pt x="4782475" y="1110425"/>
                  </a:cubicBezTo>
                  <a:cubicBezTo>
                    <a:pt x="4782475" y="1100470"/>
                    <a:pt x="4790545" y="1092401"/>
                    <a:pt x="4800499" y="1092401"/>
                  </a:cubicBezTo>
                  <a:close/>
                  <a:moveTo>
                    <a:pt x="2349180" y="1092401"/>
                  </a:moveTo>
                  <a:cubicBezTo>
                    <a:pt x="2359135" y="1092401"/>
                    <a:pt x="2367205" y="1100470"/>
                    <a:pt x="2367205" y="1110425"/>
                  </a:cubicBezTo>
                  <a:cubicBezTo>
                    <a:pt x="2367205" y="1120380"/>
                    <a:pt x="2359135" y="1128450"/>
                    <a:pt x="2349180" y="1128450"/>
                  </a:cubicBezTo>
                  <a:cubicBezTo>
                    <a:pt x="2339226" y="1128450"/>
                    <a:pt x="2331156" y="1120380"/>
                    <a:pt x="2331156" y="1110425"/>
                  </a:cubicBezTo>
                  <a:cubicBezTo>
                    <a:pt x="2331156" y="1100470"/>
                    <a:pt x="2339226" y="1092401"/>
                    <a:pt x="2349180" y="1092401"/>
                  </a:cubicBezTo>
                  <a:close/>
                  <a:moveTo>
                    <a:pt x="931260" y="1092401"/>
                  </a:moveTo>
                  <a:cubicBezTo>
                    <a:pt x="941215" y="1092401"/>
                    <a:pt x="949285" y="1100470"/>
                    <a:pt x="949285" y="1110425"/>
                  </a:cubicBezTo>
                  <a:cubicBezTo>
                    <a:pt x="949285" y="1120380"/>
                    <a:pt x="941215" y="1128450"/>
                    <a:pt x="931260" y="1128450"/>
                  </a:cubicBezTo>
                  <a:cubicBezTo>
                    <a:pt x="921306" y="1128450"/>
                    <a:pt x="913236" y="1120380"/>
                    <a:pt x="913236" y="1110425"/>
                  </a:cubicBezTo>
                  <a:cubicBezTo>
                    <a:pt x="913236" y="1100470"/>
                    <a:pt x="921306" y="1092401"/>
                    <a:pt x="931260" y="1092401"/>
                  </a:cubicBezTo>
                  <a:close/>
                  <a:moveTo>
                    <a:pt x="4986752" y="1086393"/>
                  </a:moveTo>
                  <a:cubicBezTo>
                    <a:pt x="4996707" y="1086393"/>
                    <a:pt x="5004777" y="1094463"/>
                    <a:pt x="5004777" y="1104417"/>
                  </a:cubicBezTo>
                  <a:cubicBezTo>
                    <a:pt x="5004777" y="1114372"/>
                    <a:pt x="4996707" y="1122442"/>
                    <a:pt x="4986752" y="1122442"/>
                  </a:cubicBezTo>
                  <a:cubicBezTo>
                    <a:pt x="4976797" y="1122442"/>
                    <a:pt x="4968728" y="1114372"/>
                    <a:pt x="4968728" y="1104417"/>
                  </a:cubicBezTo>
                  <a:cubicBezTo>
                    <a:pt x="4968728" y="1094463"/>
                    <a:pt x="4976797" y="1086393"/>
                    <a:pt x="4986752" y="1086393"/>
                  </a:cubicBezTo>
                  <a:close/>
                  <a:moveTo>
                    <a:pt x="3815165" y="1086393"/>
                  </a:moveTo>
                  <a:cubicBezTo>
                    <a:pt x="3825120" y="1086393"/>
                    <a:pt x="3833190" y="1094463"/>
                    <a:pt x="3833190" y="1104417"/>
                  </a:cubicBezTo>
                  <a:cubicBezTo>
                    <a:pt x="3833190" y="1114372"/>
                    <a:pt x="3825120" y="1122442"/>
                    <a:pt x="3815165" y="1122442"/>
                  </a:cubicBezTo>
                  <a:cubicBezTo>
                    <a:pt x="3805210" y="1122442"/>
                    <a:pt x="3797141" y="1114372"/>
                    <a:pt x="3797141" y="1104417"/>
                  </a:cubicBezTo>
                  <a:cubicBezTo>
                    <a:pt x="3797141" y="1094463"/>
                    <a:pt x="3805210" y="1086393"/>
                    <a:pt x="3815165" y="1086393"/>
                  </a:cubicBezTo>
                  <a:close/>
                  <a:moveTo>
                    <a:pt x="3586856" y="1086393"/>
                  </a:moveTo>
                  <a:cubicBezTo>
                    <a:pt x="3596811" y="1086393"/>
                    <a:pt x="3604881" y="1094463"/>
                    <a:pt x="3604881" y="1104417"/>
                  </a:cubicBezTo>
                  <a:cubicBezTo>
                    <a:pt x="3604881" y="1114372"/>
                    <a:pt x="3596811" y="1122442"/>
                    <a:pt x="3586856" y="1122442"/>
                  </a:cubicBezTo>
                  <a:cubicBezTo>
                    <a:pt x="3576901" y="1122442"/>
                    <a:pt x="3568831" y="1114372"/>
                    <a:pt x="3568831" y="1104417"/>
                  </a:cubicBezTo>
                  <a:cubicBezTo>
                    <a:pt x="3568831" y="1094463"/>
                    <a:pt x="3576901" y="1086393"/>
                    <a:pt x="3586856" y="1086393"/>
                  </a:cubicBezTo>
                  <a:close/>
                  <a:moveTo>
                    <a:pt x="3166287" y="1086393"/>
                  </a:moveTo>
                  <a:cubicBezTo>
                    <a:pt x="3176242" y="1086393"/>
                    <a:pt x="3184312" y="1094463"/>
                    <a:pt x="3184312" y="1104417"/>
                  </a:cubicBezTo>
                  <a:cubicBezTo>
                    <a:pt x="3184312" y="1114372"/>
                    <a:pt x="3176242" y="1122442"/>
                    <a:pt x="3166287" y="1122442"/>
                  </a:cubicBezTo>
                  <a:cubicBezTo>
                    <a:pt x="3156332" y="1122442"/>
                    <a:pt x="3148262" y="1114372"/>
                    <a:pt x="3148262" y="1104417"/>
                  </a:cubicBezTo>
                  <a:cubicBezTo>
                    <a:pt x="3148262" y="1094463"/>
                    <a:pt x="3156332" y="1086393"/>
                    <a:pt x="3166287" y="1086393"/>
                  </a:cubicBezTo>
                  <a:close/>
                  <a:moveTo>
                    <a:pt x="2595514" y="1086393"/>
                  </a:moveTo>
                  <a:cubicBezTo>
                    <a:pt x="2605469" y="1086393"/>
                    <a:pt x="2613539" y="1094463"/>
                    <a:pt x="2613539" y="1104417"/>
                  </a:cubicBezTo>
                  <a:cubicBezTo>
                    <a:pt x="2613539" y="1114372"/>
                    <a:pt x="2605469" y="1122442"/>
                    <a:pt x="2595514" y="1122442"/>
                  </a:cubicBezTo>
                  <a:cubicBezTo>
                    <a:pt x="2585559" y="1122442"/>
                    <a:pt x="2577489" y="1114372"/>
                    <a:pt x="2577489" y="1104417"/>
                  </a:cubicBezTo>
                  <a:cubicBezTo>
                    <a:pt x="2577489" y="1094463"/>
                    <a:pt x="2585559" y="1086393"/>
                    <a:pt x="2595514" y="1086393"/>
                  </a:cubicBezTo>
                  <a:close/>
                  <a:moveTo>
                    <a:pt x="1628204" y="1074377"/>
                  </a:moveTo>
                  <a:cubicBezTo>
                    <a:pt x="1638159" y="1074377"/>
                    <a:pt x="1646229" y="1082447"/>
                    <a:pt x="1646229" y="1092401"/>
                  </a:cubicBezTo>
                  <a:cubicBezTo>
                    <a:pt x="1646229" y="1102356"/>
                    <a:pt x="1638159" y="1110426"/>
                    <a:pt x="1628204" y="1110426"/>
                  </a:cubicBezTo>
                  <a:cubicBezTo>
                    <a:pt x="1618250" y="1110426"/>
                    <a:pt x="1610180" y="1102356"/>
                    <a:pt x="1610180" y="1092401"/>
                  </a:cubicBezTo>
                  <a:cubicBezTo>
                    <a:pt x="1610180" y="1082447"/>
                    <a:pt x="1618250" y="1074377"/>
                    <a:pt x="1628204" y="1074377"/>
                  </a:cubicBezTo>
                  <a:close/>
                  <a:moveTo>
                    <a:pt x="642870" y="1074377"/>
                  </a:moveTo>
                  <a:cubicBezTo>
                    <a:pt x="652825" y="1074377"/>
                    <a:pt x="660895" y="1082447"/>
                    <a:pt x="660895" y="1092401"/>
                  </a:cubicBezTo>
                  <a:cubicBezTo>
                    <a:pt x="660895" y="1102356"/>
                    <a:pt x="652825" y="1110426"/>
                    <a:pt x="642870" y="1110426"/>
                  </a:cubicBezTo>
                  <a:cubicBezTo>
                    <a:pt x="632916" y="1110426"/>
                    <a:pt x="624846" y="1102356"/>
                    <a:pt x="624846" y="1092401"/>
                  </a:cubicBezTo>
                  <a:cubicBezTo>
                    <a:pt x="624846" y="1082447"/>
                    <a:pt x="632916" y="1074377"/>
                    <a:pt x="642870" y="1074377"/>
                  </a:cubicBezTo>
                  <a:close/>
                  <a:moveTo>
                    <a:pt x="2925961" y="1068369"/>
                  </a:moveTo>
                  <a:cubicBezTo>
                    <a:pt x="2935916" y="1068369"/>
                    <a:pt x="2943986" y="1076439"/>
                    <a:pt x="2943986" y="1086394"/>
                  </a:cubicBezTo>
                  <a:cubicBezTo>
                    <a:pt x="2943986" y="1096348"/>
                    <a:pt x="2935916" y="1104418"/>
                    <a:pt x="2925961" y="1104418"/>
                  </a:cubicBezTo>
                  <a:cubicBezTo>
                    <a:pt x="2916006" y="1104418"/>
                    <a:pt x="2907936" y="1096348"/>
                    <a:pt x="2907936" y="1086394"/>
                  </a:cubicBezTo>
                  <a:cubicBezTo>
                    <a:pt x="2907936" y="1076439"/>
                    <a:pt x="2916006" y="1068369"/>
                    <a:pt x="2925961" y="1068369"/>
                  </a:cubicBezTo>
                  <a:close/>
                  <a:moveTo>
                    <a:pt x="3424636" y="1062360"/>
                  </a:moveTo>
                  <a:cubicBezTo>
                    <a:pt x="3434591" y="1062360"/>
                    <a:pt x="3442661" y="1070429"/>
                    <a:pt x="3442661" y="1080384"/>
                  </a:cubicBezTo>
                  <a:cubicBezTo>
                    <a:pt x="3442661" y="1090339"/>
                    <a:pt x="3434591" y="1098409"/>
                    <a:pt x="3424636" y="1098409"/>
                  </a:cubicBezTo>
                  <a:cubicBezTo>
                    <a:pt x="3414681" y="1098409"/>
                    <a:pt x="3406612" y="1090339"/>
                    <a:pt x="3406612" y="1080384"/>
                  </a:cubicBezTo>
                  <a:cubicBezTo>
                    <a:pt x="3406612" y="1070429"/>
                    <a:pt x="3414681" y="1062360"/>
                    <a:pt x="3424636" y="1062360"/>
                  </a:cubicBezTo>
                  <a:close/>
                  <a:moveTo>
                    <a:pt x="1249691" y="1062360"/>
                  </a:moveTo>
                  <a:cubicBezTo>
                    <a:pt x="1259646" y="1062360"/>
                    <a:pt x="1267716" y="1070429"/>
                    <a:pt x="1267716" y="1080384"/>
                  </a:cubicBezTo>
                  <a:cubicBezTo>
                    <a:pt x="1267716" y="1090339"/>
                    <a:pt x="1259646" y="1098409"/>
                    <a:pt x="1249691" y="1098409"/>
                  </a:cubicBezTo>
                  <a:cubicBezTo>
                    <a:pt x="1239737" y="1098409"/>
                    <a:pt x="1231667" y="1090339"/>
                    <a:pt x="1231667" y="1080384"/>
                  </a:cubicBezTo>
                  <a:cubicBezTo>
                    <a:pt x="1231667" y="1070429"/>
                    <a:pt x="1239737" y="1062360"/>
                    <a:pt x="1249691" y="1062360"/>
                  </a:cubicBezTo>
                  <a:close/>
                  <a:moveTo>
                    <a:pt x="1075456" y="1062360"/>
                  </a:moveTo>
                  <a:cubicBezTo>
                    <a:pt x="1085410" y="1062360"/>
                    <a:pt x="1093480" y="1070429"/>
                    <a:pt x="1093480" y="1080384"/>
                  </a:cubicBezTo>
                  <a:cubicBezTo>
                    <a:pt x="1093480" y="1090339"/>
                    <a:pt x="1085410" y="1098409"/>
                    <a:pt x="1075456" y="1098409"/>
                  </a:cubicBezTo>
                  <a:cubicBezTo>
                    <a:pt x="1065501" y="1098409"/>
                    <a:pt x="1057431" y="1090339"/>
                    <a:pt x="1057431" y="1080384"/>
                  </a:cubicBezTo>
                  <a:cubicBezTo>
                    <a:pt x="1057431" y="1070429"/>
                    <a:pt x="1065501" y="1062360"/>
                    <a:pt x="1075456" y="1062360"/>
                  </a:cubicBezTo>
                  <a:close/>
                  <a:moveTo>
                    <a:pt x="1928611" y="1056352"/>
                  </a:moveTo>
                  <a:cubicBezTo>
                    <a:pt x="1938566" y="1056352"/>
                    <a:pt x="1946636" y="1064422"/>
                    <a:pt x="1946636" y="1074376"/>
                  </a:cubicBezTo>
                  <a:cubicBezTo>
                    <a:pt x="1946636" y="1084331"/>
                    <a:pt x="1938566" y="1092401"/>
                    <a:pt x="1928611" y="1092401"/>
                  </a:cubicBezTo>
                  <a:cubicBezTo>
                    <a:pt x="1918657" y="1092401"/>
                    <a:pt x="1910587" y="1084331"/>
                    <a:pt x="1910587" y="1074376"/>
                  </a:cubicBezTo>
                  <a:cubicBezTo>
                    <a:pt x="1910587" y="1064422"/>
                    <a:pt x="1918657" y="1056352"/>
                    <a:pt x="1928611" y="1056352"/>
                  </a:cubicBezTo>
                  <a:close/>
                  <a:moveTo>
                    <a:pt x="2709668" y="1044336"/>
                  </a:moveTo>
                  <a:cubicBezTo>
                    <a:pt x="2719623" y="1044336"/>
                    <a:pt x="2727693" y="1052406"/>
                    <a:pt x="2727693" y="1062360"/>
                  </a:cubicBezTo>
                  <a:cubicBezTo>
                    <a:pt x="2727693" y="1072315"/>
                    <a:pt x="2719623" y="1080385"/>
                    <a:pt x="2709668" y="1080385"/>
                  </a:cubicBezTo>
                  <a:cubicBezTo>
                    <a:pt x="2699713" y="1080385"/>
                    <a:pt x="2691644" y="1072315"/>
                    <a:pt x="2691644" y="1062360"/>
                  </a:cubicBezTo>
                  <a:cubicBezTo>
                    <a:pt x="2691644" y="1052406"/>
                    <a:pt x="2699713" y="1044336"/>
                    <a:pt x="2709668" y="1044336"/>
                  </a:cubicBezTo>
                  <a:close/>
                  <a:moveTo>
                    <a:pt x="1784415" y="1044336"/>
                  </a:moveTo>
                  <a:cubicBezTo>
                    <a:pt x="1794370" y="1044336"/>
                    <a:pt x="1802440" y="1052406"/>
                    <a:pt x="1802440" y="1062360"/>
                  </a:cubicBezTo>
                  <a:cubicBezTo>
                    <a:pt x="1802440" y="1072315"/>
                    <a:pt x="1794370" y="1080385"/>
                    <a:pt x="1784415" y="1080385"/>
                  </a:cubicBezTo>
                  <a:cubicBezTo>
                    <a:pt x="1774461" y="1080385"/>
                    <a:pt x="1766391" y="1072315"/>
                    <a:pt x="1766391" y="1062360"/>
                  </a:cubicBezTo>
                  <a:cubicBezTo>
                    <a:pt x="1766391" y="1052406"/>
                    <a:pt x="1774461" y="1044336"/>
                    <a:pt x="1784415" y="1044336"/>
                  </a:cubicBezTo>
                  <a:close/>
                  <a:moveTo>
                    <a:pt x="3292457" y="1038328"/>
                  </a:moveTo>
                  <a:cubicBezTo>
                    <a:pt x="3302412" y="1038328"/>
                    <a:pt x="3310482" y="1046398"/>
                    <a:pt x="3310482" y="1056353"/>
                  </a:cubicBezTo>
                  <a:cubicBezTo>
                    <a:pt x="3310482" y="1066307"/>
                    <a:pt x="3302412" y="1074377"/>
                    <a:pt x="3292457" y="1074377"/>
                  </a:cubicBezTo>
                  <a:cubicBezTo>
                    <a:pt x="3282503" y="1074377"/>
                    <a:pt x="3274433" y="1066307"/>
                    <a:pt x="3274433" y="1056353"/>
                  </a:cubicBezTo>
                  <a:cubicBezTo>
                    <a:pt x="3274433" y="1046398"/>
                    <a:pt x="3282503" y="1038328"/>
                    <a:pt x="3292457" y="1038328"/>
                  </a:cubicBezTo>
                  <a:close/>
                  <a:moveTo>
                    <a:pt x="2198977" y="1038328"/>
                  </a:moveTo>
                  <a:cubicBezTo>
                    <a:pt x="2208932" y="1038328"/>
                    <a:pt x="2217002" y="1046398"/>
                    <a:pt x="2217002" y="1056353"/>
                  </a:cubicBezTo>
                  <a:cubicBezTo>
                    <a:pt x="2217002" y="1066307"/>
                    <a:pt x="2208932" y="1074377"/>
                    <a:pt x="2198977" y="1074377"/>
                  </a:cubicBezTo>
                  <a:cubicBezTo>
                    <a:pt x="2189023" y="1074377"/>
                    <a:pt x="2180953" y="1066307"/>
                    <a:pt x="2180953" y="1056353"/>
                  </a:cubicBezTo>
                  <a:cubicBezTo>
                    <a:pt x="2180953" y="1046398"/>
                    <a:pt x="2189023" y="1038328"/>
                    <a:pt x="2198977" y="1038328"/>
                  </a:cubicBezTo>
                  <a:close/>
                  <a:moveTo>
                    <a:pt x="2078814" y="1032320"/>
                  </a:moveTo>
                  <a:cubicBezTo>
                    <a:pt x="2088769" y="1032320"/>
                    <a:pt x="2096839" y="1040389"/>
                    <a:pt x="2096839" y="1050344"/>
                  </a:cubicBezTo>
                  <a:cubicBezTo>
                    <a:pt x="2096839" y="1060299"/>
                    <a:pt x="2088769" y="1068369"/>
                    <a:pt x="2078814" y="1068369"/>
                  </a:cubicBezTo>
                  <a:cubicBezTo>
                    <a:pt x="2068860" y="1068369"/>
                    <a:pt x="2060790" y="1060299"/>
                    <a:pt x="2060790" y="1050344"/>
                  </a:cubicBezTo>
                  <a:cubicBezTo>
                    <a:pt x="2060790" y="1040389"/>
                    <a:pt x="2068860" y="1032320"/>
                    <a:pt x="2078814" y="1032320"/>
                  </a:cubicBezTo>
                  <a:close/>
                  <a:moveTo>
                    <a:pt x="3983393" y="1026312"/>
                  </a:moveTo>
                  <a:cubicBezTo>
                    <a:pt x="3993348" y="1026312"/>
                    <a:pt x="4001418" y="1034382"/>
                    <a:pt x="4001418" y="1044336"/>
                  </a:cubicBezTo>
                  <a:cubicBezTo>
                    <a:pt x="4001418" y="1054291"/>
                    <a:pt x="3993348" y="1062361"/>
                    <a:pt x="3983393" y="1062361"/>
                  </a:cubicBezTo>
                  <a:cubicBezTo>
                    <a:pt x="3973439" y="1062361"/>
                    <a:pt x="3965369" y="1054291"/>
                    <a:pt x="3965369" y="1044336"/>
                  </a:cubicBezTo>
                  <a:cubicBezTo>
                    <a:pt x="3965369" y="1034382"/>
                    <a:pt x="3973439" y="1026312"/>
                    <a:pt x="3983393" y="1026312"/>
                  </a:cubicBezTo>
                  <a:close/>
                  <a:moveTo>
                    <a:pt x="817106" y="1020304"/>
                  </a:moveTo>
                  <a:cubicBezTo>
                    <a:pt x="823743" y="1020304"/>
                    <a:pt x="829123" y="1025684"/>
                    <a:pt x="829123" y="1032320"/>
                  </a:cubicBezTo>
                  <a:cubicBezTo>
                    <a:pt x="829123" y="1038957"/>
                    <a:pt x="823743" y="1044336"/>
                    <a:pt x="817106" y="1044336"/>
                  </a:cubicBezTo>
                  <a:cubicBezTo>
                    <a:pt x="810470" y="1044336"/>
                    <a:pt x="805090" y="1038956"/>
                    <a:pt x="805090" y="1032320"/>
                  </a:cubicBezTo>
                  <a:cubicBezTo>
                    <a:pt x="805090" y="1025684"/>
                    <a:pt x="810470" y="1020304"/>
                    <a:pt x="817106" y="1020304"/>
                  </a:cubicBezTo>
                  <a:close/>
                  <a:moveTo>
                    <a:pt x="2817815" y="1014295"/>
                  </a:moveTo>
                  <a:cubicBezTo>
                    <a:pt x="2827770" y="1014295"/>
                    <a:pt x="2835840" y="1022365"/>
                    <a:pt x="2835840" y="1032319"/>
                  </a:cubicBezTo>
                  <a:cubicBezTo>
                    <a:pt x="2835840" y="1042274"/>
                    <a:pt x="2827770" y="1050344"/>
                    <a:pt x="2817815" y="1050344"/>
                  </a:cubicBezTo>
                  <a:cubicBezTo>
                    <a:pt x="2807861" y="1050344"/>
                    <a:pt x="2799791" y="1042274"/>
                    <a:pt x="2799791" y="1032319"/>
                  </a:cubicBezTo>
                  <a:cubicBezTo>
                    <a:pt x="2799791" y="1022365"/>
                    <a:pt x="2807861" y="1014295"/>
                    <a:pt x="2817815" y="1014295"/>
                  </a:cubicBezTo>
                  <a:close/>
                  <a:moveTo>
                    <a:pt x="2445310" y="1014295"/>
                  </a:moveTo>
                  <a:cubicBezTo>
                    <a:pt x="2455265" y="1014295"/>
                    <a:pt x="2463335" y="1022365"/>
                    <a:pt x="2463335" y="1032319"/>
                  </a:cubicBezTo>
                  <a:cubicBezTo>
                    <a:pt x="2463335" y="1042274"/>
                    <a:pt x="2455265" y="1050344"/>
                    <a:pt x="2445310" y="1050344"/>
                  </a:cubicBezTo>
                  <a:cubicBezTo>
                    <a:pt x="2435355" y="1050344"/>
                    <a:pt x="2427285" y="1042274"/>
                    <a:pt x="2427285" y="1032319"/>
                  </a:cubicBezTo>
                  <a:cubicBezTo>
                    <a:pt x="2427285" y="1022365"/>
                    <a:pt x="2435355" y="1014295"/>
                    <a:pt x="2445310" y="1014295"/>
                  </a:cubicBezTo>
                  <a:close/>
                  <a:moveTo>
                    <a:pt x="420569" y="1014295"/>
                  </a:moveTo>
                  <a:cubicBezTo>
                    <a:pt x="430524" y="1014295"/>
                    <a:pt x="438594" y="1022365"/>
                    <a:pt x="438594" y="1032319"/>
                  </a:cubicBezTo>
                  <a:cubicBezTo>
                    <a:pt x="438594" y="1042274"/>
                    <a:pt x="430524" y="1050344"/>
                    <a:pt x="420569" y="1050344"/>
                  </a:cubicBezTo>
                  <a:cubicBezTo>
                    <a:pt x="410615" y="1050344"/>
                    <a:pt x="402545" y="1042274"/>
                    <a:pt x="402545" y="1032319"/>
                  </a:cubicBezTo>
                  <a:cubicBezTo>
                    <a:pt x="402545" y="1022365"/>
                    <a:pt x="410615" y="1014295"/>
                    <a:pt x="420569" y="1014295"/>
                  </a:cubicBezTo>
                  <a:close/>
                  <a:moveTo>
                    <a:pt x="1520057" y="1008287"/>
                  </a:moveTo>
                  <a:cubicBezTo>
                    <a:pt x="1530012" y="1008287"/>
                    <a:pt x="1538082" y="1016357"/>
                    <a:pt x="1538082" y="1026312"/>
                  </a:cubicBezTo>
                  <a:cubicBezTo>
                    <a:pt x="1538082" y="1036266"/>
                    <a:pt x="1530012" y="1044336"/>
                    <a:pt x="1520057" y="1044336"/>
                  </a:cubicBezTo>
                  <a:cubicBezTo>
                    <a:pt x="1510103" y="1044336"/>
                    <a:pt x="1502033" y="1036266"/>
                    <a:pt x="1502033" y="1026312"/>
                  </a:cubicBezTo>
                  <a:cubicBezTo>
                    <a:pt x="1502033" y="1016357"/>
                    <a:pt x="1510103" y="1008287"/>
                    <a:pt x="1520057" y="1008287"/>
                  </a:cubicBezTo>
                  <a:close/>
                  <a:moveTo>
                    <a:pt x="1387878" y="1008287"/>
                  </a:moveTo>
                  <a:cubicBezTo>
                    <a:pt x="1397833" y="1008287"/>
                    <a:pt x="1405903" y="1016357"/>
                    <a:pt x="1405903" y="1026312"/>
                  </a:cubicBezTo>
                  <a:cubicBezTo>
                    <a:pt x="1405903" y="1036266"/>
                    <a:pt x="1397833" y="1044336"/>
                    <a:pt x="1387878" y="1044336"/>
                  </a:cubicBezTo>
                  <a:cubicBezTo>
                    <a:pt x="1377924" y="1044336"/>
                    <a:pt x="1369854" y="1036266"/>
                    <a:pt x="1369854" y="1026312"/>
                  </a:cubicBezTo>
                  <a:cubicBezTo>
                    <a:pt x="1369854" y="1016357"/>
                    <a:pt x="1377924" y="1008287"/>
                    <a:pt x="1387878" y="1008287"/>
                  </a:cubicBezTo>
                  <a:close/>
                  <a:moveTo>
                    <a:pt x="534724" y="1008287"/>
                  </a:moveTo>
                  <a:cubicBezTo>
                    <a:pt x="544678" y="1008287"/>
                    <a:pt x="552748" y="1016357"/>
                    <a:pt x="552748" y="1026312"/>
                  </a:cubicBezTo>
                  <a:cubicBezTo>
                    <a:pt x="552748" y="1036266"/>
                    <a:pt x="544678" y="1044336"/>
                    <a:pt x="534724" y="1044336"/>
                  </a:cubicBezTo>
                  <a:cubicBezTo>
                    <a:pt x="524769" y="1044336"/>
                    <a:pt x="516699" y="1036266"/>
                    <a:pt x="516699" y="1026312"/>
                  </a:cubicBezTo>
                  <a:cubicBezTo>
                    <a:pt x="516699" y="1016357"/>
                    <a:pt x="524769" y="1008287"/>
                    <a:pt x="534724" y="1008287"/>
                  </a:cubicBezTo>
                  <a:close/>
                  <a:moveTo>
                    <a:pt x="3016083" y="1002279"/>
                  </a:moveTo>
                  <a:cubicBezTo>
                    <a:pt x="3026038" y="1002279"/>
                    <a:pt x="3034108" y="1010348"/>
                    <a:pt x="3034108" y="1020303"/>
                  </a:cubicBezTo>
                  <a:cubicBezTo>
                    <a:pt x="3034108" y="1030258"/>
                    <a:pt x="3026038" y="1038328"/>
                    <a:pt x="3016083" y="1038328"/>
                  </a:cubicBezTo>
                  <a:cubicBezTo>
                    <a:pt x="3006128" y="1038328"/>
                    <a:pt x="2998058" y="1030258"/>
                    <a:pt x="2998058" y="1020303"/>
                  </a:cubicBezTo>
                  <a:cubicBezTo>
                    <a:pt x="2998058" y="1010348"/>
                    <a:pt x="3006128" y="1002279"/>
                    <a:pt x="3016083" y="1002279"/>
                  </a:cubicBezTo>
                  <a:close/>
                  <a:moveTo>
                    <a:pt x="294398" y="996271"/>
                  </a:moveTo>
                  <a:cubicBezTo>
                    <a:pt x="304353" y="996271"/>
                    <a:pt x="312423" y="1004341"/>
                    <a:pt x="312423" y="1014295"/>
                  </a:cubicBezTo>
                  <a:cubicBezTo>
                    <a:pt x="312423" y="1024250"/>
                    <a:pt x="304353" y="1032320"/>
                    <a:pt x="294398" y="1032320"/>
                  </a:cubicBezTo>
                  <a:cubicBezTo>
                    <a:pt x="284444" y="1032320"/>
                    <a:pt x="276374" y="1024250"/>
                    <a:pt x="276374" y="1014295"/>
                  </a:cubicBezTo>
                  <a:cubicBezTo>
                    <a:pt x="276374" y="1004341"/>
                    <a:pt x="284444" y="996271"/>
                    <a:pt x="294398" y="996271"/>
                  </a:cubicBezTo>
                  <a:close/>
                  <a:moveTo>
                    <a:pt x="3676978" y="990263"/>
                  </a:moveTo>
                  <a:cubicBezTo>
                    <a:pt x="3686933" y="990263"/>
                    <a:pt x="3695003" y="998333"/>
                    <a:pt x="3695003" y="1008287"/>
                  </a:cubicBezTo>
                  <a:cubicBezTo>
                    <a:pt x="3695003" y="1018242"/>
                    <a:pt x="3686933" y="1026312"/>
                    <a:pt x="3676978" y="1026312"/>
                  </a:cubicBezTo>
                  <a:cubicBezTo>
                    <a:pt x="3667023" y="1026312"/>
                    <a:pt x="3658953" y="1018242"/>
                    <a:pt x="3658953" y="1008287"/>
                  </a:cubicBezTo>
                  <a:cubicBezTo>
                    <a:pt x="3658953" y="998333"/>
                    <a:pt x="3667023" y="990263"/>
                    <a:pt x="3676978" y="990263"/>
                  </a:cubicBezTo>
                  <a:close/>
                  <a:moveTo>
                    <a:pt x="3544799" y="984255"/>
                  </a:moveTo>
                  <a:cubicBezTo>
                    <a:pt x="3554754" y="984255"/>
                    <a:pt x="3562824" y="992325"/>
                    <a:pt x="3562824" y="1002279"/>
                  </a:cubicBezTo>
                  <a:cubicBezTo>
                    <a:pt x="3562824" y="1012234"/>
                    <a:pt x="3554754" y="1020304"/>
                    <a:pt x="3544799" y="1020304"/>
                  </a:cubicBezTo>
                  <a:cubicBezTo>
                    <a:pt x="3534844" y="1020304"/>
                    <a:pt x="3526775" y="1012234"/>
                    <a:pt x="3526775" y="1002279"/>
                  </a:cubicBezTo>
                  <a:cubicBezTo>
                    <a:pt x="3526775" y="992325"/>
                    <a:pt x="3534844" y="984255"/>
                    <a:pt x="3544799" y="984255"/>
                  </a:cubicBezTo>
                  <a:close/>
                  <a:moveTo>
                    <a:pt x="708959" y="984255"/>
                  </a:moveTo>
                  <a:cubicBezTo>
                    <a:pt x="718914" y="984255"/>
                    <a:pt x="726984" y="992325"/>
                    <a:pt x="726984" y="1002279"/>
                  </a:cubicBezTo>
                  <a:cubicBezTo>
                    <a:pt x="726984" y="1012234"/>
                    <a:pt x="718914" y="1020304"/>
                    <a:pt x="708959" y="1020304"/>
                  </a:cubicBezTo>
                  <a:cubicBezTo>
                    <a:pt x="699005" y="1020304"/>
                    <a:pt x="690935" y="1012234"/>
                    <a:pt x="690935" y="1002279"/>
                  </a:cubicBezTo>
                  <a:cubicBezTo>
                    <a:pt x="690935" y="992325"/>
                    <a:pt x="699005" y="984255"/>
                    <a:pt x="708959" y="984255"/>
                  </a:cubicBezTo>
                  <a:close/>
                  <a:moveTo>
                    <a:pt x="3803149" y="978247"/>
                  </a:moveTo>
                  <a:cubicBezTo>
                    <a:pt x="3813104" y="978247"/>
                    <a:pt x="3821174" y="986317"/>
                    <a:pt x="3821174" y="996272"/>
                  </a:cubicBezTo>
                  <a:cubicBezTo>
                    <a:pt x="3821174" y="1006226"/>
                    <a:pt x="3813104" y="1014296"/>
                    <a:pt x="3803149" y="1014296"/>
                  </a:cubicBezTo>
                  <a:cubicBezTo>
                    <a:pt x="3793195" y="1014296"/>
                    <a:pt x="3785125" y="1006226"/>
                    <a:pt x="3785125" y="996272"/>
                  </a:cubicBezTo>
                  <a:cubicBezTo>
                    <a:pt x="3785125" y="986317"/>
                    <a:pt x="3793195" y="978247"/>
                    <a:pt x="3803149" y="978247"/>
                  </a:cubicBezTo>
                  <a:close/>
                  <a:moveTo>
                    <a:pt x="1003358" y="978247"/>
                  </a:moveTo>
                  <a:cubicBezTo>
                    <a:pt x="1013313" y="978247"/>
                    <a:pt x="1021383" y="986317"/>
                    <a:pt x="1021383" y="996272"/>
                  </a:cubicBezTo>
                  <a:cubicBezTo>
                    <a:pt x="1021383" y="1006226"/>
                    <a:pt x="1013313" y="1014296"/>
                    <a:pt x="1003358" y="1014296"/>
                  </a:cubicBezTo>
                  <a:cubicBezTo>
                    <a:pt x="993404" y="1014296"/>
                    <a:pt x="985334" y="1006226"/>
                    <a:pt x="985334" y="996272"/>
                  </a:cubicBezTo>
                  <a:cubicBezTo>
                    <a:pt x="985334" y="986317"/>
                    <a:pt x="993404" y="978247"/>
                    <a:pt x="1003358" y="978247"/>
                  </a:cubicBezTo>
                  <a:close/>
                  <a:moveTo>
                    <a:pt x="3196327" y="972238"/>
                  </a:moveTo>
                  <a:cubicBezTo>
                    <a:pt x="3206282" y="972238"/>
                    <a:pt x="3214352" y="980307"/>
                    <a:pt x="3214352" y="990262"/>
                  </a:cubicBezTo>
                  <a:cubicBezTo>
                    <a:pt x="3214352" y="1000217"/>
                    <a:pt x="3206282" y="1008287"/>
                    <a:pt x="3196327" y="1008287"/>
                  </a:cubicBezTo>
                  <a:cubicBezTo>
                    <a:pt x="3186372" y="1008287"/>
                    <a:pt x="3178302" y="1000217"/>
                    <a:pt x="3178302" y="990262"/>
                  </a:cubicBezTo>
                  <a:cubicBezTo>
                    <a:pt x="3178302" y="980307"/>
                    <a:pt x="3186372" y="972238"/>
                    <a:pt x="3196327" y="972238"/>
                  </a:cubicBezTo>
                  <a:close/>
                  <a:moveTo>
                    <a:pt x="1183602" y="972238"/>
                  </a:moveTo>
                  <a:cubicBezTo>
                    <a:pt x="1193557" y="972238"/>
                    <a:pt x="1201627" y="980307"/>
                    <a:pt x="1201627" y="990262"/>
                  </a:cubicBezTo>
                  <a:cubicBezTo>
                    <a:pt x="1201627" y="1000217"/>
                    <a:pt x="1193557" y="1008287"/>
                    <a:pt x="1183602" y="1008287"/>
                  </a:cubicBezTo>
                  <a:cubicBezTo>
                    <a:pt x="1173648" y="1008287"/>
                    <a:pt x="1165578" y="1000217"/>
                    <a:pt x="1165578" y="990262"/>
                  </a:cubicBezTo>
                  <a:cubicBezTo>
                    <a:pt x="1165578" y="980307"/>
                    <a:pt x="1173648" y="972238"/>
                    <a:pt x="1183602" y="972238"/>
                  </a:cubicBezTo>
                  <a:close/>
                  <a:moveTo>
                    <a:pt x="2271074" y="960222"/>
                  </a:moveTo>
                  <a:cubicBezTo>
                    <a:pt x="2281029" y="960222"/>
                    <a:pt x="2289099" y="968292"/>
                    <a:pt x="2289099" y="978246"/>
                  </a:cubicBezTo>
                  <a:cubicBezTo>
                    <a:pt x="2289099" y="988201"/>
                    <a:pt x="2281029" y="996271"/>
                    <a:pt x="2271074" y="996271"/>
                  </a:cubicBezTo>
                  <a:cubicBezTo>
                    <a:pt x="2261120" y="996271"/>
                    <a:pt x="2253050" y="988201"/>
                    <a:pt x="2253050" y="978246"/>
                  </a:cubicBezTo>
                  <a:cubicBezTo>
                    <a:pt x="2253050" y="968292"/>
                    <a:pt x="2261120" y="960222"/>
                    <a:pt x="2271074" y="960222"/>
                  </a:cubicBezTo>
                  <a:close/>
                  <a:moveTo>
                    <a:pt x="1658245" y="960222"/>
                  </a:moveTo>
                  <a:cubicBezTo>
                    <a:pt x="1668200" y="960222"/>
                    <a:pt x="1676270" y="968292"/>
                    <a:pt x="1676270" y="978246"/>
                  </a:cubicBezTo>
                  <a:cubicBezTo>
                    <a:pt x="1676270" y="988201"/>
                    <a:pt x="1668200" y="996271"/>
                    <a:pt x="1658245" y="996271"/>
                  </a:cubicBezTo>
                  <a:cubicBezTo>
                    <a:pt x="1648291" y="996271"/>
                    <a:pt x="1640221" y="988201"/>
                    <a:pt x="1640221" y="978246"/>
                  </a:cubicBezTo>
                  <a:cubicBezTo>
                    <a:pt x="1640221" y="968292"/>
                    <a:pt x="1648291" y="960222"/>
                    <a:pt x="1658245" y="960222"/>
                  </a:cubicBezTo>
                  <a:close/>
                  <a:moveTo>
                    <a:pt x="1958651" y="954214"/>
                  </a:moveTo>
                  <a:cubicBezTo>
                    <a:pt x="1968606" y="954214"/>
                    <a:pt x="1976676" y="962284"/>
                    <a:pt x="1976676" y="972238"/>
                  </a:cubicBezTo>
                  <a:cubicBezTo>
                    <a:pt x="1976676" y="982193"/>
                    <a:pt x="1968606" y="990263"/>
                    <a:pt x="1958651" y="990263"/>
                  </a:cubicBezTo>
                  <a:cubicBezTo>
                    <a:pt x="1948697" y="990263"/>
                    <a:pt x="1940627" y="982193"/>
                    <a:pt x="1940627" y="972238"/>
                  </a:cubicBezTo>
                  <a:cubicBezTo>
                    <a:pt x="1940627" y="962284"/>
                    <a:pt x="1948697" y="954214"/>
                    <a:pt x="1958651" y="954214"/>
                  </a:cubicBezTo>
                  <a:close/>
                  <a:moveTo>
                    <a:pt x="2631562" y="948206"/>
                  </a:moveTo>
                  <a:cubicBezTo>
                    <a:pt x="2641517" y="948206"/>
                    <a:pt x="2649587" y="956276"/>
                    <a:pt x="2649587" y="966231"/>
                  </a:cubicBezTo>
                  <a:cubicBezTo>
                    <a:pt x="2649587" y="976185"/>
                    <a:pt x="2641517" y="984255"/>
                    <a:pt x="2631562" y="984255"/>
                  </a:cubicBezTo>
                  <a:cubicBezTo>
                    <a:pt x="2621608" y="984255"/>
                    <a:pt x="2613538" y="976185"/>
                    <a:pt x="2613538" y="966231"/>
                  </a:cubicBezTo>
                  <a:cubicBezTo>
                    <a:pt x="2613538" y="956276"/>
                    <a:pt x="2621608" y="948206"/>
                    <a:pt x="2631562" y="948206"/>
                  </a:cubicBezTo>
                  <a:close/>
                  <a:moveTo>
                    <a:pt x="1838489" y="948206"/>
                  </a:moveTo>
                  <a:cubicBezTo>
                    <a:pt x="1848444" y="948206"/>
                    <a:pt x="1856514" y="956276"/>
                    <a:pt x="1856514" y="966231"/>
                  </a:cubicBezTo>
                  <a:cubicBezTo>
                    <a:pt x="1856514" y="976185"/>
                    <a:pt x="1848444" y="984255"/>
                    <a:pt x="1838489" y="984255"/>
                  </a:cubicBezTo>
                  <a:cubicBezTo>
                    <a:pt x="1828535" y="984255"/>
                    <a:pt x="1820465" y="976185"/>
                    <a:pt x="1820465" y="966231"/>
                  </a:cubicBezTo>
                  <a:cubicBezTo>
                    <a:pt x="1820465" y="956276"/>
                    <a:pt x="1828535" y="948206"/>
                    <a:pt x="1838489" y="948206"/>
                  </a:cubicBezTo>
                  <a:close/>
                  <a:moveTo>
                    <a:pt x="3430644" y="942198"/>
                  </a:moveTo>
                  <a:cubicBezTo>
                    <a:pt x="3440599" y="942198"/>
                    <a:pt x="3448669" y="950267"/>
                    <a:pt x="3448669" y="960222"/>
                  </a:cubicBezTo>
                  <a:cubicBezTo>
                    <a:pt x="3448669" y="970177"/>
                    <a:pt x="3440599" y="978247"/>
                    <a:pt x="3430644" y="978247"/>
                  </a:cubicBezTo>
                  <a:cubicBezTo>
                    <a:pt x="3420689" y="978247"/>
                    <a:pt x="3412620" y="970177"/>
                    <a:pt x="3412620" y="960222"/>
                  </a:cubicBezTo>
                  <a:cubicBezTo>
                    <a:pt x="3412620" y="950267"/>
                    <a:pt x="3420689" y="942198"/>
                    <a:pt x="3430644" y="942198"/>
                  </a:cubicBezTo>
                  <a:close/>
                  <a:moveTo>
                    <a:pt x="2529424" y="942198"/>
                  </a:moveTo>
                  <a:cubicBezTo>
                    <a:pt x="2539379" y="942198"/>
                    <a:pt x="2547449" y="950267"/>
                    <a:pt x="2547449" y="960222"/>
                  </a:cubicBezTo>
                  <a:cubicBezTo>
                    <a:pt x="2547449" y="970177"/>
                    <a:pt x="2539379" y="978247"/>
                    <a:pt x="2529424" y="978247"/>
                  </a:cubicBezTo>
                  <a:cubicBezTo>
                    <a:pt x="2519469" y="978247"/>
                    <a:pt x="2511400" y="970177"/>
                    <a:pt x="2511400" y="960222"/>
                  </a:cubicBezTo>
                  <a:cubicBezTo>
                    <a:pt x="2511400" y="950267"/>
                    <a:pt x="2519469" y="942198"/>
                    <a:pt x="2529424" y="942198"/>
                  </a:cubicBezTo>
                  <a:close/>
                  <a:moveTo>
                    <a:pt x="889203" y="942198"/>
                  </a:moveTo>
                  <a:cubicBezTo>
                    <a:pt x="899158" y="942198"/>
                    <a:pt x="907228" y="950267"/>
                    <a:pt x="907228" y="960222"/>
                  </a:cubicBezTo>
                  <a:cubicBezTo>
                    <a:pt x="907228" y="970177"/>
                    <a:pt x="899158" y="978247"/>
                    <a:pt x="889203" y="978247"/>
                  </a:cubicBezTo>
                  <a:cubicBezTo>
                    <a:pt x="879249" y="978247"/>
                    <a:pt x="871179" y="970177"/>
                    <a:pt x="871179" y="960222"/>
                  </a:cubicBezTo>
                  <a:cubicBezTo>
                    <a:pt x="871179" y="950267"/>
                    <a:pt x="879249" y="942198"/>
                    <a:pt x="889203" y="942198"/>
                  </a:cubicBezTo>
                  <a:close/>
                  <a:moveTo>
                    <a:pt x="3935328" y="936190"/>
                  </a:moveTo>
                  <a:cubicBezTo>
                    <a:pt x="3945283" y="936190"/>
                    <a:pt x="3953353" y="944260"/>
                    <a:pt x="3953353" y="954214"/>
                  </a:cubicBezTo>
                  <a:cubicBezTo>
                    <a:pt x="3953353" y="964169"/>
                    <a:pt x="3945283" y="972239"/>
                    <a:pt x="3935328" y="972239"/>
                  </a:cubicBezTo>
                  <a:cubicBezTo>
                    <a:pt x="3925373" y="972239"/>
                    <a:pt x="3917304" y="964169"/>
                    <a:pt x="3917304" y="954214"/>
                  </a:cubicBezTo>
                  <a:cubicBezTo>
                    <a:pt x="3917304" y="944260"/>
                    <a:pt x="3925373" y="936190"/>
                    <a:pt x="3935328" y="936190"/>
                  </a:cubicBezTo>
                  <a:close/>
                  <a:moveTo>
                    <a:pt x="1303765" y="936190"/>
                  </a:moveTo>
                  <a:cubicBezTo>
                    <a:pt x="1313720" y="936190"/>
                    <a:pt x="1321790" y="944260"/>
                    <a:pt x="1321790" y="954214"/>
                  </a:cubicBezTo>
                  <a:cubicBezTo>
                    <a:pt x="1321790" y="964169"/>
                    <a:pt x="1313720" y="972239"/>
                    <a:pt x="1303765" y="972239"/>
                  </a:cubicBezTo>
                  <a:cubicBezTo>
                    <a:pt x="1293811" y="972239"/>
                    <a:pt x="1285741" y="964169"/>
                    <a:pt x="1285741" y="954214"/>
                  </a:cubicBezTo>
                  <a:cubicBezTo>
                    <a:pt x="1285741" y="944260"/>
                    <a:pt x="1293811" y="936190"/>
                    <a:pt x="1303765" y="936190"/>
                  </a:cubicBezTo>
                  <a:close/>
                  <a:moveTo>
                    <a:pt x="600813" y="924173"/>
                  </a:moveTo>
                  <a:cubicBezTo>
                    <a:pt x="610768" y="924173"/>
                    <a:pt x="618838" y="932243"/>
                    <a:pt x="618838" y="942197"/>
                  </a:cubicBezTo>
                  <a:cubicBezTo>
                    <a:pt x="618838" y="952152"/>
                    <a:pt x="610768" y="960222"/>
                    <a:pt x="600813" y="960222"/>
                  </a:cubicBezTo>
                  <a:cubicBezTo>
                    <a:pt x="590859" y="960222"/>
                    <a:pt x="582789" y="952152"/>
                    <a:pt x="582789" y="942197"/>
                  </a:cubicBezTo>
                  <a:cubicBezTo>
                    <a:pt x="582789" y="932243"/>
                    <a:pt x="590859" y="924173"/>
                    <a:pt x="600813" y="924173"/>
                  </a:cubicBezTo>
                  <a:close/>
                  <a:moveTo>
                    <a:pt x="3088181" y="918165"/>
                  </a:moveTo>
                  <a:cubicBezTo>
                    <a:pt x="3098136" y="918165"/>
                    <a:pt x="3106206" y="926235"/>
                    <a:pt x="3106206" y="936190"/>
                  </a:cubicBezTo>
                  <a:cubicBezTo>
                    <a:pt x="3106206" y="946144"/>
                    <a:pt x="3098136" y="954214"/>
                    <a:pt x="3088181" y="954214"/>
                  </a:cubicBezTo>
                  <a:cubicBezTo>
                    <a:pt x="3078227" y="954214"/>
                    <a:pt x="3070157" y="946144"/>
                    <a:pt x="3070157" y="936190"/>
                  </a:cubicBezTo>
                  <a:cubicBezTo>
                    <a:pt x="3070157" y="926235"/>
                    <a:pt x="3078227" y="918165"/>
                    <a:pt x="3088181" y="918165"/>
                  </a:cubicBezTo>
                  <a:close/>
                  <a:moveTo>
                    <a:pt x="2883904" y="918165"/>
                  </a:moveTo>
                  <a:cubicBezTo>
                    <a:pt x="2893859" y="918165"/>
                    <a:pt x="2901929" y="926235"/>
                    <a:pt x="2901929" y="936190"/>
                  </a:cubicBezTo>
                  <a:cubicBezTo>
                    <a:pt x="2901929" y="946144"/>
                    <a:pt x="2893859" y="954214"/>
                    <a:pt x="2883904" y="954214"/>
                  </a:cubicBezTo>
                  <a:cubicBezTo>
                    <a:pt x="2873949" y="954214"/>
                    <a:pt x="2865880" y="946144"/>
                    <a:pt x="2865880" y="936190"/>
                  </a:cubicBezTo>
                  <a:cubicBezTo>
                    <a:pt x="2865880" y="926235"/>
                    <a:pt x="2873949" y="918165"/>
                    <a:pt x="2883904" y="918165"/>
                  </a:cubicBezTo>
                  <a:close/>
                  <a:moveTo>
                    <a:pt x="2379221" y="918165"/>
                  </a:moveTo>
                  <a:cubicBezTo>
                    <a:pt x="2389176" y="918165"/>
                    <a:pt x="2397246" y="926235"/>
                    <a:pt x="2397246" y="936190"/>
                  </a:cubicBezTo>
                  <a:cubicBezTo>
                    <a:pt x="2397246" y="946144"/>
                    <a:pt x="2389176" y="954214"/>
                    <a:pt x="2379221" y="954214"/>
                  </a:cubicBezTo>
                  <a:cubicBezTo>
                    <a:pt x="2369267" y="954214"/>
                    <a:pt x="2361197" y="946144"/>
                    <a:pt x="2361197" y="936190"/>
                  </a:cubicBezTo>
                  <a:cubicBezTo>
                    <a:pt x="2361197" y="926235"/>
                    <a:pt x="2369267" y="918165"/>
                    <a:pt x="2379221" y="918165"/>
                  </a:cubicBezTo>
                  <a:close/>
                  <a:moveTo>
                    <a:pt x="2120871" y="918165"/>
                  </a:moveTo>
                  <a:cubicBezTo>
                    <a:pt x="2130826" y="918165"/>
                    <a:pt x="2138896" y="926235"/>
                    <a:pt x="2138896" y="936190"/>
                  </a:cubicBezTo>
                  <a:cubicBezTo>
                    <a:pt x="2138896" y="946144"/>
                    <a:pt x="2130826" y="954214"/>
                    <a:pt x="2120871" y="954214"/>
                  </a:cubicBezTo>
                  <a:cubicBezTo>
                    <a:pt x="2110917" y="954214"/>
                    <a:pt x="2102847" y="946144"/>
                    <a:pt x="2102847" y="936190"/>
                  </a:cubicBezTo>
                  <a:cubicBezTo>
                    <a:pt x="2102847" y="926235"/>
                    <a:pt x="2110917" y="918165"/>
                    <a:pt x="2120871" y="918165"/>
                  </a:cubicBezTo>
                  <a:close/>
                  <a:moveTo>
                    <a:pt x="3328506" y="906149"/>
                  </a:moveTo>
                  <a:cubicBezTo>
                    <a:pt x="3338461" y="906149"/>
                    <a:pt x="3346531" y="914219"/>
                    <a:pt x="3346531" y="924173"/>
                  </a:cubicBezTo>
                  <a:cubicBezTo>
                    <a:pt x="3346531" y="934128"/>
                    <a:pt x="3338461" y="942198"/>
                    <a:pt x="3328506" y="942198"/>
                  </a:cubicBezTo>
                  <a:cubicBezTo>
                    <a:pt x="3318552" y="942198"/>
                    <a:pt x="3310482" y="934128"/>
                    <a:pt x="3310482" y="924173"/>
                  </a:cubicBezTo>
                  <a:cubicBezTo>
                    <a:pt x="3310482" y="914219"/>
                    <a:pt x="3318552" y="906149"/>
                    <a:pt x="3328506" y="906149"/>
                  </a:cubicBezTo>
                  <a:close/>
                  <a:moveTo>
                    <a:pt x="1508041" y="900141"/>
                  </a:moveTo>
                  <a:cubicBezTo>
                    <a:pt x="1517996" y="900141"/>
                    <a:pt x="1526066" y="908211"/>
                    <a:pt x="1526066" y="918165"/>
                  </a:cubicBezTo>
                  <a:cubicBezTo>
                    <a:pt x="1526066" y="928120"/>
                    <a:pt x="1517996" y="936190"/>
                    <a:pt x="1508041" y="936190"/>
                  </a:cubicBezTo>
                  <a:cubicBezTo>
                    <a:pt x="1498087" y="936190"/>
                    <a:pt x="1490017" y="928120"/>
                    <a:pt x="1490017" y="918165"/>
                  </a:cubicBezTo>
                  <a:cubicBezTo>
                    <a:pt x="1490017" y="908211"/>
                    <a:pt x="1498087" y="900141"/>
                    <a:pt x="1508041" y="900141"/>
                  </a:cubicBezTo>
                  <a:close/>
                  <a:moveTo>
                    <a:pt x="2739709" y="894133"/>
                  </a:moveTo>
                  <a:cubicBezTo>
                    <a:pt x="2749664" y="894133"/>
                    <a:pt x="2757734" y="902203"/>
                    <a:pt x="2757734" y="912157"/>
                  </a:cubicBezTo>
                  <a:cubicBezTo>
                    <a:pt x="2757734" y="922112"/>
                    <a:pt x="2749664" y="930182"/>
                    <a:pt x="2739709" y="930182"/>
                  </a:cubicBezTo>
                  <a:cubicBezTo>
                    <a:pt x="2729754" y="930182"/>
                    <a:pt x="2721685" y="922112"/>
                    <a:pt x="2721685" y="912157"/>
                  </a:cubicBezTo>
                  <a:cubicBezTo>
                    <a:pt x="2721685" y="902203"/>
                    <a:pt x="2729754" y="894133"/>
                    <a:pt x="2739709" y="894133"/>
                  </a:cubicBezTo>
                  <a:close/>
                  <a:moveTo>
                    <a:pt x="360487" y="894133"/>
                  </a:moveTo>
                  <a:cubicBezTo>
                    <a:pt x="370442" y="894133"/>
                    <a:pt x="378512" y="902203"/>
                    <a:pt x="378512" y="912157"/>
                  </a:cubicBezTo>
                  <a:cubicBezTo>
                    <a:pt x="378512" y="922112"/>
                    <a:pt x="370442" y="930182"/>
                    <a:pt x="360487" y="930182"/>
                  </a:cubicBezTo>
                  <a:cubicBezTo>
                    <a:pt x="350533" y="930182"/>
                    <a:pt x="342463" y="922112"/>
                    <a:pt x="342463" y="912157"/>
                  </a:cubicBezTo>
                  <a:cubicBezTo>
                    <a:pt x="342463" y="902203"/>
                    <a:pt x="350533" y="894133"/>
                    <a:pt x="360487" y="894133"/>
                  </a:cubicBezTo>
                  <a:close/>
                  <a:moveTo>
                    <a:pt x="1093480" y="888125"/>
                  </a:moveTo>
                  <a:cubicBezTo>
                    <a:pt x="1103435" y="888125"/>
                    <a:pt x="1111505" y="896195"/>
                    <a:pt x="1111505" y="906150"/>
                  </a:cubicBezTo>
                  <a:cubicBezTo>
                    <a:pt x="1111505" y="916104"/>
                    <a:pt x="1103435" y="924174"/>
                    <a:pt x="1093480" y="924174"/>
                  </a:cubicBezTo>
                  <a:cubicBezTo>
                    <a:pt x="1083526" y="924174"/>
                    <a:pt x="1075456" y="916104"/>
                    <a:pt x="1075456" y="906150"/>
                  </a:cubicBezTo>
                  <a:cubicBezTo>
                    <a:pt x="1075456" y="896195"/>
                    <a:pt x="1083526" y="888125"/>
                    <a:pt x="1093480" y="888125"/>
                  </a:cubicBezTo>
                  <a:close/>
                  <a:moveTo>
                    <a:pt x="3707019" y="882116"/>
                  </a:moveTo>
                  <a:cubicBezTo>
                    <a:pt x="3716974" y="882116"/>
                    <a:pt x="3725044" y="890185"/>
                    <a:pt x="3725044" y="900140"/>
                  </a:cubicBezTo>
                  <a:cubicBezTo>
                    <a:pt x="3725044" y="910095"/>
                    <a:pt x="3716974" y="918165"/>
                    <a:pt x="3707019" y="918165"/>
                  </a:cubicBezTo>
                  <a:cubicBezTo>
                    <a:pt x="3697064" y="918165"/>
                    <a:pt x="3688994" y="910095"/>
                    <a:pt x="3688994" y="900140"/>
                  </a:cubicBezTo>
                  <a:cubicBezTo>
                    <a:pt x="3688994" y="890185"/>
                    <a:pt x="3697064" y="882116"/>
                    <a:pt x="3707019" y="882116"/>
                  </a:cubicBezTo>
                  <a:close/>
                  <a:moveTo>
                    <a:pt x="1742358" y="882116"/>
                  </a:moveTo>
                  <a:cubicBezTo>
                    <a:pt x="1752313" y="882116"/>
                    <a:pt x="1760383" y="890185"/>
                    <a:pt x="1760383" y="900140"/>
                  </a:cubicBezTo>
                  <a:cubicBezTo>
                    <a:pt x="1760383" y="910095"/>
                    <a:pt x="1752313" y="918165"/>
                    <a:pt x="1742358" y="918165"/>
                  </a:cubicBezTo>
                  <a:cubicBezTo>
                    <a:pt x="1732404" y="918165"/>
                    <a:pt x="1724334" y="910095"/>
                    <a:pt x="1724334" y="900140"/>
                  </a:cubicBezTo>
                  <a:cubicBezTo>
                    <a:pt x="1724334" y="890185"/>
                    <a:pt x="1732404" y="882116"/>
                    <a:pt x="1742358" y="882116"/>
                  </a:cubicBezTo>
                  <a:close/>
                  <a:moveTo>
                    <a:pt x="757024" y="876108"/>
                  </a:moveTo>
                  <a:cubicBezTo>
                    <a:pt x="766979" y="876108"/>
                    <a:pt x="775049" y="884178"/>
                    <a:pt x="775049" y="894132"/>
                  </a:cubicBezTo>
                  <a:cubicBezTo>
                    <a:pt x="775049" y="904087"/>
                    <a:pt x="766979" y="912157"/>
                    <a:pt x="757024" y="912157"/>
                  </a:cubicBezTo>
                  <a:cubicBezTo>
                    <a:pt x="747070" y="912157"/>
                    <a:pt x="739000" y="904087"/>
                    <a:pt x="739000" y="894132"/>
                  </a:cubicBezTo>
                  <a:cubicBezTo>
                    <a:pt x="739000" y="884178"/>
                    <a:pt x="747070" y="876108"/>
                    <a:pt x="757024" y="876108"/>
                  </a:cubicBezTo>
                  <a:close/>
                  <a:moveTo>
                    <a:pt x="6104265" y="870100"/>
                  </a:moveTo>
                  <a:cubicBezTo>
                    <a:pt x="6114220" y="870100"/>
                    <a:pt x="6122290" y="878170"/>
                    <a:pt x="6122290" y="888124"/>
                  </a:cubicBezTo>
                  <a:cubicBezTo>
                    <a:pt x="6122290" y="898079"/>
                    <a:pt x="6114220" y="906149"/>
                    <a:pt x="6104265" y="906149"/>
                  </a:cubicBezTo>
                  <a:cubicBezTo>
                    <a:pt x="6094310" y="906149"/>
                    <a:pt x="6086241" y="898079"/>
                    <a:pt x="6086241" y="888124"/>
                  </a:cubicBezTo>
                  <a:cubicBezTo>
                    <a:pt x="6086241" y="878170"/>
                    <a:pt x="6094310" y="870100"/>
                    <a:pt x="6104265" y="870100"/>
                  </a:cubicBezTo>
                  <a:close/>
                  <a:moveTo>
                    <a:pt x="474642" y="870100"/>
                  </a:moveTo>
                  <a:cubicBezTo>
                    <a:pt x="484597" y="870100"/>
                    <a:pt x="492667" y="878170"/>
                    <a:pt x="492667" y="888124"/>
                  </a:cubicBezTo>
                  <a:cubicBezTo>
                    <a:pt x="492667" y="898079"/>
                    <a:pt x="484597" y="906149"/>
                    <a:pt x="474642" y="906149"/>
                  </a:cubicBezTo>
                  <a:cubicBezTo>
                    <a:pt x="464688" y="906149"/>
                    <a:pt x="456618" y="898079"/>
                    <a:pt x="456618" y="888124"/>
                  </a:cubicBezTo>
                  <a:cubicBezTo>
                    <a:pt x="456618" y="878170"/>
                    <a:pt x="464688" y="870100"/>
                    <a:pt x="474642" y="870100"/>
                  </a:cubicBezTo>
                  <a:close/>
                  <a:moveTo>
                    <a:pt x="3568832" y="864092"/>
                  </a:moveTo>
                  <a:cubicBezTo>
                    <a:pt x="3578787" y="864092"/>
                    <a:pt x="3586857" y="872162"/>
                    <a:pt x="3586857" y="882116"/>
                  </a:cubicBezTo>
                  <a:cubicBezTo>
                    <a:pt x="3586857" y="892071"/>
                    <a:pt x="3578787" y="900141"/>
                    <a:pt x="3568832" y="900141"/>
                  </a:cubicBezTo>
                  <a:cubicBezTo>
                    <a:pt x="3558878" y="900141"/>
                    <a:pt x="3550808" y="892071"/>
                    <a:pt x="3550808" y="882116"/>
                  </a:cubicBezTo>
                  <a:cubicBezTo>
                    <a:pt x="3550808" y="872162"/>
                    <a:pt x="3558878" y="864092"/>
                    <a:pt x="3568832" y="864092"/>
                  </a:cubicBezTo>
                  <a:close/>
                  <a:moveTo>
                    <a:pt x="2980034" y="864092"/>
                  </a:moveTo>
                  <a:cubicBezTo>
                    <a:pt x="2989989" y="864092"/>
                    <a:pt x="2998059" y="872162"/>
                    <a:pt x="2998059" y="882116"/>
                  </a:cubicBezTo>
                  <a:cubicBezTo>
                    <a:pt x="2998059" y="892071"/>
                    <a:pt x="2989989" y="900141"/>
                    <a:pt x="2980034" y="900141"/>
                  </a:cubicBezTo>
                  <a:cubicBezTo>
                    <a:pt x="2970079" y="900141"/>
                    <a:pt x="2962010" y="892071"/>
                    <a:pt x="2962010" y="882116"/>
                  </a:cubicBezTo>
                  <a:cubicBezTo>
                    <a:pt x="2962010" y="872162"/>
                    <a:pt x="2970079" y="864092"/>
                    <a:pt x="2980034" y="864092"/>
                  </a:cubicBezTo>
                  <a:close/>
                  <a:moveTo>
                    <a:pt x="2012725" y="864092"/>
                  </a:moveTo>
                  <a:cubicBezTo>
                    <a:pt x="2022680" y="864092"/>
                    <a:pt x="2030750" y="872162"/>
                    <a:pt x="2030750" y="882116"/>
                  </a:cubicBezTo>
                  <a:cubicBezTo>
                    <a:pt x="2030750" y="892071"/>
                    <a:pt x="2022680" y="900141"/>
                    <a:pt x="2012725" y="900141"/>
                  </a:cubicBezTo>
                  <a:cubicBezTo>
                    <a:pt x="2002771" y="900141"/>
                    <a:pt x="1994701" y="892071"/>
                    <a:pt x="1994701" y="882116"/>
                  </a:cubicBezTo>
                  <a:cubicBezTo>
                    <a:pt x="1994701" y="872162"/>
                    <a:pt x="2002771" y="864092"/>
                    <a:pt x="2012725" y="864092"/>
                  </a:cubicBezTo>
                  <a:close/>
                  <a:moveTo>
                    <a:pt x="3857222" y="858084"/>
                  </a:moveTo>
                  <a:cubicBezTo>
                    <a:pt x="3867177" y="858084"/>
                    <a:pt x="3875247" y="866154"/>
                    <a:pt x="3875247" y="876109"/>
                  </a:cubicBezTo>
                  <a:cubicBezTo>
                    <a:pt x="3875247" y="886063"/>
                    <a:pt x="3867177" y="894133"/>
                    <a:pt x="3857222" y="894133"/>
                  </a:cubicBezTo>
                  <a:cubicBezTo>
                    <a:pt x="3847267" y="894133"/>
                    <a:pt x="3839197" y="886063"/>
                    <a:pt x="3839197" y="876109"/>
                  </a:cubicBezTo>
                  <a:cubicBezTo>
                    <a:pt x="3839197" y="866154"/>
                    <a:pt x="3847267" y="858084"/>
                    <a:pt x="3857222" y="858084"/>
                  </a:cubicBezTo>
                  <a:close/>
                  <a:moveTo>
                    <a:pt x="1387878" y="858084"/>
                  </a:moveTo>
                  <a:cubicBezTo>
                    <a:pt x="1397833" y="858084"/>
                    <a:pt x="1405903" y="866154"/>
                    <a:pt x="1405903" y="876109"/>
                  </a:cubicBezTo>
                  <a:cubicBezTo>
                    <a:pt x="1405903" y="886063"/>
                    <a:pt x="1397833" y="894133"/>
                    <a:pt x="1387878" y="894133"/>
                  </a:cubicBezTo>
                  <a:cubicBezTo>
                    <a:pt x="1377924" y="894133"/>
                    <a:pt x="1369854" y="886063"/>
                    <a:pt x="1369854" y="876109"/>
                  </a:cubicBezTo>
                  <a:cubicBezTo>
                    <a:pt x="1369854" y="866154"/>
                    <a:pt x="1377924" y="858084"/>
                    <a:pt x="1387878" y="858084"/>
                  </a:cubicBezTo>
                  <a:close/>
                  <a:moveTo>
                    <a:pt x="973317" y="852076"/>
                  </a:moveTo>
                  <a:cubicBezTo>
                    <a:pt x="983272" y="852076"/>
                    <a:pt x="991342" y="860145"/>
                    <a:pt x="991342" y="870100"/>
                  </a:cubicBezTo>
                  <a:cubicBezTo>
                    <a:pt x="991342" y="880055"/>
                    <a:pt x="983272" y="888125"/>
                    <a:pt x="973317" y="888125"/>
                  </a:cubicBezTo>
                  <a:cubicBezTo>
                    <a:pt x="963363" y="888125"/>
                    <a:pt x="955293" y="880055"/>
                    <a:pt x="955293" y="870100"/>
                  </a:cubicBezTo>
                  <a:cubicBezTo>
                    <a:pt x="955293" y="860145"/>
                    <a:pt x="963363" y="852076"/>
                    <a:pt x="973317" y="852076"/>
                  </a:cubicBezTo>
                  <a:close/>
                  <a:moveTo>
                    <a:pt x="228308" y="852076"/>
                  </a:moveTo>
                  <a:cubicBezTo>
                    <a:pt x="238263" y="852076"/>
                    <a:pt x="246333" y="860145"/>
                    <a:pt x="246333" y="870100"/>
                  </a:cubicBezTo>
                  <a:cubicBezTo>
                    <a:pt x="246333" y="880055"/>
                    <a:pt x="238263" y="888125"/>
                    <a:pt x="228308" y="888125"/>
                  </a:cubicBezTo>
                  <a:cubicBezTo>
                    <a:pt x="218354" y="888125"/>
                    <a:pt x="210284" y="880055"/>
                    <a:pt x="210284" y="870100"/>
                  </a:cubicBezTo>
                  <a:cubicBezTo>
                    <a:pt x="210284" y="860145"/>
                    <a:pt x="218354" y="852076"/>
                    <a:pt x="228308" y="852076"/>
                  </a:cubicBezTo>
                  <a:close/>
                  <a:moveTo>
                    <a:pt x="3196327" y="846068"/>
                  </a:moveTo>
                  <a:cubicBezTo>
                    <a:pt x="3206282" y="846068"/>
                    <a:pt x="3214352" y="854138"/>
                    <a:pt x="3214352" y="864092"/>
                  </a:cubicBezTo>
                  <a:cubicBezTo>
                    <a:pt x="3214352" y="874047"/>
                    <a:pt x="3206282" y="882117"/>
                    <a:pt x="3196327" y="882117"/>
                  </a:cubicBezTo>
                  <a:cubicBezTo>
                    <a:pt x="3186372" y="882117"/>
                    <a:pt x="3178302" y="874047"/>
                    <a:pt x="3178302" y="864092"/>
                  </a:cubicBezTo>
                  <a:cubicBezTo>
                    <a:pt x="3178302" y="854138"/>
                    <a:pt x="3186372" y="846068"/>
                    <a:pt x="3196327" y="846068"/>
                  </a:cubicBezTo>
                  <a:close/>
                  <a:moveTo>
                    <a:pt x="6218419" y="840059"/>
                  </a:moveTo>
                  <a:cubicBezTo>
                    <a:pt x="6228374" y="840059"/>
                    <a:pt x="6236444" y="848129"/>
                    <a:pt x="6236444" y="858083"/>
                  </a:cubicBezTo>
                  <a:cubicBezTo>
                    <a:pt x="6236444" y="868038"/>
                    <a:pt x="6228374" y="876108"/>
                    <a:pt x="6218419" y="876108"/>
                  </a:cubicBezTo>
                  <a:cubicBezTo>
                    <a:pt x="6208464" y="876108"/>
                    <a:pt x="6200395" y="868038"/>
                    <a:pt x="6200395" y="858083"/>
                  </a:cubicBezTo>
                  <a:cubicBezTo>
                    <a:pt x="6200395" y="848129"/>
                    <a:pt x="6208464" y="840059"/>
                    <a:pt x="6218419" y="840059"/>
                  </a:cubicBezTo>
                  <a:close/>
                  <a:moveTo>
                    <a:pt x="5978094" y="834051"/>
                  </a:moveTo>
                  <a:cubicBezTo>
                    <a:pt x="5988049" y="834051"/>
                    <a:pt x="5996119" y="842121"/>
                    <a:pt x="5996119" y="852075"/>
                  </a:cubicBezTo>
                  <a:cubicBezTo>
                    <a:pt x="5996119" y="862030"/>
                    <a:pt x="5988049" y="870100"/>
                    <a:pt x="5978094" y="870100"/>
                  </a:cubicBezTo>
                  <a:cubicBezTo>
                    <a:pt x="5968139" y="870100"/>
                    <a:pt x="5960070" y="862030"/>
                    <a:pt x="5960070" y="852075"/>
                  </a:cubicBezTo>
                  <a:cubicBezTo>
                    <a:pt x="5960070" y="842121"/>
                    <a:pt x="5968139" y="834051"/>
                    <a:pt x="5978094" y="834051"/>
                  </a:cubicBezTo>
                  <a:close/>
                  <a:moveTo>
                    <a:pt x="2198977" y="834051"/>
                  </a:moveTo>
                  <a:cubicBezTo>
                    <a:pt x="2208932" y="834051"/>
                    <a:pt x="2217002" y="842121"/>
                    <a:pt x="2217002" y="852075"/>
                  </a:cubicBezTo>
                  <a:cubicBezTo>
                    <a:pt x="2217002" y="862030"/>
                    <a:pt x="2208932" y="870100"/>
                    <a:pt x="2198977" y="870100"/>
                  </a:cubicBezTo>
                  <a:cubicBezTo>
                    <a:pt x="2189023" y="870100"/>
                    <a:pt x="2180953" y="862030"/>
                    <a:pt x="2180953" y="852075"/>
                  </a:cubicBezTo>
                  <a:cubicBezTo>
                    <a:pt x="2180953" y="842121"/>
                    <a:pt x="2189023" y="834051"/>
                    <a:pt x="2198977" y="834051"/>
                  </a:cubicBezTo>
                  <a:close/>
                  <a:moveTo>
                    <a:pt x="1622196" y="834051"/>
                  </a:moveTo>
                  <a:cubicBezTo>
                    <a:pt x="1632151" y="834051"/>
                    <a:pt x="1640221" y="842121"/>
                    <a:pt x="1640221" y="852075"/>
                  </a:cubicBezTo>
                  <a:cubicBezTo>
                    <a:pt x="1640221" y="862030"/>
                    <a:pt x="1632151" y="870100"/>
                    <a:pt x="1622196" y="870100"/>
                  </a:cubicBezTo>
                  <a:cubicBezTo>
                    <a:pt x="1612242" y="870100"/>
                    <a:pt x="1604172" y="862030"/>
                    <a:pt x="1604172" y="852075"/>
                  </a:cubicBezTo>
                  <a:cubicBezTo>
                    <a:pt x="1604172" y="842121"/>
                    <a:pt x="1612242" y="834051"/>
                    <a:pt x="1622196" y="834051"/>
                  </a:cubicBezTo>
                  <a:close/>
                  <a:moveTo>
                    <a:pt x="1201626" y="834051"/>
                  </a:moveTo>
                  <a:cubicBezTo>
                    <a:pt x="1211581" y="834051"/>
                    <a:pt x="1219651" y="842121"/>
                    <a:pt x="1219651" y="852075"/>
                  </a:cubicBezTo>
                  <a:cubicBezTo>
                    <a:pt x="1219651" y="862030"/>
                    <a:pt x="1211581" y="870100"/>
                    <a:pt x="1201626" y="870100"/>
                  </a:cubicBezTo>
                  <a:cubicBezTo>
                    <a:pt x="1191672" y="870100"/>
                    <a:pt x="1183602" y="862030"/>
                    <a:pt x="1183602" y="852075"/>
                  </a:cubicBezTo>
                  <a:cubicBezTo>
                    <a:pt x="1183602" y="842121"/>
                    <a:pt x="1191672" y="834051"/>
                    <a:pt x="1201626" y="834051"/>
                  </a:cubicBezTo>
                  <a:close/>
                  <a:moveTo>
                    <a:pt x="2469343" y="828043"/>
                  </a:moveTo>
                  <a:cubicBezTo>
                    <a:pt x="2479298" y="828043"/>
                    <a:pt x="2487368" y="836113"/>
                    <a:pt x="2487368" y="846068"/>
                  </a:cubicBezTo>
                  <a:cubicBezTo>
                    <a:pt x="2487368" y="856022"/>
                    <a:pt x="2479298" y="864092"/>
                    <a:pt x="2469343" y="864092"/>
                  </a:cubicBezTo>
                  <a:cubicBezTo>
                    <a:pt x="2459388" y="864092"/>
                    <a:pt x="2451319" y="856022"/>
                    <a:pt x="2451319" y="846068"/>
                  </a:cubicBezTo>
                  <a:cubicBezTo>
                    <a:pt x="2451319" y="836113"/>
                    <a:pt x="2459388" y="828043"/>
                    <a:pt x="2469343" y="828043"/>
                  </a:cubicBezTo>
                  <a:close/>
                  <a:moveTo>
                    <a:pt x="3448669" y="822035"/>
                  </a:moveTo>
                  <a:cubicBezTo>
                    <a:pt x="3458624" y="822035"/>
                    <a:pt x="3466694" y="830104"/>
                    <a:pt x="3466694" y="840059"/>
                  </a:cubicBezTo>
                  <a:cubicBezTo>
                    <a:pt x="3466694" y="850014"/>
                    <a:pt x="3458624" y="858084"/>
                    <a:pt x="3448669" y="858084"/>
                  </a:cubicBezTo>
                  <a:cubicBezTo>
                    <a:pt x="3438715" y="858084"/>
                    <a:pt x="3430645" y="850014"/>
                    <a:pt x="3430645" y="840059"/>
                  </a:cubicBezTo>
                  <a:cubicBezTo>
                    <a:pt x="3430645" y="830104"/>
                    <a:pt x="3438715" y="822035"/>
                    <a:pt x="3448669" y="822035"/>
                  </a:cubicBezTo>
                  <a:close/>
                  <a:moveTo>
                    <a:pt x="1874537" y="822035"/>
                  </a:moveTo>
                  <a:cubicBezTo>
                    <a:pt x="1884492" y="822035"/>
                    <a:pt x="1892562" y="830104"/>
                    <a:pt x="1892562" y="840059"/>
                  </a:cubicBezTo>
                  <a:cubicBezTo>
                    <a:pt x="1892562" y="850014"/>
                    <a:pt x="1884492" y="858084"/>
                    <a:pt x="1874537" y="858084"/>
                  </a:cubicBezTo>
                  <a:cubicBezTo>
                    <a:pt x="1864583" y="858084"/>
                    <a:pt x="1856513" y="850014"/>
                    <a:pt x="1856513" y="840059"/>
                  </a:cubicBezTo>
                  <a:cubicBezTo>
                    <a:pt x="1856513" y="830104"/>
                    <a:pt x="1864583" y="822035"/>
                    <a:pt x="1874537" y="822035"/>
                  </a:cubicBezTo>
                  <a:close/>
                  <a:moveTo>
                    <a:pt x="2823823" y="816027"/>
                  </a:moveTo>
                  <a:cubicBezTo>
                    <a:pt x="2833778" y="816027"/>
                    <a:pt x="2841848" y="824097"/>
                    <a:pt x="2841848" y="834051"/>
                  </a:cubicBezTo>
                  <a:cubicBezTo>
                    <a:pt x="2841848" y="844006"/>
                    <a:pt x="2833778" y="852076"/>
                    <a:pt x="2823823" y="852076"/>
                  </a:cubicBezTo>
                  <a:cubicBezTo>
                    <a:pt x="2813868" y="852076"/>
                    <a:pt x="2805799" y="844006"/>
                    <a:pt x="2805799" y="834051"/>
                  </a:cubicBezTo>
                  <a:cubicBezTo>
                    <a:pt x="2805799" y="824097"/>
                    <a:pt x="2813868" y="816027"/>
                    <a:pt x="2823823" y="816027"/>
                  </a:cubicBezTo>
                  <a:close/>
                  <a:moveTo>
                    <a:pt x="2595514" y="816027"/>
                  </a:moveTo>
                  <a:cubicBezTo>
                    <a:pt x="2605469" y="816027"/>
                    <a:pt x="2613539" y="824097"/>
                    <a:pt x="2613539" y="834051"/>
                  </a:cubicBezTo>
                  <a:cubicBezTo>
                    <a:pt x="2613539" y="844006"/>
                    <a:pt x="2605469" y="852076"/>
                    <a:pt x="2595514" y="852076"/>
                  </a:cubicBezTo>
                  <a:cubicBezTo>
                    <a:pt x="2585559" y="852076"/>
                    <a:pt x="2577489" y="844006"/>
                    <a:pt x="2577489" y="834051"/>
                  </a:cubicBezTo>
                  <a:cubicBezTo>
                    <a:pt x="2577489" y="824097"/>
                    <a:pt x="2585559" y="816027"/>
                    <a:pt x="2595514" y="816027"/>
                  </a:cubicBezTo>
                  <a:close/>
                  <a:moveTo>
                    <a:pt x="2307124" y="816027"/>
                  </a:moveTo>
                  <a:cubicBezTo>
                    <a:pt x="2317078" y="816027"/>
                    <a:pt x="2325148" y="824097"/>
                    <a:pt x="2325148" y="834051"/>
                  </a:cubicBezTo>
                  <a:cubicBezTo>
                    <a:pt x="2325148" y="844006"/>
                    <a:pt x="2317078" y="852076"/>
                    <a:pt x="2307124" y="852076"/>
                  </a:cubicBezTo>
                  <a:cubicBezTo>
                    <a:pt x="2297169" y="852076"/>
                    <a:pt x="2289099" y="844006"/>
                    <a:pt x="2289099" y="834051"/>
                  </a:cubicBezTo>
                  <a:cubicBezTo>
                    <a:pt x="2289099" y="824097"/>
                    <a:pt x="2297169" y="816027"/>
                    <a:pt x="2307124" y="816027"/>
                  </a:cubicBezTo>
                  <a:close/>
                  <a:moveTo>
                    <a:pt x="606821" y="816027"/>
                  </a:moveTo>
                  <a:cubicBezTo>
                    <a:pt x="616776" y="816027"/>
                    <a:pt x="624846" y="824097"/>
                    <a:pt x="624846" y="834051"/>
                  </a:cubicBezTo>
                  <a:cubicBezTo>
                    <a:pt x="624846" y="844006"/>
                    <a:pt x="616776" y="852076"/>
                    <a:pt x="606821" y="852076"/>
                  </a:cubicBezTo>
                  <a:cubicBezTo>
                    <a:pt x="596867" y="852076"/>
                    <a:pt x="588797" y="844006"/>
                    <a:pt x="588797" y="834051"/>
                  </a:cubicBezTo>
                  <a:cubicBezTo>
                    <a:pt x="588797" y="824097"/>
                    <a:pt x="596867" y="816027"/>
                    <a:pt x="606821" y="816027"/>
                  </a:cubicBezTo>
                  <a:close/>
                  <a:moveTo>
                    <a:pt x="3292457" y="791994"/>
                  </a:moveTo>
                  <a:cubicBezTo>
                    <a:pt x="3302412" y="791994"/>
                    <a:pt x="3310482" y="800063"/>
                    <a:pt x="3310482" y="810018"/>
                  </a:cubicBezTo>
                  <a:cubicBezTo>
                    <a:pt x="3310482" y="819973"/>
                    <a:pt x="3302412" y="828043"/>
                    <a:pt x="3292457" y="828043"/>
                  </a:cubicBezTo>
                  <a:cubicBezTo>
                    <a:pt x="3282503" y="828043"/>
                    <a:pt x="3274433" y="819973"/>
                    <a:pt x="3274433" y="810018"/>
                  </a:cubicBezTo>
                  <a:cubicBezTo>
                    <a:pt x="3274433" y="800063"/>
                    <a:pt x="3282503" y="791994"/>
                    <a:pt x="3292457" y="791994"/>
                  </a:cubicBezTo>
                  <a:close/>
                  <a:moveTo>
                    <a:pt x="859163" y="791994"/>
                  </a:moveTo>
                  <a:cubicBezTo>
                    <a:pt x="869118" y="791994"/>
                    <a:pt x="877188" y="800063"/>
                    <a:pt x="877188" y="810018"/>
                  </a:cubicBezTo>
                  <a:cubicBezTo>
                    <a:pt x="877188" y="819973"/>
                    <a:pt x="869118" y="828043"/>
                    <a:pt x="859163" y="828043"/>
                  </a:cubicBezTo>
                  <a:cubicBezTo>
                    <a:pt x="849209" y="828043"/>
                    <a:pt x="841139" y="819973"/>
                    <a:pt x="841139" y="810018"/>
                  </a:cubicBezTo>
                  <a:cubicBezTo>
                    <a:pt x="841139" y="800063"/>
                    <a:pt x="849209" y="791994"/>
                    <a:pt x="859163" y="791994"/>
                  </a:cubicBezTo>
                  <a:close/>
                  <a:moveTo>
                    <a:pt x="1297756" y="785986"/>
                  </a:moveTo>
                  <a:cubicBezTo>
                    <a:pt x="1307711" y="785986"/>
                    <a:pt x="1315781" y="794056"/>
                    <a:pt x="1315781" y="804010"/>
                  </a:cubicBezTo>
                  <a:cubicBezTo>
                    <a:pt x="1315781" y="813965"/>
                    <a:pt x="1307711" y="822035"/>
                    <a:pt x="1297756" y="822035"/>
                  </a:cubicBezTo>
                  <a:cubicBezTo>
                    <a:pt x="1287802" y="822035"/>
                    <a:pt x="1279732" y="813965"/>
                    <a:pt x="1279732" y="804010"/>
                  </a:cubicBezTo>
                  <a:cubicBezTo>
                    <a:pt x="1279732" y="794056"/>
                    <a:pt x="1287802" y="785986"/>
                    <a:pt x="1297756" y="785986"/>
                  </a:cubicBezTo>
                  <a:close/>
                  <a:moveTo>
                    <a:pt x="324438" y="785986"/>
                  </a:moveTo>
                  <a:cubicBezTo>
                    <a:pt x="334393" y="785986"/>
                    <a:pt x="342463" y="794056"/>
                    <a:pt x="342463" y="804010"/>
                  </a:cubicBezTo>
                  <a:cubicBezTo>
                    <a:pt x="342463" y="813965"/>
                    <a:pt x="334393" y="822035"/>
                    <a:pt x="324438" y="822035"/>
                  </a:cubicBezTo>
                  <a:cubicBezTo>
                    <a:pt x="314484" y="822035"/>
                    <a:pt x="306414" y="813965"/>
                    <a:pt x="306414" y="804010"/>
                  </a:cubicBezTo>
                  <a:cubicBezTo>
                    <a:pt x="306414" y="794056"/>
                    <a:pt x="314484" y="785986"/>
                    <a:pt x="324438" y="785986"/>
                  </a:cubicBezTo>
                  <a:close/>
                  <a:moveTo>
                    <a:pt x="3755084" y="779978"/>
                  </a:moveTo>
                  <a:cubicBezTo>
                    <a:pt x="3765039" y="779978"/>
                    <a:pt x="3773109" y="788048"/>
                    <a:pt x="3773109" y="798002"/>
                  </a:cubicBezTo>
                  <a:cubicBezTo>
                    <a:pt x="3773109" y="807957"/>
                    <a:pt x="3765039" y="816027"/>
                    <a:pt x="3755084" y="816027"/>
                  </a:cubicBezTo>
                  <a:cubicBezTo>
                    <a:pt x="3745129" y="816027"/>
                    <a:pt x="3737060" y="807957"/>
                    <a:pt x="3737060" y="798002"/>
                  </a:cubicBezTo>
                  <a:cubicBezTo>
                    <a:pt x="3737060" y="788048"/>
                    <a:pt x="3745129" y="779978"/>
                    <a:pt x="3755084" y="779978"/>
                  </a:cubicBezTo>
                  <a:close/>
                  <a:moveTo>
                    <a:pt x="1496026" y="779978"/>
                  </a:moveTo>
                  <a:cubicBezTo>
                    <a:pt x="1505980" y="779978"/>
                    <a:pt x="1514050" y="788048"/>
                    <a:pt x="1514050" y="798002"/>
                  </a:cubicBezTo>
                  <a:cubicBezTo>
                    <a:pt x="1514050" y="807957"/>
                    <a:pt x="1505980" y="816027"/>
                    <a:pt x="1496026" y="816027"/>
                  </a:cubicBezTo>
                  <a:cubicBezTo>
                    <a:pt x="1486071" y="816027"/>
                    <a:pt x="1478001" y="807957"/>
                    <a:pt x="1478001" y="798002"/>
                  </a:cubicBezTo>
                  <a:cubicBezTo>
                    <a:pt x="1478001" y="788048"/>
                    <a:pt x="1486071" y="779978"/>
                    <a:pt x="1496026" y="779978"/>
                  </a:cubicBezTo>
                  <a:close/>
                  <a:moveTo>
                    <a:pt x="3622905" y="767962"/>
                  </a:moveTo>
                  <a:cubicBezTo>
                    <a:pt x="3632860" y="767962"/>
                    <a:pt x="3640930" y="776032"/>
                    <a:pt x="3640930" y="785987"/>
                  </a:cubicBezTo>
                  <a:cubicBezTo>
                    <a:pt x="3640930" y="795941"/>
                    <a:pt x="3632860" y="804011"/>
                    <a:pt x="3622905" y="804011"/>
                  </a:cubicBezTo>
                  <a:cubicBezTo>
                    <a:pt x="3612951" y="804011"/>
                    <a:pt x="3604881" y="795941"/>
                    <a:pt x="3604881" y="785987"/>
                  </a:cubicBezTo>
                  <a:cubicBezTo>
                    <a:pt x="3604881" y="776032"/>
                    <a:pt x="3612951" y="767962"/>
                    <a:pt x="3622905" y="767962"/>
                  </a:cubicBezTo>
                  <a:close/>
                  <a:moveTo>
                    <a:pt x="3112213" y="767962"/>
                  </a:moveTo>
                  <a:cubicBezTo>
                    <a:pt x="3122168" y="767962"/>
                    <a:pt x="3130238" y="776032"/>
                    <a:pt x="3130238" y="785987"/>
                  </a:cubicBezTo>
                  <a:cubicBezTo>
                    <a:pt x="3130238" y="795941"/>
                    <a:pt x="3122168" y="804011"/>
                    <a:pt x="3112213" y="804011"/>
                  </a:cubicBezTo>
                  <a:cubicBezTo>
                    <a:pt x="3102259" y="804011"/>
                    <a:pt x="3094189" y="795941"/>
                    <a:pt x="3094189" y="785987"/>
                  </a:cubicBezTo>
                  <a:cubicBezTo>
                    <a:pt x="3094189" y="776032"/>
                    <a:pt x="3102259" y="767962"/>
                    <a:pt x="3112213" y="767962"/>
                  </a:cubicBezTo>
                  <a:close/>
                  <a:moveTo>
                    <a:pt x="714968" y="767962"/>
                  </a:moveTo>
                  <a:cubicBezTo>
                    <a:pt x="724922" y="767962"/>
                    <a:pt x="732992" y="776032"/>
                    <a:pt x="732992" y="785987"/>
                  </a:cubicBezTo>
                  <a:cubicBezTo>
                    <a:pt x="732992" y="795941"/>
                    <a:pt x="724922" y="804011"/>
                    <a:pt x="714968" y="804011"/>
                  </a:cubicBezTo>
                  <a:cubicBezTo>
                    <a:pt x="705013" y="804011"/>
                    <a:pt x="696943" y="795941"/>
                    <a:pt x="696943" y="785987"/>
                  </a:cubicBezTo>
                  <a:cubicBezTo>
                    <a:pt x="696943" y="776032"/>
                    <a:pt x="705013" y="767962"/>
                    <a:pt x="714968" y="767962"/>
                  </a:cubicBezTo>
                  <a:close/>
                  <a:moveTo>
                    <a:pt x="2986042" y="761954"/>
                  </a:moveTo>
                  <a:cubicBezTo>
                    <a:pt x="2995997" y="761954"/>
                    <a:pt x="3004067" y="770023"/>
                    <a:pt x="3004067" y="779978"/>
                  </a:cubicBezTo>
                  <a:cubicBezTo>
                    <a:pt x="3004067" y="789933"/>
                    <a:pt x="2995997" y="798003"/>
                    <a:pt x="2986042" y="798003"/>
                  </a:cubicBezTo>
                  <a:cubicBezTo>
                    <a:pt x="2976087" y="798003"/>
                    <a:pt x="2968017" y="789933"/>
                    <a:pt x="2968017" y="779978"/>
                  </a:cubicBezTo>
                  <a:cubicBezTo>
                    <a:pt x="2968017" y="770023"/>
                    <a:pt x="2976087" y="761954"/>
                    <a:pt x="2986042" y="761954"/>
                  </a:cubicBezTo>
                  <a:close/>
                  <a:moveTo>
                    <a:pt x="1736351" y="761954"/>
                  </a:moveTo>
                  <a:cubicBezTo>
                    <a:pt x="1746305" y="761954"/>
                    <a:pt x="1754375" y="770023"/>
                    <a:pt x="1754375" y="779978"/>
                  </a:cubicBezTo>
                  <a:cubicBezTo>
                    <a:pt x="1754375" y="789933"/>
                    <a:pt x="1746305" y="798003"/>
                    <a:pt x="1736351" y="798003"/>
                  </a:cubicBezTo>
                  <a:cubicBezTo>
                    <a:pt x="1726396" y="798003"/>
                    <a:pt x="1718326" y="789933"/>
                    <a:pt x="1718326" y="779978"/>
                  </a:cubicBezTo>
                  <a:cubicBezTo>
                    <a:pt x="1718326" y="770023"/>
                    <a:pt x="1726396" y="761954"/>
                    <a:pt x="1736351" y="761954"/>
                  </a:cubicBezTo>
                  <a:close/>
                  <a:moveTo>
                    <a:pt x="5863939" y="755946"/>
                  </a:moveTo>
                  <a:cubicBezTo>
                    <a:pt x="5873894" y="755946"/>
                    <a:pt x="5881964" y="764016"/>
                    <a:pt x="5881964" y="773970"/>
                  </a:cubicBezTo>
                  <a:cubicBezTo>
                    <a:pt x="5881964" y="783925"/>
                    <a:pt x="5873894" y="791995"/>
                    <a:pt x="5863939" y="791995"/>
                  </a:cubicBezTo>
                  <a:cubicBezTo>
                    <a:pt x="5853984" y="791995"/>
                    <a:pt x="5845915" y="783925"/>
                    <a:pt x="5845915" y="773970"/>
                  </a:cubicBezTo>
                  <a:cubicBezTo>
                    <a:pt x="5845915" y="764016"/>
                    <a:pt x="5853984" y="755946"/>
                    <a:pt x="5863939" y="755946"/>
                  </a:cubicBezTo>
                  <a:close/>
                  <a:moveTo>
                    <a:pt x="2685636" y="755946"/>
                  </a:moveTo>
                  <a:cubicBezTo>
                    <a:pt x="2695591" y="755946"/>
                    <a:pt x="2703661" y="764016"/>
                    <a:pt x="2703661" y="773970"/>
                  </a:cubicBezTo>
                  <a:cubicBezTo>
                    <a:pt x="2703661" y="783925"/>
                    <a:pt x="2695591" y="791995"/>
                    <a:pt x="2685636" y="791995"/>
                  </a:cubicBezTo>
                  <a:cubicBezTo>
                    <a:pt x="2675681" y="791995"/>
                    <a:pt x="2667611" y="783925"/>
                    <a:pt x="2667611" y="773970"/>
                  </a:cubicBezTo>
                  <a:cubicBezTo>
                    <a:pt x="2667611" y="764016"/>
                    <a:pt x="2675681" y="755946"/>
                    <a:pt x="2685636" y="755946"/>
                  </a:cubicBezTo>
                  <a:close/>
                  <a:moveTo>
                    <a:pt x="1069447" y="755946"/>
                  </a:moveTo>
                  <a:cubicBezTo>
                    <a:pt x="1079402" y="755946"/>
                    <a:pt x="1087472" y="764016"/>
                    <a:pt x="1087472" y="773970"/>
                  </a:cubicBezTo>
                  <a:cubicBezTo>
                    <a:pt x="1087472" y="783925"/>
                    <a:pt x="1079402" y="791995"/>
                    <a:pt x="1069447" y="791995"/>
                  </a:cubicBezTo>
                  <a:cubicBezTo>
                    <a:pt x="1059493" y="791995"/>
                    <a:pt x="1051423" y="783925"/>
                    <a:pt x="1051423" y="773970"/>
                  </a:cubicBezTo>
                  <a:cubicBezTo>
                    <a:pt x="1051423" y="764016"/>
                    <a:pt x="1059493" y="755946"/>
                    <a:pt x="1069447" y="755946"/>
                  </a:cubicBezTo>
                  <a:close/>
                  <a:moveTo>
                    <a:pt x="3935328" y="749937"/>
                  </a:moveTo>
                  <a:cubicBezTo>
                    <a:pt x="3945283" y="749937"/>
                    <a:pt x="3953353" y="758007"/>
                    <a:pt x="3953353" y="767961"/>
                  </a:cubicBezTo>
                  <a:cubicBezTo>
                    <a:pt x="3953353" y="777916"/>
                    <a:pt x="3945283" y="785986"/>
                    <a:pt x="3935328" y="785986"/>
                  </a:cubicBezTo>
                  <a:cubicBezTo>
                    <a:pt x="3925373" y="785986"/>
                    <a:pt x="3917304" y="777916"/>
                    <a:pt x="3917304" y="767961"/>
                  </a:cubicBezTo>
                  <a:cubicBezTo>
                    <a:pt x="3917304" y="758007"/>
                    <a:pt x="3925373" y="749937"/>
                    <a:pt x="3935328" y="749937"/>
                  </a:cubicBezTo>
                  <a:close/>
                  <a:moveTo>
                    <a:pt x="2114863" y="749937"/>
                  </a:moveTo>
                  <a:cubicBezTo>
                    <a:pt x="2124818" y="749937"/>
                    <a:pt x="2132888" y="758007"/>
                    <a:pt x="2132888" y="767961"/>
                  </a:cubicBezTo>
                  <a:cubicBezTo>
                    <a:pt x="2132888" y="777916"/>
                    <a:pt x="2124818" y="785986"/>
                    <a:pt x="2114863" y="785986"/>
                  </a:cubicBezTo>
                  <a:cubicBezTo>
                    <a:pt x="2104909" y="785986"/>
                    <a:pt x="2096839" y="777916"/>
                    <a:pt x="2096839" y="767961"/>
                  </a:cubicBezTo>
                  <a:cubicBezTo>
                    <a:pt x="2096839" y="758007"/>
                    <a:pt x="2104909" y="749937"/>
                    <a:pt x="2114863" y="749937"/>
                  </a:cubicBezTo>
                  <a:close/>
                  <a:moveTo>
                    <a:pt x="2006717" y="749937"/>
                  </a:moveTo>
                  <a:cubicBezTo>
                    <a:pt x="2016671" y="749937"/>
                    <a:pt x="2024741" y="758007"/>
                    <a:pt x="2024741" y="767961"/>
                  </a:cubicBezTo>
                  <a:cubicBezTo>
                    <a:pt x="2024741" y="777916"/>
                    <a:pt x="2016671" y="785986"/>
                    <a:pt x="2006717" y="785986"/>
                  </a:cubicBezTo>
                  <a:cubicBezTo>
                    <a:pt x="1996762" y="785986"/>
                    <a:pt x="1988692" y="777916"/>
                    <a:pt x="1988692" y="767961"/>
                  </a:cubicBezTo>
                  <a:cubicBezTo>
                    <a:pt x="1988692" y="758007"/>
                    <a:pt x="1996762" y="749937"/>
                    <a:pt x="2006717" y="749937"/>
                  </a:cubicBezTo>
                  <a:close/>
                  <a:moveTo>
                    <a:pt x="6116281" y="737921"/>
                  </a:moveTo>
                  <a:cubicBezTo>
                    <a:pt x="6126236" y="737921"/>
                    <a:pt x="6134306" y="745991"/>
                    <a:pt x="6134306" y="755946"/>
                  </a:cubicBezTo>
                  <a:cubicBezTo>
                    <a:pt x="6134306" y="765900"/>
                    <a:pt x="6126236" y="773970"/>
                    <a:pt x="6116281" y="773970"/>
                  </a:cubicBezTo>
                  <a:cubicBezTo>
                    <a:pt x="6106327" y="773970"/>
                    <a:pt x="6098257" y="765900"/>
                    <a:pt x="6098257" y="755946"/>
                  </a:cubicBezTo>
                  <a:cubicBezTo>
                    <a:pt x="6098257" y="745991"/>
                    <a:pt x="6106327" y="737921"/>
                    <a:pt x="6116281" y="737921"/>
                  </a:cubicBezTo>
                  <a:close/>
                  <a:moveTo>
                    <a:pt x="2397246" y="737921"/>
                  </a:moveTo>
                  <a:cubicBezTo>
                    <a:pt x="2407200" y="737921"/>
                    <a:pt x="2415270" y="745991"/>
                    <a:pt x="2415270" y="755946"/>
                  </a:cubicBezTo>
                  <a:cubicBezTo>
                    <a:pt x="2415270" y="765900"/>
                    <a:pt x="2407200" y="773970"/>
                    <a:pt x="2397246" y="773970"/>
                  </a:cubicBezTo>
                  <a:cubicBezTo>
                    <a:pt x="2387291" y="773970"/>
                    <a:pt x="2379221" y="765900"/>
                    <a:pt x="2379221" y="755946"/>
                  </a:cubicBezTo>
                  <a:cubicBezTo>
                    <a:pt x="2379221" y="745991"/>
                    <a:pt x="2387291" y="737921"/>
                    <a:pt x="2397246" y="737921"/>
                  </a:cubicBezTo>
                  <a:close/>
                  <a:moveTo>
                    <a:pt x="522707" y="731913"/>
                  </a:moveTo>
                  <a:cubicBezTo>
                    <a:pt x="532662" y="731913"/>
                    <a:pt x="540732" y="739982"/>
                    <a:pt x="540732" y="749937"/>
                  </a:cubicBezTo>
                  <a:cubicBezTo>
                    <a:pt x="540732" y="759892"/>
                    <a:pt x="532662" y="767962"/>
                    <a:pt x="522707" y="767962"/>
                  </a:cubicBezTo>
                  <a:cubicBezTo>
                    <a:pt x="512753" y="767962"/>
                    <a:pt x="504683" y="759892"/>
                    <a:pt x="504683" y="749937"/>
                  </a:cubicBezTo>
                  <a:cubicBezTo>
                    <a:pt x="504683" y="739982"/>
                    <a:pt x="512753" y="731913"/>
                    <a:pt x="522707" y="731913"/>
                  </a:cubicBezTo>
                  <a:close/>
                  <a:moveTo>
                    <a:pt x="414561" y="731913"/>
                  </a:moveTo>
                  <a:cubicBezTo>
                    <a:pt x="424516" y="731913"/>
                    <a:pt x="432586" y="739982"/>
                    <a:pt x="432586" y="749937"/>
                  </a:cubicBezTo>
                  <a:cubicBezTo>
                    <a:pt x="432586" y="759892"/>
                    <a:pt x="424516" y="767962"/>
                    <a:pt x="414561" y="767962"/>
                  </a:cubicBezTo>
                  <a:cubicBezTo>
                    <a:pt x="404607" y="767962"/>
                    <a:pt x="396537" y="759892"/>
                    <a:pt x="396537" y="749937"/>
                  </a:cubicBezTo>
                  <a:cubicBezTo>
                    <a:pt x="396537" y="739982"/>
                    <a:pt x="404607" y="731913"/>
                    <a:pt x="414561" y="731913"/>
                  </a:cubicBezTo>
                  <a:close/>
                  <a:moveTo>
                    <a:pt x="6236444" y="725905"/>
                  </a:moveTo>
                  <a:cubicBezTo>
                    <a:pt x="6246399" y="725905"/>
                    <a:pt x="6254469" y="733975"/>
                    <a:pt x="6254469" y="743929"/>
                  </a:cubicBezTo>
                  <a:cubicBezTo>
                    <a:pt x="6254469" y="753884"/>
                    <a:pt x="6246399" y="761954"/>
                    <a:pt x="6236444" y="761954"/>
                  </a:cubicBezTo>
                  <a:cubicBezTo>
                    <a:pt x="6226490" y="761954"/>
                    <a:pt x="6218420" y="753884"/>
                    <a:pt x="6218420" y="743929"/>
                  </a:cubicBezTo>
                  <a:cubicBezTo>
                    <a:pt x="6218420" y="733975"/>
                    <a:pt x="6226490" y="725905"/>
                    <a:pt x="6236444" y="725905"/>
                  </a:cubicBezTo>
                  <a:close/>
                  <a:moveTo>
                    <a:pt x="961301" y="725905"/>
                  </a:moveTo>
                  <a:cubicBezTo>
                    <a:pt x="971256" y="725905"/>
                    <a:pt x="979326" y="733975"/>
                    <a:pt x="979326" y="743929"/>
                  </a:cubicBezTo>
                  <a:cubicBezTo>
                    <a:pt x="979326" y="753884"/>
                    <a:pt x="971256" y="761954"/>
                    <a:pt x="961301" y="761954"/>
                  </a:cubicBezTo>
                  <a:cubicBezTo>
                    <a:pt x="951347" y="761954"/>
                    <a:pt x="943277" y="753884"/>
                    <a:pt x="943277" y="743929"/>
                  </a:cubicBezTo>
                  <a:cubicBezTo>
                    <a:pt x="943277" y="733975"/>
                    <a:pt x="951347" y="725905"/>
                    <a:pt x="961301" y="725905"/>
                  </a:cubicBezTo>
                  <a:close/>
                  <a:moveTo>
                    <a:pt x="3400604" y="719897"/>
                  </a:moveTo>
                  <a:cubicBezTo>
                    <a:pt x="3410559" y="719897"/>
                    <a:pt x="3418629" y="727967"/>
                    <a:pt x="3418629" y="737921"/>
                  </a:cubicBezTo>
                  <a:cubicBezTo>
                    <a:pt x="3418629" y="747876"/>
                    <a:pt x="3410559" y="755946"/>
                    <a:pt x="3400604" y="755946"/>
                  </a:cubicBezTo>
                  <a:cubicBezTo>
                    <a:pt x="3390649" y="755946"/>
                    <a:pt x="3382580" y="747876"/>
                    <a:pt x="3382580" y="737921"/>
                  </a:cubicBezTo>
                  <a:cubicBezTo>
                    <a:pt x="3382580" y="727967"/>
                    <a:pt x="3390649" y="719897"/>
                    <a:pt x="3400604" y="719897"/>
                  </a:cubicBezTo>
                  <a:close/>
                  <a:moveTo>
                    <a:pt x="6002126" y="713889"/>
                  </a:moveTo>
                  <a:cubicBezTo>
                    <a:pt x="6012081" y="713889"/>
                    <a:pt x="6020151" y="721959"/>
                    <a:pt x="6020151" y="731913"/>
                  </a:cubicBezTo>
                  <a:cubicBezTo>
                    <a:pt x="6020151" y="741868"/>
                    <a:pt x="6012081" y="749938"/>
                    <a:pt x="6002126" y="749938"/>
                  </a:cubicBezTo>
                  <a:cubicBezTo>
                    <a:pt x="5992172" y="749938"/>
                    <a:pt x="5984102" y="741868"/>
                    <a:pt x="5984102" y="731913"/>
                  </a:cubicBezTo>
                  <a:cubicBezTo>
                    <a:pt x="5984102" y="721959"/>
                    <a:pt x="5992172" y="713889"/>
                    <a:pt x="6002126" y="713889"/>
                  </a:cubicBezTo>
                  <a:close/>
                  <a:moveTo>
                    <a:pt x="1610179" y="713889"/>
                  </a:moveTo>
                  <a:cubicBezTo>
                    <a:pt x="1620134" y="713889"/>
                    <a:pt x="1628204" y="721959"/>
                    <a:pt x="1628204" y="731913"/>
                  </a:cubicBezTo>
                  <a:cubicBezTo>
                    <a:pt x="1628204" y="741868"/>
                    <a:pt x="1620134" y="749938"/>
                    <a:pt x="1610179" y="749938"/>
                  </a:cubicBezTo>
                  <a:cubicBezTo>
                    <a:pt x="1600225" y="749938"/>
                    <a:pt x="1592155" y="741868"/>
                    <a:pt x="1592155" y="731913"/>
                  </a:cubicBezTo>
                  <a:cubicBezTo>
                    <a:pt x="1592155" y="721959"/>
                    <a:pt x="1600225" y="713889"/>
                    <a:pt x="1610179" y="713889"/>
                  </a:cubicBezTo>
                  <a:close/>
                  <a:moveTo>
                    <a:pt x="3520767" y="707881"/>
                  </a:moveTo>
                  <a:cubicBezTo>
                    <a:pt x="3530722" y="707881"/>
                    <a:pt x="3538792" y="715951"/>
                    <a:pt x="3538792" y="725906"/>
                  </a:cubicBezTo>
                  <a:cubicBezTo>
                    <a:pt x="3538792" y="735860"/>
                    <a:pt x="3530722" y="743930"/>
                    <a:pt x="3520767" y="743930"/>
                  </a:cubicBezTo>
                  <a:cubicBezTo>
                    <a:pt x="3510812" y="743930"/>
                    <a:pt x="3502743" y="735860"/>
                    <a:pt x="3502743" y="725906"/>
                  </a:cubicBezTo>
                  <a:cubicBezTo>
                    <a:pt x="3502743" y="715951"/>
                    <a:pt x="3510812" y="707881"/>
                    <a:pt x="3520767" y="707881"/>
                  </a:cubicBezTo>
                  <a:close/>
                  <a:moveTo>
                    <a:pt x="2895920" y="701872"/>
                  </a:moveTo>
                  <a:cubicBezTo>
                    <a:pt x="2905875" y="701872"/>
                    <a:pt x="2913945" y="709941"/>
                    <a:pt x="2913945" y="719896"/>
                  </a:cubicBezTo>
                  <a:cubicBezTo>
                    <a:pt x="2913945" y="729851"/>
                    <a:pt x="2905875" y="737921"/>
                    <a:pt x="2895920" y="737921"/>
                  </a:cubicBezTo>
                  <a:cubicBezTo>
                    <a:pt x="2885965" y="737921"/>
                    <a:pt x="2877895" y="729851"/>
                    <a:pt x="2877895" y="719896"/>
                  </a:cubicBezTo>
                  <a:cubicBezTo>
                    <a:pt x="2877895" y="709941"/>
                    <a:pt x="2885965" y="701872"/>
                    <a:pt x="2895920" y="701872"/>
                  </a:cubicBezTo>
                  <a:close/>
                  <a:moveTo>
                    <a:pt x="2547449" y="701872"/>
                  </a:moveTo>
                  <a:cubicBezTo>
                    <a:pt x="2557404" y="701872"/>
                    <a:pt x="2565474" y="709941"/>
                    <a:pt x="2565474" y="719896"/>
                  </a:cubicBezTo>
                  <a:cubicBezTo>
                    <a:pt x="2565474" y="729851"/>
                    <a:pt x="2557404" y="737921"/>
                    <a:pt x="2547449" y="737921"/>
                  </a:cubicBezTo>
                  <a:cubicBezTo>
                    <a:pt x="2537495" y="737921"/>
                    <a:pt x="2529425" y="729851"/>
                    <a:pt x="2529425" y="719896"/>
                  </a:cubicBezTo>
                  <a:cubicBezTo>
                    <a:pt x="2529425" y="709941"/>
                    <a:pt x="2537495" y="701872"/>
                    <a:pt x="2547449" y="701872"/>
                  </a:cubicBezTo>
                  <a:close/>
                  <a:moveTo>
                    <a:pt x="2241034" y="701872"/>
                  </a:moveTo>
                  <a:cubicBezTo>
                    <a:pt x="2250989" y="701872"/>
                    <a:pt x="2259059" y="709941"/>
                    <a:pt x="2259059" y="719896"/>
                  </a:cubicBezTo>
                  <a:cubicBezTo>
                    <a:pt x="2259059" y="729851"/>
                    <a:pt x="2250989" y="737921"/>
                    <a:pt x="2241034" y="737921"/>
                  </a:cubicBezTo>
                  <a:cubicBezTo>
                    <a:pt x="2231080" y="737921"/>
                    <a:pt x="2223010" y="729851"/>
                    <a:pt x="2223010" y="719896"/>
                  </a:cubicBezTo>
                  <a:cubicBezTo>
                    <a:pt x="2223010" y="709941"/>
                    <a:pt x="2231080" y="701872"/>
                    <a:pt x="2241034" y="701872"/>
                  </a:cubicBezTo>
                  <a:close/>
                  <a:moveTo>
                    <a:pt x="1411911" y="701872"/>
                  </a:moveTo>
                  <a:cubicBezTo>
                    <a:pt x="1421866" y="701872"/>
                    <a:pt x="1429936" y="709941"/>
                    <a:pt x="1429936" y="719896"/>
                  </a:cubicBezTo>
                  <a:cubicBezTo>
                    <a:pt x="1429936" y="729851"/>
                    <a:pt x="1421866" y="737921"/>
                    <a:pt x="1411911" y="737921"/>
                  </a:cubicBezTo>
                  <a:cubicBezTo>
                    <a:pt x="1401957" y="737921"/>
                    <a:pt x="1393887" y="729851"/>
                    <a:pt x="1393887" y="719896"/>
                  </a:cubicBezTo>
                  <a:cubicBezTo>
                    <a:pt x="1393887" y="709941"/>
                    <a:pt x="1401957" y="701872"/>
                    <a:pt x="1411911" y="701872"/>
                  </a:cubicBezTo>
                  <a:close/>
                  <a:moveTo>
                    <a:pt x="1165578" y="701872"/>
                  </a:moveTo>
                  <a:cubicBezTo>
                    <a:pt x="1175532" y="701872"/>
                    <a:pt x="1183602" y="709941"/>
                    <a:pt x="1183602" y="719896"/>
                  </a:cubicBezTo>
                  <a:cubicBezTo>
                    <a:pt x="1183602" y="729851"/>
                    <a:pt x="1175532" y="737921"/>
                    <a:pt x="1165578" y="737921"/>
                  </a:cubicBezTo>
                  <a:cubicBezTo>
                    <a:pt x="1155623" y="737921"/>
                    <a:pt x="1147553" y="729851"/>
                    <a:pt x="1147553" y="719896"/>
                  </a:cubicBezTo>
                  <a:cubicBezTo>
                    <a:pt x="1147553" y="709941"/>
                    <a:pt x="1155623" y="701872"/>
                    <a:pt x="1165578" y="701872"/>
                  </a:cubicBezTo>
                  <a:close/>
                  <a:moveTo>
                    <a:pt x="168227" y="701872"/>
                  </a:moveTo>
                  <a:cubicBezTo>
                    <a:pt x="178182" y="701872"/>
                    <a:pt x="186252" y="709941"/>
                    <a:pt x="186252" y="719896"/>
                  </a:cubicBezTo>
                  <a:cubicBezTo>
                    <a:pt x="186252" y="729851"/>
                    <a:pt x="178182" y="737921"/>
                    <a:pt x="168227" y="737921"/>
                  </a:cubicBezTo>
                  <a:cubicBezTo>
                    <a:pt x="158273" y="737921"/>
                    <a:pt x="150203" y="729851"/>
                    <a:pt x="150203" y="719896"/>
                  </a:cubicBezTo>
                  <a:cubicBezTo>
                    <a:pt x="150203" y="709941"/>
                    <a:pt x="158273" y="701872"/>
                    <a:pt x="168227" y="701872"/>
                  </a:cubicBezTo>
                  <a:close/>
                  <a:moveTo>
                    <a:pt x="1910586" y="695864"/>
                  </a:moveTo>
                  <a:cubicBezTo>
                    <a:pt x="1920541" y="695864"/>
                    <a:pt x="1928611" y="703934"/>
                    <a:pt x="1928611" y="713888"/>
                  </a:cubicBezTo>
                  <a:cubicBezTo>
                    <a:pt x="1928611" y="723843"/>
                    <a:pt x="1920541" y="731913"/>
                    <a:pt x="1910586" y="731913"/>
                  </a:cubicBezTo>
                  <a:cubicBezTo>
                    <a:pt x="1900632" y="731913"/>
                    <a:pt x="1892562" y="723843"/>
                    <a:pt x="1892562" y="713888"/>
                  </a:cubicBezTo>
                  <a:cubicBezTo>
                    <a:pt x="1892562" y="703934"/>
                    <a:pt x="1900632" y="695864"/>
                    <a:pt x="1910586" y="695864"/>
                  </a:cubicBezTo>
                  <a:close/>
                  <a:moveTo>
                    <a:pt x="3833190" y="689856"/>
                  </a:moveTo>
                  <a:cubicBezTo>
                    <a:pt x="3843145" y="689856"/>
                    <a:pt x="3851215" y="697926"/>
                    <a:pt x="3851215" y="707880"/>
                  </a:cubicBezTo>
                  <a:cubicBezTo>
                    <a:pt x="3851215" y="717835"/>
                    <a:pt x="3843145" y="725905"/>
                    <a:pt x="3833190" y="725905"/>
                  </a:cubicBezTo>
                  <a:cubicBezTo>
                    <a:pt x="3823236" y="725905"/>
                    <a:pt x="3815166" y="717835"/>
                    <a:pt x="3815166" y="707880"/>
                  </a:cubicBezTo>
                  <a:cubicBezTo>
                    <a:pt x="3815166" y="697926"/>
                    <a:pt x="3823236" y="689856"/>
                    <a:pt x="3833190" y="689856"/>
                  </a:cubicBezTo>
                  <a:close/>
                  <a:moveTo>
                    <a:pt x="2787774" y="689856"/>
                  </a:moveTo>
                  <a:cubicBezTo>
                    <a:pt x="2797729" y="689856"/>
                    <a:pt x="2805799" y="697926"/>
                    <a:pt x="2805799" y="707880"/>
                  </a:cubicBezTo>
                  <a:cubicBezTo>
                    <a:pt x="2805799" y="717835"/>
                    <a:pt x="2797729" y="725905"/>
                    <a:pt x="2787774" y="725905"/>
                  </a:cubicBezTo>
                  <a:cubicBezTo>
                    <a:pt x="2777820" y="725905"/>
                    <a:pt x="2769750" y="717835"/>
                    <a:pt x="2769750" y="707880"/>
                  </a:cubicBezTo>
                  <a:cubicBezTo>
                    <a:pt x="2769750" y="697926"/>
                    <a:pt x="2777820" y="689856"/>
                    <a:pt x="2787774" y="689856"/>
                  </a:cubicBezTo>
                  <a:close/>
                  <a:moveTo>
                    <a:pt x="5737768" y="677840"/>
                  </a:moveTo>
                  <a:cubicBezTo>
                    <a:pt x="5747723" y="677840"/>
                    <a:pt x="5755793" y="685910"/>
                    <a:pt x="5755793" y="695865"/>
                  </a:cubicBezTo>
                  <a:cubicBezTo>
                    <a:pt x="5755793" y="705819"/>
                    <a:pt x="5747723" y="713889"/>
                    <a:pt x="5737768" y="713889"/>
                  </a:cubicBezTo>
                  <a:cubicBezTo>
                    <a:pt x="5727813" y="713889"/>
                    <a:pt x="5719744" y="705819"/>
                    <a:pt x="5719744" y="695865"/>
                  </a:cubicBezTo>
                  <a:cubicBezTo>
                    <a:pt x="5719744" y="685910"/>
                    <a:pt x="5727813" y="677840"/>
                    <a:pt x="5737768" y="677840"/>
                  </a:cubicBezTo>
                  <a:close/>
                  <a:moveTo>
                    <a:pt x="781057" y="677840"/>
                  </a:moveTo>
                  <a:cubicBezTo>
                    <a:pt x="791012" y="677840"/>
                    <a:pt x="799082" y="685910"/>
                    <a:pt x="799082" y="695865"/>
                  </a:cubicBezTo>
                  <a:cubicBezTo>
                    <a:pt x="799082" y="705819"/>
                    <a:pt x="791012" y="713889"/>
                    <a:pt x="781057" y="713889"/>
                  </a:cubicBezTo>
                  <a:cubicBezTo>
                    <a:pt x="771103" y="713889"/>
                    <a:pt x="763033" y="705819"/>
                    <a:pt x="763033" y="695865"/>
                  </a:cubicBezTo>
                  <a:cubicBezTo>
                    <a:pt x="763033" y="685910"/>
                    <a:pt x="771103" y="677840"/>
                    <a:pt x="781057" y="677840"/>
                  </a:cubicBezTo>
                  <a:close/>
                  <a:moveTo>
                    <a:pt x="276373" y="677840"/>
                  </a:moveTo>
                  <a:cubicBezTo>
                    <a:pt x="286328" y="677840"/>
                    <a:pt x="294398" y="685910"/>
                    <a:pt x="294398" y="695865"/>
                  </a:cubicBezTo>
                  <a:cubicBezTo>
                    <a:pt x="294398" y="705819"/>
                    <a:pt x="286328" y="713889"/>
                    <a:pt x="276373" y="713889"/>
                  </a:cubicBezTo>
                  <a:cubicBezTo>
                    <a:pt x="266419" y="713889"/>
                    <a:pt x="258349" y="705819"/>
                    <a:pt x="258349" y="695865"/>
                  </a:cubicBezTo>
                  <a:cubicBezTo>
                    <a:pt x="258349" y="685910"/>
                    <a:pt x="266419" y="677840"/>
                    <a:pt x="276373" y="677840"/>
                  </a:cubicBezTo>
                  <a:close/>
                  <a:moveTo>
                    <a:pt x="1784415" y="671832"/>
                  </a:moveTo>
                  <a:cubicBezTo>
                    <a:pt x="1794370" y="671832"/>
                    <a:pt x="1802440" y="679901"/>
                    <a:pt x="1802440" y="689856"/>
                  </a:cubicBezTo>
                  <a:cubicBezTo>
                    <a:pt x="1802440" y="699811"/>
                    <a:pt x="1794370" y="707881"/>
                    <a:pt x="1784415" y="707881"/>
                  </a:cubicBezTo>
                  <a:cubicBezTo>
                    <a:pt x="1774461" y="707881"/>
                    <a:pt x="1766391" y="699811"/>
                    <a:pt x="1766391" y="689856"/>
                  </a:cubicBezTo>
                  <a:cubicBezTo>
                    <a:pt x="1766391" y="679901"/>
                    <a:pt x="1774461" y="671832"/>
                    <a:pt x="1784415" y="671832"/>
                  </a:cubicBezTo>
                  <a:close/>
                  <a:moveTo>
                    <a:pt x="3713027" y="665824"/>
                  </a:moveTo>
                  <a:cubicBezTo>
                    <a:pt x="3722982" y="665824"/>
                    <a:pt x="3731052" y="673894"/>
                    <a:pt x="3731052" y="683848"/>
                  </a:cubicBezTo>
                  <a:cubicBezTo>
                    <a:pt x="3731052" y="693803"/>
                    <a:pt x="3722982" y="701873"/>
                    <a:pt x="3713027" y="701873"/>
                  </a:cubicBezTo>
                  <a:cubicBezTo>
                    <a:pt x="3703073" y="701873"/>
                    <a:pt x="3695003" y="693803"/>
                    <a:pt x="3695003" y="683848"/>
                  </a:cubicBezTo>
                  <a:cubicBezTo>
                    <a:pt x="3695003" y="673894"/>
                    <a:pt x="3703073" y="665824"/>
                    <a:pt x="3713027" y="665824"/>
                  </a:cubicBezTo>
                  <a:close/>
                  <a:moveTo>
                    <a:pt x="3274433" y="665824"/>
                  </a:moveTo>
                  <a:cubicBezTo>
                    <a:pt x="3284388" y="665824"/>
                    <a:pt x="3292458" y="673894"/>
                    <a:pt x="3292458" y="683848"/>
                  </a:cubicBezTo>
                  <a:cubicBezTo>
                    <a:pt x="3292458" y="693803"/>
                    <a:pt x="3284388" y="701873"/>
                    <a:pt x="3274433" y="701873"/>
                  </a:cubicBezTo>
                  <a:cubicBezTo>
                    <a:pt x="3264478" y="701873"/>
                    <a:pt x="3256409" y="693803"/>
                    <a:pt x="3256409" y="683848"/>
                  </a:cubicBezTo>
                  <a:cubicBezTo>
                    <a:pt x="3256409" y="673894"/>
                    <a:pt x="3264478" y="665824"/>
                    <a:pt x="3274433" y="665824"/>
                  </a:cubicBezTo>
                  <a:close/>
                  <a:moveTo>
                    <a:pt x="1291748" y="665824"/>
                  </a:moveTo>
                  <a:cubicBezTo>
                    <a:pt x="1301703" y="665824"/>
                    <a:pt x="1309773" y="673894"/>
                    <a:pt x="1309773" y="683848"/>
                  </a:cubicBezTo>
                  <a:cubicBezTo>
                    <a:pt x="1309773" y="693803"/>
                    <a:pt x="1301703" y="701873"/>
                    <a:pt x="1291748" y="701873"/>
                  </a:cubicBezTo>
                  <a:cubicBezTo>
                    <a:pt x="1281794" y="701873"/>
                    <a:pt x="1273724" y="693803"/>
                    <a:pt x="1273724" y="683848"/>
                  </a:cubicBezTo>
                  <a:cubicBezTo>
                    <a:pt x="1273724" y="673894"/>
                    <a:pt x="1281794" y="665824"/>
                    <a:pt x="1291748" y="665824"/>
                  </a:cubicBezTo>
                  <a:close/>
                  <a:moveTo>
                    <a:pt x="636862" y="665824"/>
                  </a:moveTo>
                  <a:cubicBezTo>
                    <a:pt x="646817" y="665824"/>
                    <a:pt x="654887" y="673894"/>
                    <a:pt x="654887" y="683848"/>
                  </a:cubicBezTo>
                  <a:cubicBezTo>
                    <a:pt x="654887" y="693803"/>
                    <a:pt x="646817" y="701873"/>
                    <a:pt x="636862" y="701873"/>
                  </a:cubicBezTo>
                  <a:cubicBezTo>
                    <a:pt x="626908" y="701873"/>
                    <a:pt x="618838" y="693803"/>
                    <a:pt x="618838" y="683848"/>
                  </a:cubicBezTo>
                  <a:cubicBezTo>
                    <a:pt x="618838" y="673894"/>
                    <a:pt x="626908" y="665824"/>
                    <a:pt x="636862" y="665824"/>
                  </a:cubicBezTo>
                  <a:close/>
                  <a:moveTo>
                    <a:pt x="3172295" y="659815"/>
                  </a:moveTo>
                  <a:cubicBezTo>
                    <a:pt x="3182250" y="659815"/>
                    <a:pt x="3190320" y="667885"/>
                    <a:pt x="3190320" y="677839"/>
                  </a:cubicBezTo>
                  <a:cubicBezTo>
                    <a:pt x="3190320" y="687794"/>
                    <a:pt x="3182250" y="695864"/>
                    <a:pt x="3172295" y="695864"/>
                  </a:cubicBezTo>
                  <a:cubicBezTo>
                    <a:pt x="3162341" y="695864"/>
                    <a:pt x="3154271" y="687794"/>
                    <a:pt x="3154271" y="677839"/>
                  </a:cubicBezTo>
                  <a:cubicBezTo>
                    <a:pt x="3154271" y="667885"/>
                    <a:pt x="3162341" y="659815"/>
                    <a:pt x="3172295" y="659815"/>
                  </a:cubicBezTo>
                  <a:close/>
                  <a:moveTo>
                    <a:pt x="6314550" y="647799"/>
                  </a:moveTo>
                  <a:cubicBezTo>
                    <a:pt x="6324504" y="647799"/>
                    <a:pt x="6332574" y="655869"/>
                    <a:pt x="6332574" y="665824"/>
                  </a:cubicBezTo>
                  <a:cubicBezTo>
                    <a:pt x="6332574" y="675778"/>
                    <a:pt x="6324505" y="683848"/>
                    <a:pt x="6314550" y="683848"/>
                  </a:cubicBezTo>
                  <a:cubicBezTo>
                    <a:pt x="6304595" y="683848"/>
                    <a:pt x="6296525" y="675778"/>
                    <a:pt x="6296525" y="665824"/>
                  </a:cubicBezTo>
                  <a:cubicBezTo>
                    <a:pt x="6296525" y="655869"/>
                    <a:pt x="6304594" y="647799"/>
                    <a:pt x="6314550" y="647799"/>
                  </a:cubicBezTo>
                  <a:close/>
                  <a:moveTo>
                    <a:pt x="3040116" y="647799"/>
                  </a:moveTo>
                  <a:cubicBezTo>
                    <a:pt x="3050071" y="647799"/>
                    <a:pt x="3058141" y="655869"/>
                    <a:pt x="3058141" y="665824"/>
                  </a:cubicBezTo>
                  <a:cubicBezTo>
                    <a:pt x="3058141" y="675778"/>
                    <a:pt x="3050071" y="683848"/>
                    <a:pt x="3040116" y="683848"/>
                  </a:cubicBezTo>
                  <a:cubicBezTo>
                    <a:pt x="3030161" y="683848"/>
                    <a:pt x="3022092" y="675778"/>
                    <a:pt x="3022092" y="665824"/>
                  </a:cubicBezTo>
                  <a:cubicBezTo>
                    <a:pt x="3022092" y="655869"/>
                    <a:pt x="3030161" y="647799"/>
                    <a:pt x="3040116" y="647799"/>
                  </a:cubicBezTo>
                  <a:close/>
                  <a:moveTo>
                    <a:pt x="4025450" y="641791"/>
                  </a:moveTo>
                  <a:cubicBezTo>
                    <a:pt x="4035405" y="641791"/>
                    <a:pt x="4043475" y="649860"/>
                    <a:pt x="4043475" y="659815"/>
                  </a:cubicBezTo>
                  <a:cubicBezTo>
                    <a:pt x="4043475" y="669770"/>
                    <a:pt x="4035405" y="677840"/>
                    <a:pt x="4025450" y="677840"/>
                  </a:cubicBezTo>
                  <a:cubicBezTo>
                    <a:pt x="4015495" y="677840"/>
                    <a:pt x="4007426" y="669770"/>
                    <a:pt x="4007426" y="659815"/>
                  </a:cubicBezTo>
                  <a:cubicBezTo>
                    <a:pt x="4007426" y="649860"/>
                    <a:pt x="4015495" y="641791"/>
                    <a:pt x="4025450" y="641791"/>
                  </a:cubicBezTo>
                  <a:close/>
                  <a:moveTo>
                    <a:pt x="5948053" y="629775"/>
                  </a:moveTo>
                  <a:cubicBezTo>
                    <a:pt x="5958008" y="629775"/>
                    <a:pt x="5966078" y="637845"/>
                    <a:pt x="5966078" y="647799"/>
                  </a:cubicBezTo>
                  <a:cubicBezTo>
                    <a:pt x="5966078" y="657754"/>
                    <a:pt x="5958008" y="665824"/>
                    <a:pt x="5948053" y="665824"/>
                  </a:cubicBezTo>
                  <a:cubicBezTo>
                    <a:pt x="5938098" y="665824"/>
                    <a:pt x="5930029" y="657754"/>
                    <a:pt x="5930029" y="647799"/>
                  </a:cubicBezTo>
                  <a:cubicBezTo>
                    <a:pt x="5930029" y="637845"/>
                    <a:pt x="5938098" y="629775"/>
                    <a:pt x="5948053" y="629775"/>
                  </a:cubicBezTo>
                  <a:close/>
                  <a:moveTo>
                    <a:pt x="2673619" y="629775"/>
                  </a:moveTo>
                  <a:cubicBezTo>
                    <a:pt x="2683574" y="629775"/>
                    <a:pt x="2691644" y="637845"/>
                    <a:pt x="2691644" y="647799"/>
                  </a:cubicBezTo>
                  <a:cubicBezTo>
                    <a:pt x="2691644" y="657754"/>
                    <a:pt x="2683574" y="665824"/>
                    <a:pt x="2673619" y="665824"/>
                  </a:cubicBezTo>
                  <a:cubicBezTo>
                    <a:pt x="2663664" y="665824"/>
                    <a:pt x="2655595" y="657754"/>
                    <a:pt x="2655595" y="647799"/>
                  </a:cubicBezTo>
                  <a:cubicBezTo>
                    <a:pt x="2655595" y="637845"/>
                    <a:pt x="2663664" y="629775"/>
                    <a:pt x="2673619" y="629775"/>
                  </a:cubicBezTo>
                  <a:close/>
                  <a:moveTo>
                    <a:pt x="2331156" y="629775"/>
                  </a:moveTo>
                  <a:cubicBezTo>
                    <a:pt x="2341111" y="629775"/>
                    <a:pt x="2349181" y="637845"/>
                    <a:pt x="2349181" y="647799"/>
                  </a:cubicBezTo>
                  <a:cubicBezTo>
                    <a:pt x="2349181" y="657754"/>
                    <a:pt x="2341111" y="665824"/>
                    <a:pt x="2331156" y="665824"/>
                  </a:cubicBezTo>
                  <a:cubicBezTo>
                    <a:pt x="2321202" y="665824"/>
                    <a:pt x="2313132" y="657754"/>
                    <a:pt x="2313132" y="647799"/>
                  </a:cubicBezTo>
                  <a:cubicBezTo>
                    <a:pt x="2313132" y="637845"/>
                    <a:pt x="2321202" y="629775"/>
                    <a:pt x="2331156" y="629775"/>
                  </a:cubicBezTo>
                  <a:close/>
                  <a:moveTo>
                    <a:pt x="1514049" y="629775"/>
                  </a:moveTo>
                  <a:cubicBezTo>
                    <a:pt x="1524004" y="629775"/>
                    <a:pt x="1532074" y="637845"/>
                    <a:pt x="1532074" y="647799"/>
                  </a:cubicBezTo>
                  <a:cubicBezTo>
                    <a:pt x="1532074" y="657754"/>
                    <a:pt x="1524004" y="665824"/>
                    <a:pt x="1514049" y="665824"/>
                  </a:cubicBezTo>
                  <a:cubicBezTo>
                    <a:pt x="1504095" y="665824"/>
                    <a:pt x="1496025" y="657754"/>
                    <a:pt x="1496025" y="647799"/>
                  </a:cubicBezTo>
                  <a:cubicBezTo>
                    <a:pt x="1496025" y="637845"/>
                    <a:pt x="1504095" y="629775"/>
                    <a:pt x="1514049" y="629775"/>
                  </a:cubicBezTo>
                  <a:close/>
                  <a:moveTo>
                    <a:pt x="901219" y="629775"/>
                  </a:moveTo>
                  <a:cubicBezTo>
                    <a:pt x="911174" y="629775"/>
                    <a:pt x="919244" y="637845"/>
                    <a:pt x="919244" y="647799"/>
                  </a:cubicBezTo>
                  <a:cubicBezTo>
                    <a:pt x="919244" y="657754"/>
                    <a:pt x="911174" y="665824"/>
                    <a:pt x="901219" y="665824"/>
                  </a:cubicBezTo>
                  <a:cubicBezTo>
                    <a:pt x="891265" y="665824"/>
                    <a:pt x="883195" y="657754"/>
                    <a:pt x="883195" y="647799"/>
                  </a:cubicBezTo>
                  <a:cubicBezTo>
                    <a:pt x="883195" y="637845"/>
                    <a:pt x="891265" y="629775"/>
                    <a:pt x="901219" y="629775"/>
                  </a:cubicBezTo>
                  <a:close/>
                  <a:moveTo>
                    <a:pt x="5827891" y="617758"/>
                  </a:moveTo>
                  <a:cubicBezTo>
                    <a:pt x="5837846" y="617758"/>
                    <a:pt x="5845916" y="625828"/>
                    <a:pt x="5845916" y="635783"/>
                  </a:cubicBezTo>
                  <a:cubicBezTo>
                    <a:pt x="5845916" y="645737"/>
                    <a:pt x="5837846" y="653807"/>
                    <a:pt x="5827891" y="653807"/>
                  </a:cubicBezTo>
                  <a:cubicBezTo>
                    <a:pt x="5817936" y="653807"/>
                    <a:pt x="5809867" y="645737"/>
                    <a:pt x="5809867" y="635783"/>
                  </a:cubicBezTo>
                  <a:cubicBezTo>
                    <a:pt x="5809867" y="625828"/>
                    <a:pt x="5817936" y="617758"/>
                    <a:pt x="5827891" y="617758"/>
                  </a:cubicBezTo>
                  <a:close/>
                  <a:moveTo>
                    <a:pt x="2469343" y="617758"/>
                  </a:moveTo>
                  <a:cubicBezTo>
                    <a:pt x="2479298" y="617758"/>
                    <a:pt x="2487368" y="625828"/>
                    <a:pt x="2487368" y="635783"/>
                  </a:cubicBezTo>
                  <a:cubicBezTo>
                    <a:pt x="2487368" y="645737"/>
                    <a:pt x="2479298" y="653807"/>
                    <a:pt x="2469343" y="653807"/>
                  </a:cubicBezTo>
                  <a:cubicBezTo>
                    <a:pt x="2459388" y="653807"/>
                    <a:pt x="2451319" y="645737"/>
                    <a:pt x="2451319" y="635783"/>
                  </a:cubicBezTo>
                  <a:cubicBezTo>
                    <a:pt x="2451319" y="625828"/>
                    <a:pt x="2459388" y="617758"/>
                    <a:pt x="2469343" y="617758"/>
                  </a:cubicBezTo>
                  <a:close/>
                  <a:moveTo>
                    <a:pt x="6110273" y="611750"/>
                  </a:moveTo>
                  <a:cubicBezTo>
                    <a:pt x="6120228" y="611750"/>
                    <a:pt x="6128298" y="619819"/>
                    <a:pt x="6128298" y="629774"/>
                  </a:cubicBezTo>
                  <a:cubicBezTo>
                    <a:pt x="6128298" y="639729"/>
                    <a:pt x="6120228" y="647799"/>
                    <a:pt x="6110273" y="647799"/>
                  </a:cubicBezTo>
                  <a:cubicBezTo>
                    <a:pt x="6100318" y="647799"/>
                    <a:pt x="6092248" y="639729"/>
                    <a:pt x="6092248" y="629774"/>
                  </a:cubicBezTo>
                  <a:cubicBezTo>
                    <a:pt x="6092248" y="619819"/>
                    <a:pt x="6100318" y="611750"/>
                    <a:pt x="6110273" y="611750"/>
                  </a:cubicBezTo>
                  <a:close/>
                  <a:moveTo>
                    <a:pt x="3598872" y="611750"/>
                  </a:moveTo>
                  <a:cubicBezTo>
                    <a:pt x="3608827" y="611750"/>
                    <a:pt x="3616897" y="619819"/>
                    <a:pt x="3616897" y="629774"/>
                  </a:cubicBezTo>
                  <a:cubicBezTo>
                    <a:pt x="3616897" y="639729"/>
                    <a:pt x="3608827" y="647799"/>
                    <a:pt x="3598872" y="647799"/>
                  </a:cubicBezTo>
                  <a:cubicBezTo>
                    <a:pt x="3588918" y="647799"/>
                    <a:pt x="3580848" y="639729"/>
                    <a:pt x="3580848" y="629774"/>
                  </a:cubicBezTo>
                  <a:cubicBezTo>
                    <a:pt x="3580848" y="619819"/>
                    <a:pt x="3588918" y="611750"/>
                    <a:pt x="3598872" y="611750"/>
                  </a:cubicBezTo>
                  <a:close/>
                  <a:moveTo>
                    <a:pt x="2150912" y="611750"/>
                  </a:moveTo>
                  <a:cubicBezTo>
                    <a:pt x="2160867" y="611750"/>
                    <a:pt x="2168937" y="619819"/>
                    <a:pt x="2168937" y="629774"/>
                  </a:cubicBezTo>
                  <a:cubicBezTo>
                    <a:pt x="2168937" y="639729"/>
                    <a:pt x="2160867" y="647799"/>
                    <a:pt x="2150912" y="647799"/>
                  </a:cubicBezTo>
                  <a:cubicBezTo>
                    <a:pt x="2140958" y="647799"/>
                    <a:pt x="2132888" y="639729"/>
                    <a:pt x="2132888" y="629774"/>
                  </a:cubicBezTo>
                  <a:cubicBezTo>
                    <a:pt x="2132888" y="619819"/>
                    <a:pt x="2140958" y="611750"/>
                    <a:pt x="2150912" y="611750"/>
                  </a:cubicBezTo>
                  <a:close/>
                  <a:moveTo>
                    <a:pt x="2036758" y="605742"/>
                  </a:moveTo>
                  <a:cubicBezTo>
                    <a:pt x="2046712" y="605742"/>
                    <a:pt x="2054782" y="613812"/>
                    <a:pt x="2054782" y="623766"/>
                  </a:cubicBezTo>
                  <a:cubicBezTo>
                    <a:pt x="2054782" y="633721"/>
                    <a:pt x="2046712" y="641791"/>
                    <a:pt x="2036758" y="641791"/>
                  </a:cubicBezTo>
                  <a:cubicBezTo>
                    <a:pt x="2026803" y="641791"/>
                    <a:pt x="2018733" y="633721"/>
                    <a:pt x="2018733" y="623766"/>
                  </a:cubicBezTo>
                  <a:cubicBezTo>
                    <a:pt x="2018733" y="613812"/>
                    <a:pt x="2026803" y="605742"/>
                    <a:pt x="2036758" y="605742"/>
                  </a:cubicBezTo>
                  <a:close/>
                  <a:moveTo>
                    <a:pt x="1652236" y="605742"/>
                  </a:moveTo>
                  <a:cubicBezTo>
                    <a:pt x="1662191" y="605742"/>
                    <a:pt x="1670261" y="613812"/>
                    <a:pt x="1670261" y="623766"/>
                  </a:cubicBezTo>
                  <a:cubicBezTo>
                    <a:pt x="1670261" y="633721"/>
                    <a:pt x="1662191" y="641791"/>
                    <a:pt x="1652236" y="641791"/>
                  </a:cubicBezTo>
                  <a:cubicBezTo>
                    <a:pt x="1642282" y="641791"/>
                    <a:pt x="1634212" y="633721"/>
                    <a:pt x="1634212" y="623766"/>
                  </a:cubicBezTo>
                  <a:cubicBezTo>
                    <a:pt x="1634212" y="613812"/>
                    <a:pt x="1642282" y="605742"/>
                    <a:pt x="1652236" y="605742"/>
                  </a:cubicBezTo>
                  <a:close/>
                  <a:moveTo>
                    <a:pt x="1027390" y="605742"/>
                  </a:moveTo>
                  <a:cubicBezTo>
                    <a:pt x="1037345" y="605742"/>
                    <a:pt x="1045415" y="613812"/>
                    <a:pt x="1045415" y="623766"/>
                  </a:cubicBezTo>
                  <a:cubicBezTo>
                    <a:pt x="1045415" y="633721"/>
                    <a:pt x="1037345" y="641791"/>
                    <a:pt x="1027390" y="641791"/>
                  </a:cubicBezTo>
                  <a:cubicBezTo>
                    <a:pt x="1017436" y="641791"/>
                    <a:pt x="1009366" y="633721"/>
                    <a:pt x="1009366" y="623766"/>
                  </a:cubicBezTo>
                  <a:cubicBezTo>
                    <a:pt x="1009366" y="613812"/>
                    <a:pt x="1017436" y="605742"/>
                    <a:pt x="1027390" y="605742"/>
                  </a:cubicBezTo>
                  <a:close/>
                  <a:moveTo>
                    <a:pt x="504684" y="605742"/>
                  </a:moveTo>
                  <a:cubicBezTo>
                    <a:pt x="514638" y="605742"/>
                    <a:pt x="522708" y="613812"/>
                    <a:pt x="522708" y="623766"/>
                  </a:cubicBezTo>
                  <a:cubicBezTo>
                    <a:pt x="522708" y="633721"/>
                    <a:pt x="514638" y="641791"/>
                    <a:pt x="504684" y="641791"/>
                  </a:cubicBezTo>
                  <a:cubicBezTo>
                    <a:pt x="494729" y="641791"/>
                    <a:pt x="486659" y="633721"/>
                    <a:pt x="486659" y="623766"/>
                  </a:cubicBezTo>
                  <a:cubicBezTo>
                    <a:pt x="486659" y="613812"/>
                    <a:pt x="494729" y="605742"/>
                    <a:pt x="504684" y="605742"/>
                  </a:cubicBezTo>
                  <a:close/>
                  <a:moveTo>
                    <a:pt x="378512" y="605742"/>
                  </a:moveTo>
                  <a:cubicBezTo>
                    <a:pt x="388467" y="605742"/>
                    <a:pt x="396537" y="613812"/>
                    <a:pt x="396537" y="623766"/>
                  </a:cubicBezTo>
                  <a:cubicBezTo>
                    <a:pt x="396537" y="633721"/>
                    <a:pt x="388467" y="641791"/>
                    <a:pt x="378512" y="641791"/>
                  </a:cubicBezTo>
                  <a:cubicBezTo>
                    <a:pt x="368558" y="641791"/>
                    <a:pt x="360488" y="633721"/>
                    <a:pt x="360488" y="623766"/>
                  </a:cubicBezTo>
                  <a:cubicBezTo>
                    <a:pt x="360488" y="613812"/>
                    <a:pt x="368558" y="605742"/>
                    <a:pt x="378512" y="605742"/>
                  </a:cubicBezTo>
                  <a:close/>
                  <a:moveTo>
                    <a:pt x="3358547" y="599734"/>
                  </a:moveTo>
                  <a:cubicBezTo>
                    <a:pt x="3368502" y="599734"/>
                    <a:pt x="3376572" y="607804"/>
                    <a:pt x="3376572" y="617758"/>
                  </a:cubicBezTo>
                  <a:cubicBezTo>
                    <a:pt x="3376572" y="627713"/>
                    <a:pt x="3368502" y="635783"/>
                    <a:pt x="3358547" y="635783"/>
                  </a:cubicBezTo>
                  <a:cubicBezTo>
                    <a:pt x="3348593" y="635783"/>
                    <a:pt x="3340523" y="627713"/>
                    <a:pt x="3340523" y="617758"/>
                  </a:cubicBezTo>
                  <a:cubicBezTo>
                    <a:pt x="3340523" y="607804"/>
                    <a:pt x="3348593" y="599734"/>
                    <a:pt x="3358547" y="599734"/>
                  </a:cubicBezTo>
                  <a:close/>
                  <a:moveTo>
                    <a:pt x="3887263" y="593726"/>
                  </a:moveTo>
                  <a:cubicBezTo>
                    <a:pt x="3897218" y="593726"/>
                    <a:pt x="3905288" y="601796"/>
                    <a:pt x="3905288" y="611750"/>
                  </a:cubicBezTo>
                  <a:cubicBezTo>
                    <a:pt x="3905288" y="621705"/>
                    <a:pt x="3897218" y="629775"/>
                    <a:pt x="3887263" y="629775"/>
                  </a:cubicBezTo>
                  <a:cubicBezTo>
                    <a:pt x="3877308" y="629775"/>
                    <a:pt x="3869238" y="621705"/>
                    <a:pt x="3869238" y="611750"/>
                  </a:cubicBezTo>
                  <a:cubicBezTo>
                    <a:pt x="3869238" y="601796"/>
                    <a:pt x="3877308" y="593726"/>
                    <a:pt x="3887263" y="593726"/>
                  </a:cubicBezTo>
                  <a:close/>
                  <a:moveTo>
                    <a:pt x="5623614" y="587718"/>
                  </a:moveTo>
                  <a:cubicBezTo>
                    <a:pt x="5633569" y="587718"/>
                    <a:pt x="5641639" y="595788"/>
                    <a:pt x="5641639" y="605743"/>
                  </a:cubicBezTo>
                  <a:cubicBezTo>
                    <a:pt x="5641639" y="615697"/>
                    <a:pt x="5633569" y="623767"/>
                    <a:pt x="5623614" y="623767"/>
                  </a:cubicBezTo>
                  <a:cubicBezTo>
                    <a:pt x="5613659" y="623767"/>
                    <a:pt x="5605590" y="615697"/>
                    <a:pt x="5605590" y="605743"/>
                  </a:cubicBezTo>
                  <a:cubicBezTo>
                    <a:pt x="5605590" y="595788"/>
                    <a:pt x="5613659" y="587718"/>
                    <a:pt x="5623614" y="587718"/>
                  </a:cubicBezTo>
                  <a:close/>
                  <a:moveTo>
                    <a:pt x="4157629" y="587718"/>
                  </a:moveTo>
                  <a:cubicBezTo>
                    <a:pt x="4167584" y="587718"/>
                    <a:pt x="4175654" y="595788"/>
                    <a:pt x="4175654" y="605743"/>
                  </a:cubicBezTo>
                  <a:cubicBezTo>
                    <a:pt x="4175654" y="615697"/>
                    <a:pt x="4167584" y="623767"/>
                    <a:pt x="4157629" y="623767"/>
                  </a:cubicBezTo>
                  <a:cubicBezTo>
                    <a:pt x="4147674" y="623767"/>
                    <a:pt x="4139604" y="615697"/>
                    <a:pt x="4139604" y="605743"/>
                  </a:cubicBezTo>
                  <a:cubicBezTo>
                    <a:pt x="4139604" y="595788"/>
                    <a:pt x="4147674" y="587718"/>
                    <a:pt x="4157629" y="587718"/>
                  </a:cubicBezTo>
                  <a:close/>
                  <a:moveTo>
                    <a:pt x="1886555" y="587718"/>
                  </a:moveTo>
                  <a:cubicBezTo>
                    <a:pt x="1896509" y="587718"/>
                    <a:pt x="1904579" y="595788"/>
                    <a:pt x="1904579" y="605743"/>
                  </a:cubicBezTo>
                  <a:cubicBezTo>
                    <a:pt x="1904579" y="615697"/>
                    <a:pt x="1896509" y="623767"/>
                    <a:pt x="1886555" y="623767"/>
                  </a:cubicBezTo>
                  <a:cubicBezTo>
                    <a:pt x="1876600" y="623767"/>
                    <a:pt x="1868530" y="615697"/>
                    <a:pt x="1868530" y="605743"/>
                  </a:cubicBezTo>
                  <a:cubicBezTo>
                    <a:pt x="1868530" y="595788"/>
                    <a:pt x="1876600" y="587718"/>
                    <a:pt x="1886555" y="587718"/>
                  </a:cubicBezTo>
                  <a:close/>
                  <a:moveTo>
                    <a:pt x="1147553" y="587718"/>
                  </a:moveTo>
                  <a:cubicBezTo>
                    <a:pt x="1157508" y="587718"/>
                    <a:pt x="1165578" y="595788"/>
                    <a:pt x="1165578" y="605743"/>
                  </a:cubicBezTo>
                  <a:cubicBezTo>
                    <a:pt x="1165578" y="615697"/>
                    <a:pt x="1157508" y="623767"/>
                    <a:pt x="1147553" y="623767"/>
                  </a:cubicBezTo>
                  <a:cubicBezTo>
                    <a:pt x="1137599" y="623767"/>
                    <a:pt x="1129529" y="615697"/>
                    <a:pt x="1129529" y="605743"/>
                  </a:cubicBezTo>
                  <a:cubicBezTo>
                    <a:pt x="1129529" y="595788"/>
                    <a:pt x="1137599" y="587718"/>
                    <a:pt x="1147553" y="587718"/>
                  </a:cubicBezTo>
                  <a:close/>
                  <a:moveTo>
                    <a:pt x="6212411" y="581710"/>
                  </a:moveTo>
                  <a:cubicBezTo>
                    <a:pt x="6222366" y="581710"/>
                    <a:pt x="6230436" y="589779"/>
                    <a:pt x="6230436" y="599734"/>
                  </a:cubicBezTo>
                  <a:cubicBezTo>
                    <a:pt x="6230436" y="609689"/>
                    <a:pt x="6222366" y="617759"/>
                    <a:pt x="6212411" y="617759"/>
                  </a:cubicBezTo>
                  <a:cubicBezTo>
                    <a:pt x="6202457" y="617759"/>
                    <a:pt x="6194387" y="609689"/>
                    <a:pt x="6194387" y="599734"/>
                  </a:cubicBezTo>
                  <a:cubicBezTo>
                    <a:pt x="6194387" y="589779"/>
                    <a:pt x="6202457" y="581710"/>
                    <a:pt x="6212411" y="581710"/>
                  </a:cubicBezTo>
                  <a:close/>
                  <a:moveTo>
                    <a:pt x="3478710" y="581710"/>
                  </a:moveTo>
                  <a:cubicBezTo>
                    <a:pt x="3488665" y="581710"/>
                    <a:pt x="3496735" y="589779"/>
                    <a:pt x="3496735" y="599734"/>
                  </a:cubicBezTo>
                  <a:cubicBezTo>
                    <a:pt x="3496735" y="609689"/>
                    <a:pt x="3488665" y="617759"/>
                    <a:pt x="3478710" y="617759"/>
                  </a:cubicBezTo>
                  <a:cubicBezTo>
                    <a:pt x="3468756" y="617759"/>
                    <a:pt x="3460686" y="609689"/>
                    <a:pt x="3460686" y="599734"/>
                  </a:cubicBezTo>
                  <a:cubicBezTo>
                    <a:pt x="3460686" y="589779"/>
                    <a:pt x="3468756" y="581710"/>
                    <a:pt x="3478710" y="581710"/>
                  </a:cubicBezTo>
                  <a:close/>
                  <a:moveTo>
                    <a:pt x="2883904" y="581710"/>
                  </a:moveTo>
                  <a:cubicBezTo>
                    <a:pt x="2893859" y="581710"/>
                    <a:pt x="2901929" y="589779"/>
                    <a:pt x="2901929" y="599734"/>
                  </a:cubicBezTo>
                  <a:cubicBezTo>
                    <a:pt x="2901929" y="609689"/>
                    <a:pt x="2893859" y="617759"/>
                    <a:pt x="2883904" y="617759"/>
                  </a:cubicBezTo>
                  <a:cubicBezTo>
                    <a:pt x="2873949" y="617759"/>
                    <a:pt x="2865880" y="609689"/>
                    <a:pt x="2865880" y="599734"/>
                  </a:cubicBezTo>
                  <a:cubicBezTo>
                    <a:pt x="2865880" y="589779"/>
                    <a:pt x="2873949" y="581710"/>
                    <a:pt x="2883904" y="581710"/>
                  </a:cubicBezTo>
                  <a:close/>
                  <a:moveTo>
                    <a:pt x="4488076" y="575702"/>
                  </a:moveTo>
                  <a:cubicBezTo>
                    <a:pt x="4498031" y="575702"/>
                    <a:pt x="4506101" y="583772"/>
                    <a:pt x="4506101" y="593726"/>
                  </a:cubicBezTo>
                  <a:cubicBezTo>
                    <a:pt x="4506101" y="603681"/>
                    <a:pt x="4498031" y="611751"/>
                    <a:pt x="4488076" y="611751"/>
                  </a:cubicBezTo>
                  <a:cubicBezTo>
                    <a:pt x="4478121" y="611751"/>
                    <a:pt x="4470051" y="603681"/>
                    <a:pt x="4470051" y="593726"/>
                  </a:cubicBezTo>
                  <a:cubicBezTo>
                    <a:pt x="4470051" y="583772"/>
                    <a:pt x="4478121" y="575702"/>
                    <a:pt x="4488076" y="575702"/>
                  </a:cubicBezTo>
                  <a:close/>
                  <a:moveTo>
                    <a:pt x="4313840" y="575702"/>
                  </a:moveTo>
                  <a:cubicBezTo>
                    <a:pt x="4323795" y="575702"/>
                    <a:pt x="4331865" y="583772"/>
                    <a:pt x="4331865" y="593726"/>
                  </a:cubicBezTo>
                  <a:cubicBezTo>
                    <a:pt x="4331865" y="603681"/>
                    <a:pt x="4323795" y="611751"/>
                    <a:pt x="4313840" y="611751"/>
                  </a:cubicBezTo>
                  <a:cubicBezTo>
                    <a:pt x="4303886" y="611751"/>
                    <a:pt x="4295816" y="603681"/>
                    <a:pt x="4295816" y="593726"/>
                  </a:cubicBezTo>
                  <a:cubicBezTo>
                    <a:pt x="4295816" y="583772"/>
                    <a:pt x="4303886" y="575702"/>
                    <a:pt x="4313840" y="575702"/>
                  </a:cubicBezTo>
                  <a:close/>
                  <a:moveTo>
                    <a:pt x="1381870" y="569693"/>
                  </a:moveTo>
                  <a:cubicBezTo>
                    <a:pt x="1391825" y="569693"/>
                    <a:pt x="1399895" y="577763"/>
                    <a:pt x="1399895" y="587717"/>
                  </a:cubicBezTo>
                  <a:cubicBezTo>
                    <a:pt x="1399895" y="597672"/>
                    <a:pt x="1391825" y="605742"/>
                    <a:pt x="1381870" y="605742"/>
                  </a:cubicBezTo>
                  <a:cubicBezTo>
                    <a:pt x="1371916" y="605742"/>
                    <a:pt x="1363846" y="597672"/>
                    <a:pt x="1363846" y="587717"/>
                  </a:cubicBezTo>
                  <a:cubicBezTo>
                    <a:pt x="1363846" y="577763"/>
                    <a:pt x="1371916" y="569693"/>
                    <a:pt x="1381870" y="569693"/>
                  </a:cubicBezTo>
                  <a:close/>
                  <a:moveTo>
                    <a:pt x="126170" y="563685"/>
                  </a:moveTo>
                  <a:cubicBezTo>
                    <a:pt x="136125" y="563685"/>
                    <a:pt x="144195" y="571755"/>
                    <a:pt x="144195" y="581709"/>
                  </a:cubicBezTo>
                  <a:cubicBezTo>
                    <a:pt x="144195" y="591664"/>
                    <a:pt x="136125" y="599734"/>
                    <a:pt x="126170" y="599734"/>
                  </a:cubicBezTo>
                  <a:cubicBezTo>
                    <a:pt x="116216" y="599734"/>
                    <a:pt x="108146" y="591664"/>
                    <a:pt x="108146" y="581709"/>
                  </a:cubicBezTo>
                  <a:cubicBezTo>
                    <a:pt x="108146" y="571755"/>
                    <a:pt x="116216" y="563685"/>
                    <a:pt x="126170" y="563685"/>
                  </a:cubicBezTo>
                  <a:close/>
                  <a:moveTo>
                    <a:pt x="2583497" y="557677"/>
                  </a:moveTo>
                  <a:cubicBezTo>
                    <a:pt x="2593452" y="557677"/>
                    <a:pt x="2601522" y="565747"/>
                    <a:pt x="2601522" y="575702"/>
                  </a:cubicBezTo>
                  <a:cubicBezTo>
                    <a:pt x="2601522" y="585656"/>
                    <a:pt x="2593452" y="593726"/>
                    <a:pt x="2583497" y="593726"/>
                  </a:cubicBezTo>
                  <a:cubicBezTo>
                    <a:pt x="2573542" y="593726"/>
                    <a:pt x="2565473" y="585656"/>
                    <a:pt x="2565473" y="575702"/>
                  </a:cubicBezTo>
                  <a:cubicBezTo>
                    <a:pt x="2565473" y="565747"/>
                    <a:pt x="2573542" y="557677"/>
                    <a:pt x="2583497" y="557677"/>
                  </a:cubicBezTo>
                  <a:close/>
                  <a:moveTo>
                    <a:pt x="246333" y="557677"/>
                  </a:moveTo>
                  <a:cubicBezTo>
                    <a:pt x="256288" y="557677"/>
                    <a:pt x="264358" y="565747"/>
                    <a:pt x="264358" y="575702"/>
                  </a:cubicBezTo>
                  <a:cubicBezTo>
                    <a:pt x="264358" y="585656"/>
                    <a:pt x="256288" y="593726"/>
                    <a:pt x="246333" y="593726"/>
                  </a:cubicBezTo>
                  <a:cubicBezTo>
                    <a:pt x="236379" y="593726"/>
                    <a:pt x="228309" y="585656"/>
                    <a:pt x="228309" y="575702"/>
                  </a:cubicBezTo>
                  <a:cubicBezTo>
                    <a:pt x="228309" y="565747"/>
                    <a:pt x="236379" y="557677"/>
                    <a:pt x="246333" y="557677"/>
                  </a:cubicBezTo>
                  <a:close/>
                  <a:moveTo>
                    <a:pt x="1736351" y="551669"/>
                  </a:moveTo>
                  <a:cubicBezTo>
                    <a:pt x="1746305" y="551669"/>
                    <a:pt x="1754375" y="559738"/>
                    <a:pt x="1754375" y="569693"/>
                  </a:cubicBezTo>
                  <a:cubicBezTo>
                    <a:pt x="1754375" y="579648"/>
                    <a:pt x="1746305" y="587718"/>
                    <a:pt x="1736351" y="587718"/>
                  </a:cubicBezTo>
                  <a:cubicBezTo>
                    <a:pt x="1726396" y="587718"/>
                    <a:pt x="1718326" y="579648"/>
                    <a:pt x="1718326" y="569693"/>
                  </a:cubicBezTo>
                  <a:cubicBezTo>
                    <a:pt x="1718326" y="559738"/>
                    <a:pt x="1726396" y="551669"/>
                    <a:pt x="1736351" y="551669"/>
                  </a:cubicBezTo>
                  <a:close/>
                  <a:moveTo>
                    <a:pt x="3731051" y="545661"/>
                  </a:moveTo>
                  <a:cubicBezTo>
                    <a:pt x="3741006" y="545661"/>
                    <a:pt x="3749076" y="553731"/>
                    <a:pt x="3749076" y="563685"/>
                  </a:cubicBezTo>
                  <a:cubicBezTo>
                    <a:pt x="3749076" y="573640"/>
                    <a:pt x="3741006" y="581710"/>
                    <a:pt x="3731051" y="581710"/>
                  </a:cubicBezTo>
                  <a:cubicBezTo>
                    <a:pt x="3721096" y="581710"/>
                    <a:pt x="3713027" y="573640"/>
                    <a:pt x="3713027" y="563685"/>
                  </a:cubicBezTo>
                  <a:cubicBezTo>
                    <a:pt x="3713027" y="553731"/>
                    <a:pt x="3721096" y="545661"/>
                    <a:pt x="3731051" y="545661"/>
                  </a:cubicBezTo>
                  <a:close/>
                  <a:moveTo>
                    <a:pt x="2763741" y="545661"/>
                  </a:moveTo>
                  <a:cubicBezTo>
                    <a:pt x="2773696" y="545661"/>
                    <a:pt x="2781766" y="553731"/>
                    <a:pt x="2781766" y="563685"/>
                  </a:cubicBezTo>
                  <a:cubicBezTo>
                    <a:pt x="2781766" y="573640"/>
                    <a:pt x="2773696" y="581710"/>
                    <a:pt x="2763741" y="581710"/>
                  </a:cubicBezTo>
                  <a:cubicBezTo>
                    <a:pt x="2753786" y="581710"/>
                    <a:pt x="2745717" y="573640"/>
                    <a:pt x="2745717" y="563685"/>
                  </a:cubicBezTo>
                  <a:cubicBezTo>
                    <a:pt x="2745717" y="553731"/>
                    <a:pt x="2753786" y="545661"/>
                    <a:pt x="2763741" y="545661"/>
                  </a:cubicBezTo>
                  <a:close/>
                  <a:moveTo>
                    <a:pt x="726984" y="545661"/>
                  </a:moveTo>
                  <a:cubicBezTo>
                    <a:pt x="736939" y="545661"/>
                    <a:pt x="745009" y="553731"/>
                    <a:pt x="745009" y="563685"/>
                  </a:cubicBezTo>
                  <a:cubicBezTo>
                    <a:pt x="745009" y="573640"/>
                    <a:pt x="736939" y="581710"/>
                    <a:pt x="726984" y="581710"/>
                  </a:cubicBezTo>
                  <a:cubicBezTo>
                    <a:pt x="717030" y="581710"/>
                    <a:pt x="708960" y="573640"/>
                    <a:pt x="708960" y="563685"/>
                  </a:cubicBezTo>
                  <a:cubicBezTo>
                    <a:pt x="708960" y="553731"/>
                    <a:pt x="717030" y="545661"/>
                    <a:pt x="726984" y="545661"/>
                  </a:cubicBezTo>
                  <a:close/>
                  <a:moveTo>
                    <a:pt x="3136246" y="539653"/>
                  </a:moveTo>
                  <a:cubicBezTo>
                    <a:pt x="3146201" y="539653"/>
                    <a:pt x="3154271" y="547723"/>
                    <a:pt x="3154271" y="557677"/>
                  </a:cubicBezTo>
                  <a:cubicBezTo>
                    <a:pt x="3154271" y="567632"/>
                    <a:pt x="3146201" y="575702"/>
                    <a:pt x="3136246" y="575702"/>
                  </a:cubicBezTo>
                  <a:cubicBezTo>
                    <a:pt x="3126291" y="575702"/>
                    <a:pt x="3118221" y="567632"/>
                    <a:pt x="3118221" y="557677"/>
                  </a:cubicBezTo>
                  <a:cubicBezTo>
                    <a:pt x="3118221" y="547723"/>
                    <a:pt x="3126291" y="539653"/>
                    <a:pt x="3136246" y="539653"/>
                  </a:cubicBezTo>
                  <a:close/>
                  <a:moveTo>
                    <a:pt x="3004067" y="539653"/>
                  </a:moveTo>
                  <a:cubicBezTo>
                    <a:pt x="3014022" y="539653"/>
                    <a:pt x="3022092" y="547723"/>
                    <a:pt x="3022092" y="557677"/>
                  </a:cubicBezTo>
                  <a:cubicBezTo>
                    <a:pt x="3022092" y="567632"/>
                    <a:pt x="3014022" y="575702"/>
                    <a:pt x="3004067" y="575702"/>
                  </a:cubicBezTo>
                  <a:cubicBezTo>
                    <a:pt x="2994112" y="575702"/>
                    <a:pt x="2986043" y="567632"/>
                    <a:pt x="2986043" y="557677"/>
                  </a:cubicBezTo>
                  <a:cubicBezTo>
                    <a:pt x="2986043" y="547723"/>
                    <a:pt x="2994112" y="539653"/>
                    <a:pt x="3004067" y="539653"/>
                  </a:cubicBezTo>
                  <a:close/>
                  <a:moveTo>
                    <a:pt x="835130" y="539653"/>
                  </a:moveTo>
                  <a:cubicBezTo>
                    <a:pt x="841767" y="539653"/>
                    <a:pt x="847146" y="545033"/>
                    <a:pt x="847146" y="551669"/>
                  </a:cubicBezTo>
                  <a:cubicBezTo>
                    <a:pt x="847146" y="558306"/>
                    <a:pt x="841767" y="563685"/>
                    <a:pt x="835130" y="563685"/>
                  </a:cubicBezTo>
                  <a:cubicBezTo>
                    <a:pt x="828494" y="563685"/>
                    <a:pt x="823114" y="558305"/>
                    <a:pt x="823114" y="551669"/>
                  </a:cubicBezTo>
                  <a:cubicBezTo>
                    <a:pt x="823114" y="545033"/>
                    <a:pt x="828494" y="539653"/>
                    <a:pt x="835130" y="539653"/>
                  </a:cubicBezTo>
                  <a:close/>
                  <a:moveTo>
                    <a:pt x="612829" y="539653"/>
                  </a:moveTo>
                  <a:cubicBezTo>
                    <a:pt x="622784" y="539653"/>
                    <a:pt x="630854" y="547723"/>
                    <a:pt x="630854" y="557677"/>
                  </a:cubicBezTo>
                  <a:cubicBezTo>
                    <a:pt x="630854" y="567632"/>
                    <a:pt x="622784" y="575702"/>
                    <a:pt x="612829" y="575702"/>
                  </a:cubicBezTo>
                  <a:cubicBezTo>
                    <a:pt x="602875" y="575702"/>
                    <a:pt x="594805" y="567632"/>
                    <a:pt x="594805" y="557677"/>
                  </a:cubicBezTo>
                  <a:cubicBezTo>
                    <a:pt x="594805" y="547723"/>
                    <a:pt x="602875" y="539653"/>
                    <a:pt x="612829" y="539653"/>
                  </a:cubicBezTo>
                  <a:close/>
                  <a:moveTo>
                    <a:pt x="6014143" y="533645"/>
                  </a:moveTo>
                  <a:cubicBezTo>
                    <a:pt x="6024098" y="533645"/>
                    <a:pt x="6032168" y="541715"/>
                    <a:pt x="6032168" y="551669"/>
                  </a:cubicBezTo>
                  <a:cubicBezTo>
                    <a:pt x="6032168" y="561624"/>
                    <a:pt x="6024098" y="569694"/>
                    <a:pt x="6014143" y="569694"/>
                  </a:cubicBezTo>
                  <a:cubicBezTo>
                    <a:pt x="6004188" y="569694"/>
                    <a:pt x="5996119" y="561624"/>
                    <a:pt x="5996119" y="551669"/>
                  </a:cubicBezTo>
                  <a:cubicBezTo>
                    <a:pt x="5996119" y="541715"/>
                    <a:pt x="6004188" y="533645"/>
                    <a:pt x="6014143" y="533645"/>
                  </a:cubicBezTo>
                  <a:close/>
                  <a:moveTo>
                    <a:pt x="5725752" y="533645"/>
                  </a:moveTo>
                  <a:cubicBezTo>
                    <a:pt x="5735707" y="533645"/>
                    <a:pt x="5743777" y="541715"/>
                    <a:pt x="5743777" y="551669"/>
                  </a:cubicBezTo>
                  <a:cubicBezTo>
                    <a:pt x="5743777" y="561624"/>
                    <a:pt x="5735707" y="569694"/>
                    <a:pt x="5725752" y="569694"/>
                  </a:cubicBezTo>
                  <a:cubicBezTo>
                    <a:pt x="5715798" y="569694"/>
                    <a:pt x="5707728" y="561624"/>
                    <a:pt x="5707728" y="551669"/>
                  </a:cubicBezTo>
                  <a:cubicBezTo>
                    <a:pt x="5707728" y="541715"/>
                    <a:pt x="5715798" y="533645"/>
                    <a:pt x="5725752" y="533645"/>
                  </a:cubicBezTo>
                  <a:close/>
                  <a:moveTo>
                    <a:pt x="4013434" y="533645"/>
                  </a:moveTo>
                  <a:cubicBezTo>
                    <a:pt x="4023389" y="533645"/>
                    <a:pt x="4031459" y="541715"/>
                    <a:pt x="4031459" y="551669"/>
                  </a:cubicBezTo>
                  <a:cubicBezTo>
                    <a:pt x="4031459" y="561624"/>
                    <a:pt x="4023389" y="569694"/>
                    <a:pt x="4013434" y="569694"/>
                  </a:cubicBezTo>
                  <a:cubicBezTo>
                    <a:pt x="4003480" y="569694"/>
                    <a:pt x="3995410" y="561624"/>
                    <a:pt x="3995410" y="551669"/>
                  </a:cubicBezTo>
                  <a:cubicBezTo>
                    <a:pt x="3995410" y="541715"/>
                    <a:pt x="4003480" y="533645"/>
                    <a:pt x="4013434" y="533645"/>
                  </a:cubicBezTo>
                  <a:close/>
                  <a:moveTo>
                    <a:pt x="2223009" y="533645"/>
                  </a:moveTo>
                  <a:cubicBezTo>
                    <a:pt x="2232964" y="533645"/>
                    <a:pt x="2241034" y="541715"/>
                    <a:pt x="2241034" y="551669"/>
                  </a:cubicBezTo>
                  <a:cubicBezTo>
                    <a:pt x="2241034" y="561624"/>
                    <a:pt x="2232964" y="569694"/>
                    <a:pt x="2223009" y="569694"/>
                  </a:cubicBezTo>
                  <a:cubicBezTo>
                    <a:pt x="2213055" y="569694"/>
                    <a:pt x="2204985" y="561624"/>
                    <a:pt x="2204985" y="551669"/>
                  </a:cubicBezTo>
                  <a:cubicBezTo>
                    <a:pt x="2204985" y="541715"/>
                    <a:pt x="2213055" y="533645"/>
                    <a:pt x="2223009" y="533645"/>
                  </a:cubicBezTo>
                  <a:close/>
                  <a:moveTo>
                    <a:pt x="1249691" y="533645"/>
                  </a:moveTo>
                  <a:cubicBezTo>
                    <a:pt x="1259646" y="533645"/>
                    <a:pt x="1267716" y="541715"/>
                    <a:pt x="1267716" y="551669"/>
                  </a:cubicBezTo>
                  <a:cubicBezTo>
                    <a:pt x="1267716" y="561624"/>
                    <a:pt x="1259646" y="569694"/>
                    <a:pt x="1249691" y="569694"/>
                  </a:cubicBezTo>
                  <a:cubicBezTo>
                    <a:pt x="1239737" y="569694"/>
                    <a:pt x="1231667" y="561624"/>
                    <a:pt x="1231667" y="551669"/>
                  </a:cubicBezTo>
                  <a:cubicBezTo>
                    <a:pt x="1231667" y="541715"/>
                    <a:pt x="1239737" y="533645"/>
                    <a:pt x="1249691" y="533645"/>
                  </a:cubicBezTo>
                  <a:close/>
                  <a:moveTo>
                    <a:pt x="2409261" y="527636"/>
                  </a:moveTo>
                  <a:cubicBezTo>
                    <a:pt x="2419216" y="527636"/>
                    <a:pt x="2427286" y="535706"/>
                    <a:pt x="2427286" y="545661"/>
                  </a:cubicBezTo>
                  <a:cubicBezTo>
                    <a:pt x="2427286" y="555615"/>
                    <a:pt x="2419216" y="563685"/>
                    <a:pt x="2409261" y="563685"/>
                  </a:cubicBezTo>
                  <a:cubicBezTo>
                    <a:pt x="2399307" y="563685"/>
                    <a:pt x="2391237" y="555615"/>
                    <a:pt x="2391237" y="545661"/>
                  </a:cubicBezTo>
                  <a:cubicBezTo>
                    <a:pt x="2391237" y="535706"/>
                    <a:pt x="2399307" y="527636"/>
                    <a:pt x="2409261" y="527636"/>
                  </a:cubicBezTo>
                  <a:close/>
                  <a:moveTo>
                    <a:pt x="5527484" y="521628"/>
                  </a:moveTo>
                  <a:cubicBezTo>
                    <a:pt x="5537439" y="521628"/>
                    <a:pt x="5545509" y="529697"/>
                    <a:pt x="5545509" y="539652"/>
                  </a:cubicBezTo>
                  <a:cubicBezTo>
                    <a:pt x="5545509" y="549607"/>
                    <a:pt x="5537439" y="557677"/>
                    <a:pt x="5527484" y="557677"/>
                  </a:cubicBezTo>
                  <a:cubicBezTo>
                    <a:pt x="5517529" y="557677"/>
                    <a:pt x="5509460" y="549607"/>
                    <a:pt x="5509460" y="539652"/>
                  </a:cubicBezTo>
                  <a:cubicBezTo>
                    <a:pt x="5509460" y="529697"/>
                    <a:pt x="5517529" y="521628"/>
                    <a:pt x="5527484" y="521628"/>
                  </a:cubicBezTo>
                  <a:close/>
                  <a:moveTo>
                    <a:pt x="4830540" y="521628"/>
                  </a:moveTo>
                  <a:cubicBezTo>
                    <a:pt x="4840495" y="521628"/>
                    <a:pt x="4848565" y="529697"/>
                    <a:pt x="4848565" y="539652"/>
                  </a:cubicBezTo>
                  <a:cubicBezTo>
                    <a:pt x="4848565" y="549607"/>
                    <a:pt x="4840495" y="557677"/>
                    <a:pt x="4830540" y="557677"/>
                  </a:cubicBezTo>
                  <a:cubicBezTo>
                    <a:pt x="4820586" y="557677"/>
                    <a:pt x="4812516" y="549607"/>
                    <a:pt x="4812516" y="539652"/>
                  </a:cubicBezTo>
                  <a:cubicBezTo>
                    <a:pt x="4812516" y="529697"/>
                    <a:pt x="4820586" y="521628"/>
                    <a:pt x="4830540" y="521628"/>
                  </a:cubicBezTo>
                  <a:close/>
                  <a:moveTo>
                    <a:pt x="1514049" y="521628"/>
                  </a:moveTo>
                  <a:cubicBezTo>
                    <a:pt x="1524004" y="521628"/>
                    <a:pt x="1532074" y="529697"/>
                    <a:pt x="1532074" y="539652"/>
                  </a:cubicBezTo>
                  <a:cubicBezTo>
                    <a:pt x="1532074" y="549607"/>
                    <a:pt x="1524004" y="557677"/>
                    <a:pt x="1514049" y="557677"/>
                  </a:cubicBezTo>
                  <a:cubicBezTo>
                    <a:pt x="1504095" y="557677"/>
                    <a:pt x="1496025" y="549607"/>
                    <a:pt x="1496025" y="539652"/>
                  </a:cubicBezTo>
                  <a:cubicBezTo>
                    <a:pt x="1496025" y="529697"/>
                    <a:pt x="1504095" y="521628"/>
                    <a:pt x="1514049" y="521628"/>
                  </a:cubicBezTo>
                  <a:close/>
                  <a:moveTo>
                    <a:pt x="6332574" y="515620"/>
                  </a:moveTo>
                  <a:cubicBezTo>
                    <a:pt x="6342528" y="515620"/>
                    <a:pt x="6350598" y="523690"/>
                    <a:pt x="6350598" y="533644"/>
                  </a:cubicBezTo>
                  <a:cubicBezTo>
                    <a:pt x="6350598" y="543599"/>
                    <a:pt x="6342529" y="551669"/>
                    <a:pt x="6332574" y="551669"/>
                  </a:cubicBezTo>
                  <a:cubicBezTo>
                    <a:pt x="6322620" y="551669"/>
                    <a:pt x="6314549" y="543599"/>
                    <a:pt x="6314549" y="533644"/>
                  </a:cubicBezTo>
                  <a:cubicBezTo>
                    <a:pt x="6314549" y="523690"/>
                    <a:pt x="6322619" y="515620"/>
                    <a:pt x="6332574" y="515620"/>
                  </a:cubicBezTo>
                  <a:close/>
                  <a:moveTo>
                    <a:pt x="5893980" y="509612"/>
                  </a:moveTo>
                  <a:cubicBezTo>
                    <a:pt x="5903935" y="509612"/>
                    <a:pt x="5912005" y="517682"/>
                    <a:pt x="5912005" y="527636"/>
                  </a:cubicBezTo>
                  <a:cubicBezTo>
                    <a:pt x="5912005" y="537591"/>
                    <a:pt x="5903935" y="545661"/>
                    <a:pt x="5893980" y="545661"/>
                  </a:cubicBezTo>
                  <a:cubicBezTo>
                    <a:pt x="5884025" y="545661"/>
                    <a:pt x="5875956" y="537591"/>
                    <a:pt x="5875956" y="527636"/>
                  </a:cubicBezTo>
                  <a:cubicBezTo>
                    <a:pt x="5875956" y="517682"/>
                    <a:pt x="5884025" y="509612"/>
                    <a:pt x="5893980" y="509612"/>
                  </a:cubicBezTo>
                  <a:close/>
                  <a:moveTo>
                    <a:pt x="3244392" y="509612"/>
                  </a:moveTo>
                  <a:cubicBezTo>
                    <a:pt x="3254347" y="509612"/>
                    <a:pt x="3262417" y="517682"/>
                    <a:pt x="3262417" y="527636"/>
                  </a:cubicBezTo>
                  <a:cubicBezTo>
                    <a:pt x="3262417" y="537591"/>
                    <a:pt x="3254347" y="545661"/>
                    <a:pt x="3244392" y="545661"/>
                  </a:cubicBezTo>
                  <a:cubicBezTo>
                    <a:pt x="3234437" y="545661"/>
                    <a:pt x="3226368" y="537591"/>
                    <a:pt x="3226368" y="527636"/>
                  </a:cubicBezTo>
                  <a:cubicBezTo>
                    <a:pt x="3226368" y="517682"/>
                    <a:pt x="3234437" y="509612"/>
                    <a:pt x="3244392" y="509612"/>
                  </a:cubicBezTo>
                  <a:close/>
                  <a:moveTo>
                    <a:pt x="1982684" y="509612"/>
                  </a:moveTo>
                  <a:cubicBezTo>
                    <a:pt x="1992639" y="509612"/>
                    <a:pt x="2000709" y="517682"/>
                    <a:pt x="2000709" y="527636"/>
                  </a:cubicBezTo>
                  <a:cubicBezTo>
                    <a:pt x="2000709" y="537591"/>
                    <a:pt x="1992639" y="545661"/>
                    <a:pt x="1982684" y="545661"/>
                  </a:cubicBezTo>
                  <a:cubicBezTo>
                    <a:pt x="1972730" y="545661"/>
                    <a:pt x="1964660" y="537591"/>
                    <a:pt x="1964660" y="527636"/>
                  </a:cubicBezTo>
                  <a:cubicBezTo>
                    <a:pt x="1964660" y="517682"/>
                    <a:pt x="1972730" y="509612"/>
                    <a:pt x="1982684" y="509612"/>
                  </a:cubicBezTo>
                  <a:close/>
                  <a:moveTo>
                    <a:pt x="5040825" y="503604"/>
                  </a:moveTo>
                  <a:cubicBezTo>
                    <a:pt x="5050780" y="503604"/>
                    <a:pt x="5058850" y="511674"/>
                    <a:pt x="5058850" y="521628"/>
                  </a:cubicBezTo>
                  <a:cubicBezTo>
                    <a:pt x="5058850" y="531583"/>
                    <a:pt x="5050780" y="539653"/>
                    <a:pt x="5040825" y="539653"/>
                  </a:cubicBezTo>
                  <a:cubicBezTo>
                    <a:pt x="5030871" y="539653"/>
                    <a:pt x="5022801" y="531583"/>
                    <a:pt x="5022801" y="521628"/>
                  </a:cubicBezTo>
                  <a:cubicBezTo>
                    <a:pt x="5022801" y="511674"/>
                    <a:pt x="5030871" y="503604"/>
                    <a:pt x="5040825" y="503604"/>
                  </a:cubicBezTo>
                  <a:close/>
                  <a:moveTo>
                    <a:pt x="4926670" y="503604"/>
                  </a:moveTo>
                  <a:cubicBezTo>
                    <a:pt x="4936625" y="503604"/>
                    <a:pt x="4944695" y="511674"/>
                    <a:pt x="4944695" y="521628"/>
                  </a:cubicBezTo>
                  <a:cubicBezTo>
                    <a:pt x="4944695" y="531583"/>
                    <a:pt x="4936625" y="539653"/>
                    <a:pt x="4926670" y="539653"/>
                  </a:cubicBezTo>
                  <a:cubicBezTo>
                    <a:pt x="4916715" y="539653"/>
                    <a:pt x="4908646" y="531583"/>
                    <a:pt x="4908646" y="521628"/>
                  </a:cubicBezTo>
                  <a:cubicBezTo>
                    <a:pt x="4908646" y="511674"/>
                    <a:pt x="4916715" y="503604"/>
                    <a:pt x="4926670" y="503604"/>
                  </a:cubicBezTo>
                  <a:close/>
                  <a:moveTo>
                    <a:pt x="5419337" y="497596"/>
                  </a:moveTo>
                  <a:cubicBezTo>
                    <a:pt x="5429292" y="497596"/>
                    <a:pt x="5437362" y="505666"/>
                    <a:pt x="5437362" y="515621"/>
                  </a:cubicBezTo>
                  <a:cubicBezTo>
                    <a:pt x="5437362" y="525575"/>
                    <a:pt x="5429292" y="533645"/>
                    <a:pt x="5419337" y="533645"/>
                  </a:cubicBezTo>
                  <a:cubicBezTo>
                    <a:pt x="5409382" y="533645"/>
                    <a:pt x="5401312" y="525575"/>
                    <a:pt x="5401312" y="515621"/>
                  </a:cubicBezTo>
                  <a:cubicBezTo>
                    <a:pt x="5401312" y="505666"/>
                    <a:pt x="5409382" y="497596"/>
                    <a:pt x="5419337" y="497596"/>
                  </a:cubicBezTo>
                  <a:close/>
                  <a:moveTo>
                    <a:pt x="3610889" y="497596"/>
                  </a:moveTo>
                  <a:cubicBezTo>
                    <a:pt x="3620844" y="497596"/>
                    <a:pt x="3628914" y="505666"/>
                    <a:pt x="3628914" y="515621"/>
                  </a:cubicBezTo>
                  <a:cubicBezTo>
                    <a:pt x="3628914" y="525575"/>
                    <a:pt x="3620844" y="533645"/>
                    <a:pt x="3610889" y="533645"/>
                  </a:cubicBezTo>
                  <a:cubicBezTo>
                    <a:pt x="3600934" y="533645"/>
                    <a:pt x="3592865" y="525575"/>
                    <a:pt x="3592865" y="515621"/>
                  </a:cubicBezTo>
                  <a:cubicBezTo>
                    <a:pt x="3592865" y="505666"/>
                    <a:pt x="3600934" y="497596"/>
                    <a:pt x="3610889" y="497596"/>
                  </a:cubicBezTo>
                  <a:close/>
                  <a:moveTo>
                    <a:pt x="967309" y="497596"/>
                  </a:moveTo>
                  <a:cubicBezTo>
                    <a:pt x="977264" y="497596"/>
                    <a:pt x="985334" y="505666"/>
                    <a:pt x="985334" y="515621"/>
                  </a:cubicBezTo>
                  <a:cubicBezTo>
                    <a:pt x="985334" y="525575"/>
                    <a:pt x="977264" y="533645"/>
                    <a:pt x="967309" y="533645"/>
                  </a:cubicBezTo>
                  <a:cubicBezTo>
                    <a:pt x="957355" y="533645"/>
                    <a:pt x="949285" y="525575"/>
                    <a:pt x="949285" y="515621"/>
                  </a:cubicBezTo>
                  <a:cubicBezTo>
                    <a:pt x="949285" y="505666"/>
                    <a:pt x="957355" y="497596"/>
                    <a:pt x="967309" y="497596"/>
                  </a:cubicBezTo>
                  <a:close/>
                  <a:moveTo>
                    <a:pt x="450609" y="497596"/>
                  </a:moveTo>
                  <a:cubicBezTo>
                    <a:pt x="460564" y="497596"/>
                    <a:pt x="468634" y="505666"/>
                    <a:pt x="468634" y="515621"/>
                  </a:cubicBezTo>
                  <a:cubicBezTo>
                    <a:pt x="468634" y="525575"/>
                    <a:pt x="460564" y="533645"/>
                    <a:pt x="450609" y="533645"/>
                  </a:cubicBezTo>
                  <a:cubicBezTo>
                    <a:pt x="440655" y="533645"/>
                    <a:pt x="432585" y="525575"/>
                    <a:pt x="432585" y="515621"/>
                  </a:cubicBezTo>
                  <a:cubicBezTo>
                    <a:pt x="432585" y="505666"/>
                    <a:pt x="440655" y="497596"/>
                    <a:pt x="450609" y="497596"/>
                  </a:cubicBezTo>
                  <a:close/>
                  <a:moveTo>
                    <a:pt x="4632272" y="485580"/>
                  </a:moveTo>
                  <a:cubicBezTo>
                    <a:pt x="4642227" y="485580"/>
                    <a:pt x="4650297" y="493650"/>
                    <a:pt x="4650297" y="503604"/>
                  </a:cubicBezTo>
                  <a:cubicBezTo>
                    <a:pt x="4650297" y="513559"/>
                    <a:pt x="4642227" y="521629"/>
                    <a:pt x="4632272" y="521629"/>
                  </a:cubicBezTo>
                  <a:cubicBezTo>
                    <a:pt x="4622317" y="521629"/>
                    <a:pt x="4614248" y="513559"/>
                    <a:pt x="4614248" y="503604"/>
                  </a:cubicBezTo>
                  <a:cubicBezTo>
                    <a:pt x="4614248" y="493650"/>
                    <a:pt x="4622317" y="485580"/>
                    <a:pt x="4632272" y="485580"/>
                  </a:cubicBezTo>
                  <a:close/>
                  <a:moveTo>
                    <a:pt x="4379930" y="485580"/>
                  </a:moveTo>
                  <a:cubicBezTo>
                    <a:pt x="4389885" y="485580"/>
                    <a:pt x="4397955" y="493650"/>
                    <a:pt x="4397955" y="503604"/>
                  </a:cubicBezTo>
                  <a:cubicBezTo>
                    <a:pt x="4397955" y="513559"/>
                    <a:pt x="4389885" y="521629"/>
                    <a:pt x="4379930" y="521629"/>
                  </a:cubicBezTo>
                  <a:cubicBezTo>
                    <a:pt x="4369976" y="521629"/>
                    <a:pt x="4361906" y="513559"/>
                    <a:pt x="4361906" y="503604"/>
                  </a:cubicBezTo>
                  <a:cubicBezTo>
                    <a:pt x="4361906" y="493650"/>
                    <a:pt x="4369976" y="485580"/>
                    <a:pt x="4379930" y="485580"/>
                  </a:cubicBezTo>
                  <a:close/>
                  <a:moveTo>
                    <a:pt x="5160987" y="479571"/>
                  </a:moveTo>
                  <a:cubicBezTo>
                    <a:pt x="5170942" y="479571"/>
                    <a:pt x="5179012" y="487641"/>
                    <a:pt x="5179012" y="497595"/>
                  </a:cubicBezTo>
                  <a:cubicBezTo>
                    <a:pt x="5179012" y="507550"/>
                    <a:pt x="5170942" y="515620"/>
                    <a:pt x="5160987" y="515620"/>
                  </a:cubicBezTo>
                  <a:cubicBezTo>
                    <a:pt x="5151033" y="515620"/>
                    <a:pt x="5142963" y="507550"/>
                    <a:pt x="5142963" y="497595"/>
                  </a:cubicBezTo>
                  <a:cubicBezTo>
                    <a:pt x="5142963" y="487641"/>
                    <a:pt x="5151033" y="479571"/>
                    <a:pt x="5160987" y="479571"/>
                  </a:cubicBezTo>
                  <a:close/>
                  <a:moveTo>
                    <a:pt x="4241743" y="479571"/>
                  </a:moveTo>
                  <a:cubicBezTo>
                    <a:pt x="4251698" y="479571"/>
                    <a:pt x="4259768" y="487641"/>
                    <a:pt x="4259768" y="497595"/>
                  </a:cubicBezTo>
                  <a:cubicBezTo>
                    <a:pt x="4259768" y="507550"/>
                    <a:pt x="4251698" y="515620"/>
                    <a:pt x="4241743" y="515620"/>
                  </a:cubicBezTo>
                  <a:cubicBezTo>
                    <a:pt x="4231788" y="515620"/>
                    <a:pt x="4223719" y="507550"/>
                    <a:pt x="4223719" y="497595"/>
                  </a:cubicBezTo>
                  <a:cubicBezTo>
                    <a:pt x="4223719" y="487641"/>
                    <a:pt x="4231788" y="479571"/>
                    <a:pt x="4241743" y="479571"/>
                  </a:cubicBezTo>
                  <a:close/>
                  <a:moveTo>
                    <a:pt x="3821173" y="479571"/>
                  </a:moveTo>
                  <a:cubicBezTo>
                    <a:pt x="3831128" y="479571"/>
                    <a:pt x="3839198" y="487641"/>
                    <a:pt x="3839198" y="497595"/>
                  </a:cubicBezTo>
                  <a:cubicBezTo>
                    <a:pt x="3839198" y="507550"/>
                    <a:pt x="3831128" y="515620"/>
                    <a:pt x="3821173" y="515620"/>
                  </a:cubicBezTo>
                  <a:cubicBezTo>
                    <a:pt x="3811218" y="515620"/>
                    <a:pt x="3803149" y="507550"/>
                    <a:pt x="3803149" y="497595"/>
                  </a:cubicBezTo>
                  <a:cubicBezTo>
                    <a:pt x="3803149" y="487641"/>
                    <a:pt x="3811218" y="479571"/>
                    <a:pt x="3821173" y="479571"/>
                  </a:cubicBezTo>
                  <a:close/>
                  <a:moveTo>
                    <a:pt x="3364555" y="479571"/>
                  </a:moveTo>
                  <a:cubicBezTo>
                    <a:pt x="3374510" y="479571"/>
                    <a:pt x="3382580" y="487641"/>
                    <a:pt x="3382580" y="497595"/>
                  </a:cubicBezTo>
                  <a:cubicBezTo>
                    <a:pt x="3382580" y="507550"/>
                    <a:pt x="3374510" y="515620"/>
                    <a:pt x="3364555" y="515620"/>
                  </a:cubicBezTo>
                  <a:cubicBezTo>
                    <a:pt x="3354600" y="515620"/>
                    <a:pt x="3346531" y="507550"/>
                    <a:pt x="3346531" y="497595"/>
                  </a:cubicBezTo>
                  <a:cubicBezTo>
                    <a:pt x="3346531" y="487641"/>
                    <a:pt x="3354600" y="479571"/>
                    <a:pt x="3364555" y="479571"/>
                  </a:cubicBezTo>
                  <a:close/>
                  <a:moveTo>
                    <a:pt x="1093480" y="479571"/>
                  </a:moveTo>
                  <a:cubicBezTo>
                    <a:pt x="1103435" y="479571"/>
                    <a:pt x="1111505" y="487641"/>
                    <a:pt x="1111505" y="497595"/>
                  </a:cubicBezTo>
                  <a:cubicBezTo>
                    <a:pt x="1111505" y="507550"/>
                    <a:pt x="1103435" y="515620"/>
                    <a:pt x="1093480" y="515620"/>
                  </a:cubicBezTo>
                  <a:cubicBezTo>
                    <a:pt x="1083526" y="515620"/>
                    <a:pt x="1075456" y="507550"/>
                    <a:pt x="1075456" y="497595"/>
                  </a:cubicBezTo>
                  <a:cubicBezTo>
                    <a:pt x="1075456" y="487641"/>
                    <a:pt x="1083526" y="479571"/>
                    <a:pt x="1093480" y="479571"/>
                  </a:cubicBezTo>
                  <a:close/>
                  <a:moveTo>
                    <a:pt x="5299175" y="473563"/>
                  </a:moveTo>
                  <a:cubicBezTo>
                    <a:pt x="5309130" y="473563"/>
                    <a:pt x="5317200" y="481633"/>
                    <a:pt x="5317200" y="491587"/>
                  </a:cubicBezTo>
                  <a:cubicBezTo>
                    <a:pt x="5317200" y="501542"/>
                    <a:pt x="5309130" y="509612"/>
                    <a:pt x="5299175" y="509612"/>
                  </a:cubicBezTo>
                  <a:cubicBezTo>
                    <a:pt x="5289220" y="509612"/>
                    <a:pt x="5281150" y="501542"/>
                    <a:pt x="5281150" y="491587"/>
                  </a:cubicBezTo>
                  <a:cubicBezTo>
                    <a:pt x="5281150" y="481633"/>
                    <a:pt x="5289220" y="473563"/>
                    <a:pt x="5299175" y="473563"/>
                  </a:cubicBezTo>
                  <a:close/>
                  <a:moveTo>
                    <a:pt x="4506101" y="473563"/>
                  </a:moveTo>
                  <a:cubicBezTo>
                    <a:pt x="4516056" y="473563"/>
                    <a:pt x="4524126" y="481633"/>
                    <a:pt x="4524126" y="491587"/>
                  </a:cubicBezTo>
                  <a:cubicBezTo>
                    <a:pt x="4524126" y="501542"/>
                    <a:pt x="4516056" y="509612"/>
                    <a:pt x="4506101" y="509612"/>
                  </a:cubicBezTo>
                  <a:cubicBezTo>
                    <a:pt x="4496146" y="509612"/>
                    <a:pt x="4488077" y="501542"/>
                    <a:pt x="4488077" y="491587"/>
                  </a:cubicBezTo>
                  <a:cubicBezTo>
                    <a:pt x="4488077" y="481633"/>
                    <a:pt x="4496146" y="473563"/>
                    <a:pt x="4506101" y="473563"/>
                  </a:cubicBezTo>
                  <a:close/>
                  <a:moveTo>
                    <a:pt x="4115572" y="473563"/>
                  </a:moveTo>
                  <a:cubicBezTo>
                    <a:pt x="4125527" y="473563"/>
                    <a:pt x="4133597" y="481633"/>
                    <a:pt x="4133597" y="491587"/>
                  </a:cubicBezTo>
                  <a:cubicBezTo>
                    <a:pt x="4133597" y="501542"/>
                    <a:pt x="4125527" y="509612"/>
                    <a:pt x="4115572" y="509612"/>
                  </a:cubicBezTo>
                  <a:cubicBezTo>
                    <a:pt x="4105617" y="509612"/>
                    <a:pt x="4097548" y="501542"/>
                    <a:pt x="4097548" y="491587"/>
                  </a:cubicBezTo>
                  <a:cubicBezTo>
                    <a:pt x="4097548" y="481633"/>
                    <a:pt x="4105617" y="473563"/>
                    <a:pt x="4115572" y="473563"/>
                  </a:cubicBezTo>
                  <a:close/>
                  <a:moveTo>
                    <a:pt x="2295107" y="473563"/>
                  </a:moveTo>
                  <a:cubicBezTo>
                    <a:pt x="2305062" y="473563"/>
                    <a:pt x="2313132" y="481633"/>
                    <a:pt x="2313132" y="491587"/>
                  </a:cubicBezTo>
                  <a:cubicBezTo>
                    <a:pt x="2313132" y="501542"/>
                    <a:pt x="2305062" y="509612"/>
                    <a:pt x="2295107" y="509612"/>
                  </a:cubicBezTo>
                  <a:cubicBezTo>
                    <a:pt x="2285153" y="509612"/>
                    <a:pt x="2277083" y="501542"/>
                    <a:pt x="2277083" y="491587"/>
                  </a:cubicBezTo>
                  <a:cubicBezTo>
                    <a:pt x="2277083" y="481633"/>
                    <a:pt x="2285153" y="473563"/>
                    <a:pt x="2295107" y="473563"/>
                  </a:cubicBezTo>
                  <a:close/>
                  <a:moveTo>
                    <a:pt x="1838489" y="473563"/>
                  </a:moveTo>
                  <a:cubicBezTo>
                    <a:pt x="1848444" y="473563"/>
                    <a:pt x="1856514" y="481633"/>
                    <a:pt x="1856514" y="491587"/>
                  </a:cubicBezTo>
                  <a:cubicBezTo>
                    <a:pt x="1856514" y="501542"/>
                    <a:pt x="1848444" y="509612"/>
                    <a:pt x="1838489" y="509612"/>
                  </a:cubicBezTo>
                  <a:cubicBezTo>
                    <a:pt x="1828535" y="509612"/>
                    <a:pt x="1820465" y="501542"/>
                    <a:pt x="1820465" y="491587"/>
                  </a:cubicBezTo>
                  <a:cubicBezTo>
                    <a:pt x="1820465" y="481633"/>
                    <a:pt x="1828535" y="473563"/>
                    <a:pt x="1838489" y="473563"/>
                  </a:cubicBezTo>
                  <a:close/>
                  <a:moveTo>
                    <a:pt x="2889912" y="467555"/>
                  </a:moveTo>
                  <a:cubicBezTo>
                    <a:pt x="2899867" y="467555"/>
                    <a:pt x="2907937" y="475625"/>
                    <a:pt x="2907937" y="485580"/>
                  </a:cubicBezTo>
                  <a:cubicBezTo>
                    <a:pt x="2907937" y="495534"/>
                    <a:pt x="2899867" y="503604"/>
                    <a:pt x="2889912" y="503604"/>
                  </a:cubicBezTo>
                  <a:cubicBezTo>
                    <a:pt x="2879957" y="503604"/>
                    <a:pt x="2871888" y="495534"/>
                    <a:pt x="2871888" y="485580"/>
                  </a:cubicBezTo>
                  <a:cubicBezTo>
                    <a:pt x="2871888" y="475625"/>
                    <a:pt x="2879957" y="467555"/>
                    <a:pt x="2889912" y="467555"/>
                  </a:cubicBezTo>
                  <a:close/>
                  <a:moveTo>
                    <a:pt x="2108855" y="467555"/>
                  </a:moveTo>
                  <a:cubicBezTo>
                    <a:pt x="2118810" y="467555"/>
                    <a:pt x="2126880" y="475625"/>
                    <a:pt x="2126880" y="485580"/>
                  </a:cubicBezTo>
                  <a:cubicBezTo>
                    <a:pt x="2126880" y="495534"/>
                    <a:pt x="2118810" y="503604"/>
                    <a:pt x="2108855" y="503604"/>
                  </a:cubicBezTo>
                  <a:cubicBezTo>
                    <a:pt x="2098901" y="503604"/>
                    <a:pt x="2090831" y="495534"/>
                    <a:pt x="2090831" y="485580"/>
                  </a:cubicBezTo>
                  <a:cubicBezTo>
                    <a:pt x="2090831" y="475625"/>
                    <a:pt x="2098901" y="467555"/>
                    <a:pt x="2108855" y="467555"/>
                  </a:cubicBezTo>
                  <a:close/>
                  <a:moveTo>
                    <a:pt x="1616189" y="467555"/>
                  </a:moveTo>
                  <a:cubicBezTo>
                    <a:pt x="1626143" y="467555"/>
                    <a:pt x="1634213" y="475625"/>
                    <a:pt x="1634213" y="485580"/>
                  </a:cubicBezTo>
                  <a:cubicBezTo>
                    <a:pt x="1634213" y="495534"/>
                    <a:pt x="1626143" y="503604"/>
                    <a:pt x="1616189" y="503604"/>
                  </a:cubicBezTo>
                  <a:cubicBezTo>
                    <a:pt x="1606234" y="503604"/>
                    <a:pt x="1598164" y="495534"/>
                    <a:pt x="1598164" y="485580"/>
                  </a:cubicBezTo>
                  <a:cubicBezTo>
                    <a:pt x="1598164" y="475625"/>
                    <a:pt x="1606234" y="467555"/>
                    <a:pt x="1616189" y="467555"/>
                  </a:cubicBezTo>
                  <a:close/>
                  <a:moveTo>
                    <a:pt x="330447" y="467555"/>
                  </a:moveTo>
                  <a:cubicBezTo>
                    <a:pt x="340402" y="467555"/>
                    <a:pt x="348472" y="475625"/>
                    <a:pt x="348472" y="485580"/>
                  </a:cubicBezTo>
                  <a:cubicBezTo>
                    <a:pt x="348472" y="495534"/>
                    <a:pt x="340402" y="503604"/>
                    <a:pt x="330447" y="503604"/>
                  </a:cubicBezTo>
                  <a:cubicBezTo>
                    <a:pt x="320493" y="503604"/>
                    <a:pt x="312423" y="495534"/>
                    <a:pt x="312423" y="485580"/>
                  </a:cubicBezTo>
                  <a:cubicBezTo>
                    <a:pt x="312423" y="475625"/>
                    <a:pt x="320493" y="467555"/>
                    <a:pt x="330447" y="467555"/>
                  </a:cubicBezTo>
                  <a:close/>
                  <a:moveTo>
                    <a:pt x="3935328" y="461547"/>
                  </a:moveTo>
                  <a:cubicBezTo>
                    <a:pt x="3945283" y="461547"/>
                    <a:pt x="3953353" y="469616"/>
                    <a:pt x="3953353" y="479571"/>
                  </a:cubicBezTo>
                  <a:cubicBezTo>
                    <a:pt x="3953353" y="489526"/>
                    <a:pt x="3945283" y="497596"/>
                    <a:pt x="3935328" y="497596"/>
                  </a:cubicBezTo>
                  <a:cubicBezTo>
                    <a:pt x="3925373" y="497596"/>
                    <a:pt x="3917304" y="489526"/>
                    <a:pt x="3917304" y="479571"/>
                  </a:cubicBezTo>
                  <a:cubicBezTo>
                    <a:pt x="3917304" y="469616"/>
                    <a:pt x="3925373" y="461547"/>
                    <a:pt x="3935328" y="461547"/>
                  </a:cubicBezTo>
                  <a:close/>
                  <a:moveTo>
                    <a:pt x="6224427" y="455539"/>
                  </a:moveTo>
                  <a:cubicBezTo>
                    <a:pt x="6234382" y="455539"/>
                    <a:pt x="6242452" y="463609"/>
                    <a:pt x="6242452" y="473563"/>
                  </a:cubicBezTo>
                  <a:cubicBezTo>
                    <a:pt x="6242452" y="483518"/>
                    <a:pt x="6234382" y="491588"/>
                    <a:pt x="6224427" y="491588"/>
                  </a:cubicBezTo>
                  <a:cubicBezTo>
                    <a:pt x="6214472" y="491588"/>
                    <a:pt x="6206403" y="483518"/>
                    <a:pt x="6206403" y="473563"/>
                  </a:cubicBezTo>
                  <a:cubicBezTo>
                    <a:pt x="6206403" y="463609"/>
                    <a:pt x="6214472" y="455539"/>
                    <a:pt x="6224427" y="455539"/>
                  </a:cubicBezTo>
                  <a:close/>
                  <a:moveTo>
                    <a:pt x="6110273" y="455539"/>
                  </a:moveTo>
                  <a:cubicBezTo>
                    <a:pt x="6120228" y="455539"/>
                    <a:pt x="6128298" y="463609"/>
                    <a:pt x="6128298" y="473563"/>
                  </a:cubicBezTo>
                  <a:cubicBezTo>
                    <a:pt x="6128298" y="483518"/>
                    <a:pt x="6120228" y="491588"/>
                    <a:pt x="6110273" y="491588"/>
                  </a:cubicBezTo>
                  <a:cubicBezTo>
                    <a:pt x="6100318" y="491588"/>
                    <a:pt x="6092248" y="483518"/>
                    <a:pt x="6092248" y="473563"/>
                  </a:cubicBezTo>
                  <a:cubicBezTo>
                    <a:pt x="6092248" y="463609"/>
                    <a:pt x="6100318" y="455539"/>
                    <a:pt x="6110273" y="455539"/>
                  </a:cubicBezTo>
                  <a:close/>
                  <a:moveTo>
                    <a:pt x="3496734" y="455539"/>
                  </a:moveTo>
                  <a:cubicBezTo>
                    <a:pt x="3506689" y="455539"/>
                    <a:pt x="3514759" y="463609"/>
                    <a:pt x="3514759" y="473563"/>
                  </a:cubicBezTo>
                  <a:cubicBezTo>
                    <a:pt x="3514759" y="483518"/>
                    <a:pt x="3506689" y="491588"/>
                    <a:pt x="3496734" y="491588"/>
                  </a:cubicBezTo>
                  <a:cubicBezTo>
                    <a:pt x="3486779" y="491588"/>
                    <a:pt x="3478709" y="483518"/>
                    <a:pt x="3478709" y="473563"/>
                  </a:cubicBezTo>
                  <a:cubicBezTo>
                    <a:pt x="3478709" y="463609"/>
                    <a:pt x="3486779" y="455539"/>
                    <a:pt x="3496734" y="455539"/>
                  </a:cubicBezTo>
                  <a:close/>
                  <a:moveTo>
                    <a:pt x="1333805" y="455539"/>
                  </a:moveTo>
                  <a:cubicBezTo>
                    <a:pt x="1343760" y="455539"/>
                    <a:pt x="1351830" y="463609"/>
                    <a:pt x="1351830" y="473563"/>
                  </a:cubicBezTo>
                  <a:cubicBezTo>
                    <a:pt x="1351830" y="483518"/>
                    <a:pt x="1343760" y="491588"/>
                    <a:pt x="1333805" y="491588"/>
                  </a:cubicBezTo>
                  <a:cubicBezTo>
                    <a:pt x="1323851" y="491588"/>
                    <a:pt x="1315781" y="483518"/>
                    <a:pt x="1315781" y="473563"/>
                  </a:cubicBezTo>
                  <a:cubicBezTo>
                    <a:pt x="1315781" y="463609"/>
                    <a:pt x="1323851" y="455539"/>
                    <a:pt x="1333805" y="455539"/>
                  </a:cubicBezTo>
                  <a:close/>
                  <a:moveTo>
                    <a:pt x="2727693" y="449531"/>
                  </a:moveTo>
                  <a:cubicBezTo>
                    <a:pt x="2737648" y="449531"/>
                    <a:pt x="2745718" y="457601"/>
                    <a:pt x="2745718" y="467555"/>
                  </a:cubicBezTo>
                  <a:cubicBezTo>
                    <a:pt x="2745718" y="477510"/>
                    <a:pt x="2737648" y="485580"/>
                    <a:pt x="2727693" y="485580"/>
                  </a:cubicBezTo>
                  <a:cubicBezTo>
                    <a:pt x="2717739" y="485580"/>
                    <a:pt x="2709669" y="477510"/>
                    <a:pt x="2709669" y="467555"/>
                  </a:cubicBezTo>
                  <a:cubicBezTo>
                    <a:pt x="2709669" y="457601"/>
                    <a:pt x="2717739" y="449531"/>
                    <a:pt x="2727693" y="449531"/>
                  </a:cubicBezTo>
                  <a:close/>
                  <a:moveTo>
                    <a:pt x="2607530" y="449531"/>
                  </a:moveTo>
                  <a:cubicBezTo>
                    <a:pt x="2617485" y="449531"/>
                    <a:pt x="2625555" y="457601"/>
                    <a:pt x="2625555" y="467555"/>
                  </a:cubicBezTo>
                  <a:cubicBezTo>
                    <a:pt x="2625555" y="477510"/>
                    <a:pt x="2617485" y="485580"/>
                    <a:pt x="2607530" y="485580"/>
                  </a:cubicBezTo>
                  <a:cubicBezTo>
                    <a:pt x="2597576" y="485580"/>
                    <a:pt x="2589506" y="477510"/>
                    <a:pt x="2589506" y="467555"/>
                  </a:cubicBezTo>
                  <a:cubicBezTo>
                    <a:pt x="2589506" y="457601"/>
                    <a:pt x="2597576" y="449531"/>
                    <a:pt x="2607530" y="449531"/>
                  </a:cubicBezTo>
                  <a:close/>
                  <a:moveTo>
                    <a:pt x="5797850" y="443523"/>
                  </a:moveTo>
                  <a:cubicBezTo>
                    <a:pt x="5807805" y="443523"/>
                    <a:pt x="5815875" y="451593"/>
                    <a:pt x="5815875" y="461547"/>
                  </a:cubicBezTo>
                  <a:cubicBezTo>
                    <a:pt x="5815875" y="471502"/>
                    <a:pt x="5807805" y="479572"/>
                    <a:pt x="5797850" y="479572"/>
                  </a:cubicBezTo>
                  <a:cubicBezTo>
                    <a:pt x="5787895" y="479572"/>
                    <a:pt x="5779826" y="471502"/>
                    <a:pt x="5779826" y="461547"/>
                  </a:cubicBezTo>
                  <a:cubicBezTo>
                    <a:pt x="5779826" y="451593"/>
                    <a:pt x="5787895" y="443523"/>
                    <a:pt x="5797850" y="443523"/>
                  </a:cubicBezTo>
                  <a:close/>
                  <a:moveTo>
                    <a:pt x="5653655" y="443523"/>
                  </a:moveTo>
                  <a:cubicBezTo>
                    <a:pt x="5663610" y="443523"/>
                    <a:pt x="5671680" y="451593"/>
                    <a:pt x="5671680" y="461547"/>
                  </a:cubicBezTo>
                  <a:cubicBezTo>
                    <a:pt x="5671680" y="471502"/>
                    <a:pt x="5663610" y="479572"/>
                    <a:pt x="5653655" y="479572"/>
                  </a:cubicBezTo>
                  <a:cubicBezTo>
                    <a:pt x="5643700" y="479572"/>
                    <a:pt x="5635631" y="471502"/>
                    <a:pt x="5635631" y="461547"/>
                  </a:cubicBezTo>
                  <a:cubicBezTo>
                    <a:pt x="5635631" y="451593"/>
                    <a:pt x="5643700" y="443523"/>
                    <a:pt x="5653655" y="443523"/>
                  </a:cubicBezTo>
                  <a:close/>
                  <a:moveTo>
                    <a:pt x="96129" y="437514"/>
                  </a:moveTo>
                  <a:cubicBezTo>
                    <a:pt x="106084" y="437514"/>
                    <a:pt x="114154" y="445584"/>
                    <a:pt x="114154" y="455539"/>
                  </a:cubicBezTo>
                  <a:cubicBezTo>
                    <a:pt x="114154" y="465493"/>
                    <a:pt x="106084" y="473563"/>
                    <a:pt x="96129" y="473563"/>
                  </a:cubicBezTo>
                  <a:cubicBezTo>
                    <a:pt x="86175" y="473563"/>
                    <a:pt x="78105" y="465493"/>
                    <a:pt x="78105" y="455539"/>
                  </a:cubicBezTo>
                  <a:cubicBezTo>
                    <a:pt x="78105" y="445584"/>
                    <a:pt x="86175" y="437514"/>
                    <a:pt x="96129" y="437514"/>
                  </a:cubicBezTo>
                  <a:close/>
                  <a:moveTo>
                    <a:pt x="3058140" y="431506"/>
                  </a:moveTo>
                  <a:cubicBezTo>
                    <a:pt x="3068095" y="431506"/>
                    <a:pt x="3076165" y="439575"/>
                    <a:pt x="3076165" y="449530"/>
                  </a:cubicBezTo>
                  <a:cubicBezTo>
                    <a:pt x="3076165" y="459485"/>
                    <a:pt x="3068095" y="467555"/>
                    <a:pt x="3058140" y="467555"/>
                  </a:cubicBezTo>
                  <a:cubicBezTo>
                    <a:pt x="3048186" y="467555"/>
                    <a:pt x="3040116" y="459485"/>
                    <a:pt x="3040116" y="449530"/>
                  </a:cubicBezTo>
                  <a:cubicBezTo>
                    <a:pt x="3040116" y="439575"/>
                    <a:pt x="3048186" y="431506"/>
                    <a:pt x="3058140" y="431506"/>
                  </a:cubicBezTo>
                  <a:close/>
                  <a:moveTo>
                    <a:pt x="2493375" y="431506"/>
                  </a:moveTo>
                  <a:cubicBezTo>
                    <a:pt x="2503330" y="431506"/>
                    <a:pt x="2511400" y="439575"/>
                    <a:pt x="2511400" y="449530"/>
                  </a:cubicBezTo>
                  <a:cubicBezTo>
                    <a:pt x="2511400" y="459485"/>
                    <a:pt x="2503330" y="467555"/>
                    <a:pt x="2493375" y="467555"/>
                  </a:cubicBezTo>
                  <a:cubicBezTo>
                    <a:pt x="2483420" y="467555"/>
                    <a:pt x="2475351" y="459485"/>
                    <a:pt x="2475351" y="449530"/>
                  </a:cubicBezTo>
                  <a:cubicBezTo>
                    <a:pt x="2475351" y="439575"/>
                    <a:pt x="2483420" y="431506"/>
                    <a:pt x="2493375" y="431506"/>
                  </a:cubicBezTo>
                  <a:close/>
                  <a:moveTo>
                    <a:pt x="216292" y="431506"/>
                  </a:moveTo>
                  <a:cubicBezTo>
                    <a:pt x="226247" y="431506"/>
                    <a:pt x="234317" y="439575"/>
                    <a:pt x="234317" y="449530"/>
                  </a:cubicBezTo>
                  <a:cubicBezTo>
                    <a:pt x="234317" y="459485"/>
                    <a:pt x="226247" y="467555"/>
                    <a:pt x="216292" y="467555"/>
                  </a:cubicBezTo>
                  <a:cubicBezTo>
                    <a:pt x="206338" y="467555"/>
                    <a:pt x="198268" y="459485"/>
                    <a:pt x="198268" y="449530"/>
                  </a:cubicBezTo>
                  <a:cubicBezTo>
                    <a:pt x="198268" y="439575"/>
                    <a:pt x="206338" y="431506"/>
                    <a:pt x="216292" y="431506"/>
                  </a:cubicBezTo>
                  <a:close/>
                  <a:moveTo>
                    <a:pt x="4758442" y="425498"/>
                  </a:moveTo>
                  <a:cubicBezTo>
                    <a:pt x="4768397" y="425498"/>
                    <a:pt x="4776467" y="433568"/>
                    <a:pt x="4776467" y="443522"/>
                  </a:cubicBezTo>
                  <a:cubicBezTo>
                    <a:pt x="4776467" y="453477"/>
                    <a:pt x="4768397" y="461547"/>
                    <a:pt x="4758442" y="461547"/>
                  </a:cubicBezTo>
                  <a:cubicBezTo>
                    <a:pt x="4748487" y="461547"/>
                    <a:pt x="4740417" y="453477"/>
                    <a:pt x="4740417" y="443522"/>
                  </a:cubicBezTo>
                  <a:cubicBezTo>
                    <a:pt x="4740417" y="433568"/>
                    <a:pt x="4748487" y="425498"/>
                    <a:pt x="4758442" y="425498"/>
                  </a:cubicBezTo>
                  <a:close/>
                  <a:moveTo>
                    <a:pt x="1453968" y="425498"/>
                  </a:moveTo>
                  <a:cubicBezTo>
                    <a:pt x="1463923" y="425498"/>
                    <a:pt x="1471993" y="433568"/>
                    <a:pt x="1471993" y="443522"/>
                  </a:cubicBezTo>
                  <a:cubicBezTo>
                    <a:pt x="1471993" y="453477"/>
                    <a:pt x="1463923" y="461547"/>
                    <a:pt x="1453968" y="461547"/>
                  </a:cubicBezTo>
                  <a:cubicBezTo>
                    <a:pt x="1444014" y="461547"/>
                    <a:pt x="1435944" y="453477"/>
                    <a:pt x="1435944" y="443522"/>
                  </a:cubicBezTo>
                  <a:cubicBezTo>
                    <a:pt x="1435944" y="433568"/>
                    <a:pt x="1444014" y="425498"/>
                    <a:pt x="1453968" y="425498"/>
                  </a:cubicBezTo>
                  <a:close/>
                  <a:moveTo>
                    <a:pt x="552748" y="425498"/>
                  </a:moveTo>
                  <a:cubicBezTo>
                    <a:pt x="562703" y="425498"/>
                    <a:pt x="570773" y="433568"/>
                    <a:pt x="570773" y="443522"/>
                  </a:cubicBezTo>
                  <a:cubicBezTo>
                    <a:pt x="570773" y="453477"/>
                    <a:pt x="562703" y="461547"/>
                    <a:pt x="552748" y="461547"/>
                  </a:cubicBezTo>
                  <a:cubicBezTo>
                    <a:pt x="542794" y="461547"/>
                    <a:pt x="534724" y="453477"/>
                    <a:pt x="534724" y="443522"/>
                  </a:cubicBezTo>
                  <a:cubicBezTo>
                    <a:pt x="534724" y="433568"/>
                    <a:pt x="542794" y="425498"/>
                    <a:pt x="552748" y="425498"/>
                  </a:cubicBezTo>
                  <a:close/>
                  <a:moveTo>
                    <a:pt x="1742358" y="419490"/>
                  </a:moveTo>
                  <a:cubicBezTo>
                    <a:pt x="1752313" y="419490"/>
                    <a:pt x="1760383" y="427560"/>
                    <a:pt x="1760383" y="437514"/>
                  </a:cubicBezTo>
                  <a:cubicBezTo>
                    <a:pt x="1760383" y="447469"/>
                    <a:pt x="1752313" y="455539"/>
                    <a:pt x="1742358" y="455539"/>
                  </a:cubicBezTo>
                  <a:cubicBezTo>
                    <a:pt x="1732404" y="455539"/>
                    <a:pt x="1724334" y="447469"/>
                    <a:pt x="1724334" y="437514"/>
                  </a:cubicBezTo>
                  <a:cubicBezTo>
                    <a:pt x="1724334" y="427560"/>
                    <a:pt x="1732404" y="419490"/>
                    <a:pt x="1742358" y="419490"/>
                  </a:cubicBezTo>
                  <a:close/>
                  <a:moveTo>
                    <a:pt x="1183602" y="413482"/>
                  </a:moveTo>
                  <a:cubicBezTo>
                    <a:pt x="1193557" y="413482"/>
                    <a:pt x="1201627" y="421552"/>
                    <a:pt x="1201627" y="431506"/>
                  </a:cubicBezTo>
                  <a:cubicBezTo>
                    <a:pt x="1201627" y="441461"/>
                    <a:pt x="1193557" y="449531"/>
                    <a:pt x="1183602" y="449531"/>
                  </a:cubicBezTo>
                  <a:cubicBezTo>
                    <a:pt x="1173648" y="449531"/>
                    <a:pt x="1165578" y="441461"/>
                    <a:pt x="1165578" y="431506"/>
                  </a:cubicBezTo>
                  <a:cubicBezTo>
                    <a:pt x="1165578" y="421552"/>
                    <a:pt x="1173648" y="413482"/>
                    <a:pt x="1183602" y="413482"/>
                  </a:cubicBezTo>
                  <a:close/>
                  <a:moveTo>
                    <a:pt x="895212" y="413482"/>
                  </a:moveTo>
                  <a:cubicBezTo>
                    <a:pt x="905166" y="413482"/>
                    <a:pt x="913236" y="421552"/>
                    <a:pt x="913236" y="431506"/>
                  </a:cubicBezTo>
                  <a:cubicBezTo>
                    <a:pt x="913236" y="441461"/>
                    <a:pt x="905166" y="449531"/>
                    <a:pt x="895212" y="449531"/>
                  </a:cubicBezTo>
                  <a:cubicBezTo>
                    <a:pt x="885257" y="449531"/>
                    <a:pt x="877187" y="441461"/>
                    <a:pt x="877187" y="431506"/>
                  </a:cubicBezTo>
                  <a:cubicBezTo>
                    <a:pt x="877187" y="421552"/>
                    <a:pt x="885257" y="413482"/>
                    <a:pt x="895212" y="413482"/>
                  </a:cubicBezTo>
                  <a:close/>
                  <a:moveTo>
                    <a:pt x="672910" y="413482"/>
                  </a:moveTo>
                  <a:cubicBezTo>
                    <a:pt x="682865" y="413482"/>
                    <a:pt x="690935" y="421552"/>
                    <a:pt x="690935" y="431506"/>
                  </a:cubicBezTo>
                  <a:cubicBezTo>
                    <a:pt x="690935" y="441461"/>
                    <a:pt x="682865" y="449531"/>
                    <a:pt x="672910" y="449531"/>
                  </a:cubicBezTo>
                  <a:cubicBezTo>
                    <a:pt x="662956" y="449531"/>
                    <a:pt x="654886" y="441461"/>
                    <a:pt x="654886" y="431506"/>
                  </a:cubicBezTo>
                  <a:cubicBezTo>
                    <a:pt x="654886" y="421552"/>
                    <a:pt x="662956" y="413482"/>
                    <a:pt x="672910" y="413482"/>
                  </a:cubicBezTo>
                  <a:close/>
                  <a:moveTo>
                    <a:pt x="3719035" y="407474"/>
                  </a:moveTo>
                  <a:cubicBezTo>
                    <a:pt x="3728990" y="407474"/>
                    <a:pt x="3737060" y="415544"/>
                    <a:pt x="3737060" y="425499"/>
                  </a:cubicBezTo>
                  <a:cubicBezTo>
                    <a:pt x="3737060" y="435453"/>
                    <a:pt x="3728990" y="443523"/>
                    <a:pt x="3719035" y="443523"/>
                  </a:cubicBezTo>
                  <a:cubicBezTo>
                    <a:pt x="3709081" y="443523"/>
                    <a:pt x="3701011" y="435453"/>
                    <a:pt x="3701011" y="425499"/>
                  </a:cubicBezTo>
                  <a:cubicBezTo>
                    <a:pt x="3701011" y="415544"/>
                    <a:pt x="3709081" y="407474"/>
                    <a:pt x="3719035" y="407474"/>
                  </a:cubicBezTo>
                  <a:close/>
                  <a:moveTo>
                    <a:pt x="6002126" y="401466"/>
                  </a:moveTo>
                  <a:cubicBezTo>
                    <a:pt x="6012081" y="401466"/>
                    <a:pt x="6020151" y="409535"/>
                    <a:pt x="6020151" y="419490"/>
                  </a:cubicBezTo>
                  <a:cubicBezTo>
                    <a:pt x="6020151" y="429445"/>
                    <a:pt x="6012081" y="437515"/>
                    <a:pt x="6002126" y="437515"/>
                  </a:cubicBezTo>
                  <a:cubicBezTo>
                    <a:pt x="5992172" y="437515"/>
                    <a:pt x="5984102" y="429445"/>
                    <a:pt x="5984102" y="419490"/>
                  </a:cubicBezTo>
                  <a:cubicBezTo>
                    <a:pt x="5984102" y="409535"/>
                    <a:pt x="5992172" y="401466"/>
                    <a:pt x="6002126" y="401466"/>
                  </a:cubicBezTo>
                  <a:close/>
                  <a:moveTo>
                    <a:pt x="1970668" y="401466"/>
                  </a:moveTo>
                  <a:cubicBezTo>
                    <a:pt x="1980623" y="401466"/>
                    <a:pt x="1988693" y="409535"/>
                    <a:pt x="1988693" y="419490"/>
                  </a:cubicBezTo>
                  <a:cubicBezTo>
                    <a:pt x="1988693" y="429445"/>
                    <a:pt x="1980623" y="437515"/>
                    <a:pt x="1970668" y="437515"/>
                  </a:cubicBezTo>
                  <a:cubicBezTo>
                    <a:pt x="1960714" y="437515"/>
                    <a:pt x="1952644" y="429445"/>
                    <a:pt x="1952644" y="419490"/>
                  </a:cubicBezTo>
                  <a:cubicBezTo>
                    <a:pt x="1952644" y="409535"/>
                    <a:pt x="1960714" y="401466"/>
                    <a:pt x="1970668" y="401466"/>
                  </a:cubicBezTo>
                  <a:close/>
                  <a:moveTo>
                    <a:pt x="5533492" y="395457"/>
                  </a:moveTo>
                  <a:cubicBezTo>
                    <a:pt x="5543447" y="395457"/>
                    <a:pt x="5551517" y="403527"/>
                    <a:pt x="5551517" y="413481"/>
                  </a:cubicBezTo>
                  <a:cubicBezTo>
                    <a:pt x="5551517" y="423436"/>
                    <a:pt x="5543447" y="431506"/>
                    <a:pt x="5533492" y="431506"/>
                  </a:cubicBezTo>
                  <a:cubicBezTo>
                    <a:pt x="5523537" y="431506"/>
                    <a:pt x="5515468" y="423436"/>
                    <a:pt x="5515468" y="413481"/>
                  </a:cubicBezTo>
                  <a:cubicBezTo>
                    <a:pt x="5515468" y="403527"/>
                    <a:pt x="5523537" y="395457"/>
                    <a:pt x="5533492" y="395457"/>
                  </a:cubicBezTo>
                  <a:close/>
                  <a:moveTo>
                    <a:pt x="3166287" y="395457"/>
                  </a:moveTo>
                  <a:cubicBezTo>
                    <a:pt x="3176242" y="395457"/>
                    <a:pt x="3184312" y="403527"/>
                    <a:pt x="3184312" y="413481"/>
                  </a:cubicBezTo>
                  <a:cubicBezTo>
                    <a:pt x="3184312" y="423436"/>
                    <a:pt x="3176242" y="431506"/>
                    <a:pt x="3166287" y="431506"/>
                  </a:cubicBezTo>
                  <a:cubicBezTo>
                    <a:pt x="3156332" y="431506"/>
                    <a:pt x="3148262" y="423436"/>
                    <a:pt x="3148262" y="413481"/>
                  </a:cubicBezTo>
                  <a:cubicBezTo>
                    <a:pt x="3148262" y="403527"/>
                    <a:pt x="3156332" y="395457"/>
                    <a:pt x="3166287" y="395457"/>
                  </a:cubicBezTo>
                  <a:close/>
                  <a:moveTo>
                    <a:pt x="2373213" y="395457"/>
                  </a:moveTo>
                  <a:cubicBezTo>
                    <a:pt x="2383168" y="395457"/>
                    <a:pt x="2391238" y="403527"/>
                    <a:pt x="2391238" y="413481"/>
                  </a:cubicBezTo>
                  <a:cubicBezTo>
                    <a:pt x="2391238" y="423436"/>
                    <a:pt x="2383168" y="431506"/>
                    <a:pt x="2373213" y="431506"/>
                  </a:cubicBezTo>
                  <a:cubicBezTo>
                    <a:pt x="2363259" y="431506"/>
                    <a:pt x="2355189" y="423436"/>
                    <a:pt x="2355189" y="413481"/>
                  </a:cubicBezTo>
                  <a:cubicBezTo>
                    <a:pt x="2355189" y="403527"/>
                    <a:pt x="2363259" y="395457"/>
                    <a:pt x="2373213" y="395457"/>
                  </a:cubicBezTo>
                  <a:close/>
                  <a:moveTo>
                    <a:pt x="787065" y="395457"/>
                  </a:moveTo>
                  <a:cubicBezTo>
                    <a:pt x="797020" y="395457"/>
                    <a:pt x="805090" y="403527"/>
                    <a:pt x="805090" y="413481"/>
                  </a:cubicBezTo>
                  <a:cubicBezTo>
                    <a:pt x="805090" y="423436"/>
                    <a:pt x="797020" y="431506"/>
                    <a:pt x="787065" y="431506"/>
                  </a:cubicBezTo>
                  <a:cubicBezTo>
                    <a:pt x="777111" y="431506"/>
                    <a:pt x="769041" y="423436"/>
                    <a:pt x="769041" y="413481"/>
                  </a:cubicBezTo>
                  <a:cubicBezTo>
                    <a:pt x="769041" y="403527"/>
                    <a:pt x="777111" y="395457"/>
                    <a:pt x="787065" y="395457"/>
                  </a:cubicBezTo>
                  <a:close/>
                  <a:moveTo>
                    <a:pt x="6344591" y="389449"/>
                  </a:moveTo>
                  <a:cubicBezTo>
                    <a:pt x="6354545" y="389449"/>
                    <a:pt x="6362615" y="397519"/>
                    <a:pt x="6362615" y="407473"/>
                  </a:cubicBezTo>
                  <a:cubicBezTo>
                    <a:pt x="6362615" y="417428"/>
                    <a:pt x="6354546" y="425498"/>
                    <a:pt x="6344591" y="425498"/>
                  </a:cubicBezTo>
                  <a:cubicBezTo>
                    <a:pt x="6334636" y="425498"/>
                    <a:pt x="6326566" y="417428"/>
                    <a:pt x="6326566" y="407473"/>
                  </a:cubicBezTo>
                  <a:cubicBezTo>
                    <a:pt x="6326566" y="397519"/>
                    <a:pt x="6334635" y="389449"/>
                    <a:pt x="6344591" y="389449"/>
                  </a:cubicBezTo>
                  <a:close/>
                  <a:moveTo>
                    <a:pt x="5407321" y="383441"/>
                  </a:moveTo>
                  <a:cubicBezTo>
                    <a:pt x="5417276" y="383441"/>
                    <a:pt x="5425346" y="391511"/>
                    <a:pt x="5425346" y="401465"/>
                  </a:cubicBezTo>
                  <a:cubicBezTo>
                    <a:pt x="5425346" y="411420"/>
                    <a:pt x="5417276" y="419490"/>
                    <a:pt x="5407321" y="419490"/>
                  </a:cubicBezTo>
                  <a:cubicBezTo>
                    <a:pt x="5397366" y="419490"/>
                    <a:pt x="5389297" y="411420"/>
                    <a:pt x="5389297" y="401465"/>
                  </a:cubicBezTo>
                  <a:cubicBezTo>
                    <a:pt x="5389297" y="391511"/>
                    <a:pt x="5397366" y="383441"/>
                    <a:pt x="5407321" y="383441"/>
                  </a:cubicBezTo>
                  <a:close/>
                  <a:moveTo>
                    <a:pt x="5233085" y="383441"/>
                  </a:moveTo>
                  <a:cubicBezTo>
                    <a:pt x="5243040" y="383441"/>
                    <a:pt x="5251110" y="391511"/>
                    <a:pt x="5251110" y="401465"/>
                  </a:cubicBezTo>
                  <a:cubicBezTo>
                    <a:pt x="5251110" y="411420"/>
                    <a:pt x="5243040" y="419490"/>
                    <a:pt x="5233085" y="419490"/>
                  </a:cubicBezTo>
                  <a:cubicBezTo>
                    <a:pt x="5223130" y="419490"/>
                    <a:pt x="5215061" y="411420"/>
                    <a:pt x="5215061" y="401465"/>
                  </a:cubicBezTo>
                  <a:cubicBezTo>
                    <a:pt x="5215061" y="391511"/>
                    <a:pt x="5223130" y="383441"/>
                    <a:pt x="5233085" y="383441"/>
                  </a:cubicBezTo>
                  <a:close/>
                  <a:moveTo>
                    <a:pt x="4956711" y="383441"/>
                  </a:moveTo>
                  <a:cubicBezTo>
                    <a:pt x="4966666" y="383441"/>
                    <a:pt x="4974736" y="391511"/>
                    <a:pt x="4974736" y="401465"/>
                  </a:cubicBezTo>
                  <a:cubicBezTo>
                    <a:pt x="4974736" y="411420"/>
                    <a:pt x="4966666" y="419490"/>
                    <a:pt x="4956711" y="419490"/>
                  </a:cubicBezTo>
                  <a:cubicBezTo>
                    <a:pt x="4946756" y="419490"/>
                    <a:pt x="4938687" y="411420"/>
                    <a:pt x="4938687" y="401465"/>
                  </a:cubicBezTo>
                  <a:cubicBezTo>
                    <a:pt x="4938687" y="391511"/>
                    <a:pt x="4946756" y="383441"/>
                    <a:pt x="4956711" y="383441"/>
                  </a:cubicBezTo>
                  <a:close/>
                  <a:moveTo>
                    <a:pt x="3604880" y="377433"/>
                  </a:moveTo>
                  <a:cubicBezTo>
                    <a:pt x="3614835" y="377433"/>
                    <a:pt x="3622905" y="385503"/>
                    <a:pt x="3622905" y="395458"/>
                  </a:cubicBezTo>
                  <a:cubicBezTo>
                    <a:pt x="3622905" y="405412"/>
                    <a:pt x="3614835" y="413482"/>
                    <a:pt x="3604880" y="413482"/>
                  </a:cubicBezTo>
                  <a:cubicBezTo>
                    <a:pt x="3594925" y="413482"/>
                    <a:pt x="3586856" y="405412"/>
                    <a:pt x="3586856" y="395458"/>
                  </a:cubicBezTo>
                  <a:cubicBezTo>
                    <a:pt x="3586856" y="385503"/>
                    <a:pt x="3594925" y="377433"/>
                    <a:pt x="3604880" y="377433"/>
                  </a:cubicBezTo>
                  <a:close/>
                  <a:moveTo>
                    <a:pt x="5082882" y="371425"/>
                  </a:moveTo>
                  <a:cubicBezTo>
                    <a:pt x="5092837" y="371425"/>
                    <a:pt x="5100907" y="379494"/>
                    <a:pt x="5100907" y="389449"/>
                  </a:cubicBezTo>
                  <a:cubicBezTo>
                    <a:pt x="5100907" y="399404"/>
                    <a:pt x="5092837" y="407474"/>
                    <a:pt x="5082882" y="407474"/>
                  </a:cubicBezTo>
                  <a:cubicBezTo>
                    <a:pt x="5072927" y="407474"/>
                    <a:pt x="5064858" y="399404"/>
                    <a:pt x="5064858" y="389449"/>
                  </a:cubicBezTo>
                  <a:cubicBezTo>
                    <a:pt x="5064858" y="379494"/>
                    <a:pt x="5072927" y="371425"/>
                    <a:pt x="5082882" y="371425"/>
                  </a:cubicBezTo>
                  <a:close/>
                  <a:moveTo>
                    <a:pt x="4638280" y="371425"/>
                  </a:moveTo>
                  <a:cubicBezTo>
                    <a:pt x="4648235" y="371425"/>
                    <a:pt x="4656305" y="379494"/>
                    <a:pt x="4656305" y="389449"/>
                  </a:cubicBezTo>
                  <a:cubicBezTo>
                    <a:pt x="4656305" y="399404"/>
                    <a:pt x="4648235" y="407474"/>
                    <a:pt x="4638280" y="407474"/>
                  </a:cubicBezTo>
                  <a:cubicBezTo>
                    <a:pt x="4628325" y="407474"/>
                    <a:pt x="4620255" y="399404"/>
                    <a:pt x="4620255" y="389449"/>
                  </a:cubicBezTo>
                  <a:cubicBezTo>
                    <a:pt x="4620255" y="379494"/>
                    <a:pt x="4628325" y="371425"/>
                    <a:pt x="4638280" y="371425"/>
                  </a:cubicBezTo>
                  <a:close/>
                  <a:moveTo>
                    <a:pt x="4289808" y="371425"/>
                  </a:moveTo>
                  <a:cubicBezTo>
                    <a:pt x="4299763" y="371425"/>
                    <a:pt x="4307833" y="379494"/>
                    <a:pt x="4307833" y="389449"/>
                  </a:cubicBezTo>
                  <a:cubicBezTo>
                    <a:pt x="4307833" y="399404"/>
                    <a:pt x="4299763" y="407474"/>
                    <a:pt x="4289808" y="407474"/>
                  </a:cubicBezTo>
                  <a:cubicBezTo>
                    <a:pt x="4279854" y="407474"/>
                    <a:pt x="4271784" y="399404"/>
                    <a:pt x="4271784" y="389449"/>
                  </a:cubicBezTo>
                  <a:cubicBezTo>
                    <a:pt x="4271784" y="379494"/>
                    <a:pt x="4279854" y="371425"/>
                    <a:pt x="4289808" y="371425"/>
                  </a:cubicBezTo>
                  <a:close/>
                  <a:moveTo>
                    <a:pt x="3412620" y="371425"/>
                  </a:moveTo>
                  <a:cubicBezTo>
                    <a:pt x="3422575" y="371425"/>
                    <a:pt x="3430645" y="379494"/>
                    <a:pt x="3430645" y="389449"/>
                  </a:cubicBezTo>
                  <a:cubicBezTo>
                    <a:pt x="3430645" y="399404"/>
                    <a:pt x="3422575" y="407474"/>
                    <a:pt x="3412620" y="407474"/>
                  </a:cubicBezTo>
                  <a:cubicBezTo>
                    <a:pt x="3402666" y="407474"/>
                    <a:pt x="3394596" y="399404"/>
                    <a:pt x="3394596" y="389449"/>
                  </a:cubicBezTo>
                  <a:cubicBezTo>
                    <a:pt x="3394596" y="379494"/>
                    <a:pt x="3402666" y="371425"/>
                    <a:pt x="3412620" y="371425"/>
                  </a:cubicBezTo>
                  <a:close/>
                  <a:moveTo>
                    <a:pt x="3286449" y="371425"/>
                  </a:moveTo>
                  <a:cubicBezTo>
                    <a:pt x="3296404" y="371425"/>
                    <a:pt x="3304474" y="379494"/>
                    <a:pt x="3304474" y="389449"/>
                  </a:cubicBezTo>
                  <a:cubicBezTo>
                    <a:pt x="3304474" y="399404"/>
                    <a:pt x="3296404" y="407474"/>
                    <a:pt x="3286449" y="407474"/>
                  </a:cubicBezTo>
                  <a:cubicBezTo>
                    <a:pt x="3276494" y="407474"/>
                    <a:pt x="3268424" y="399404"/>
                    <a:pt x="3268424" y="389449"/>
                  </a:cubicBezTo>
                  <a:cubicBezTo>
                    <a:pt x="3268424" y="379494"/>
                    <a:pt x="3276494" y="371425"/>
                    <a:pt x="3286449" y="371425"/>
                  </a:cubicBezTo>
                  <a:close/>
                  <a:moveTo>
                    <a:pt x="2204985" y="371425"/>
                  </a:moveTo>
                  <a:cubicBezTo>
                    <a:pt x="2214940" y="371425"/>
                    <a:pt x="2223010" y="379494"/>
                    <a:pt x="2223010" y="389449"/>
                  </a:cubicBezTo>
                  <a:cubicBezTo>
                    <a:pt x="2223010" y="399404"/>
                    <a:pt x="2214940" y="407474"/>
                    <a:pt x="2204985" y="407474"/>
                  </a:cubicBezTo>
                  <a:cubicBezTo>
                    <a:pt x="2195031" y="407474"/>
                    <a:pt x="2186961" y="399404"/>
                    <a:pt x="2186961" y="389449"/>
                  </a:cubicBezTo>
                  <a:cubicBezTo>
                    <a:pt x="2186961" y="379494"/>
                    <a:pt x="2195031" y="371425"/>
                    <a:pt x="2204985" y="371425"/>
                  </a:cubicBezTo>
                  <a:close/>
                  <a:moveTo>
                    <a:pt x="1033398" y="371425"/>
                  </a:moveTo>
                  <a:cubicBezTo>
                    <a:pt x="1043353" y="371425"/>
                    <a:pt x="1051423" y="379494"/>
                    <a:pt x="1051423" y="389449"/>
                  </a:cubicBezTo>
                  <a:cubicBezTo>
                    <a:pt x="1051423" y="399404"/>
                    <a:pt x="1043353" y="407474"/>
                    <a:pt x="1033398" y="407474"/>
                  </a:cubicBezTo>
                  <a:cubicBezTo>
                    <a:pt x="1023444" y="407474"/>
                    <a:pt x="1015374" y="399404"/>
                    <a:pt x="1015374" y="389449"/>
                  </a:cubicBezTo>
                  <a:cubicBezTo>
                    <a:pt x="1015374" y="379494"/>
                    <a:pt x="1023444" y="371425"/>
                    <a:pt x="1033398" y="371425"/>
                  </a:cubicBezTo>
                  <a:close/>
                  <a:moveTo>
                    <a:pt x="432585" y="371425"/>
                  </a:moveTo>
                  <a:cubicBezTo>
                    <a:pt x="442540" y="371425"/>
                    <a:pt x="450610" y="379494"/>
                    <a:pt x="450610" y="389449"/>
                  </a:cubicBezTo>
                  <a:cubicBezTo>
                    <a:pt x="450610" y="399404"/>
                    <a:pt x="442540" y="407474"/>
                    <a:pt x="432585" y="407474"/>
                  </a:cubicBezTo>
                  <a:cubicBezTo>
                    <a:pt x="422631" y="407474"/>
                    <a:pt x="414561" y="399404"/>
                    <a:pt x="414561" y="389449"/>
                  </a:cubicBezTo>
                  <a:cubicBezTo>
                    <a:pt x="414561" y="379494"/>
                    <a:pt x="422631" y="371425"/>
                    <a:pt x="432585" y="371425"/>
                  </a:cubicBezTo>
                  <a:close/>
                  <a:moveTo>
                    <a:pt x="4037466" y="365417"/>
                  </a:moveTo>
                  <a:cubicBezTo>
                    <a:pt x="4047421" y="365417"/>
                    <a:pt x="4055491" y="373487"/>
                    <a:pt x="4055491" y="383441"/>
                  </a:cubicBezTo>
                  <a:cubicBezTo>
                    <a:pt x="4055491" y="393396"/>
                    <a:pt x="4047421" y="401466"/>
                    <a:pt x="4037466" y="401466"/>
                  </a:cubicBezTo>
                  <a:cubicBezTo>
                    <a:pt x="4027511" y="401466"/>
                    <a:pt x="4019441" y="393396"/>
                    <a:pt x="4019441" y="383441"/>
                  </a:cubicBezTo>
                  <a:cubicBezTo>
                    <a:pt x="4019441" y="373487"/>
                    <a:pt x="4027511" y="365417"/>
                    <a:pt x="4037466" y="365417"/>
                  </a:cubicBezTo>
                  <a:close/>
                  <a:moveTo>
                    <a:pt x="2943986" y="365417"/>
                  </a:moveTo>
                  <a:cubicBezTo>
                    <a:pt x="2953941" y="365417"/>
                    <a:pt x="2962011" y="373487"/>
                    <a:pt x="2962011" y="383441"/>
                  </a:cubicBezTo>
                  <a:cubicBezTo>
                    <a:pt x="2962011" y="393396"/>
                    <a:pt x="2953941" y="401466"/>
                    <a:pt x="2943986" y="401466"/>
                  </a:cubicBezTo>
                  <a:cubicBezTo>
                    <a:pt x="2934031" y="401466"/>
                    <a:pt x="2925962" y="393396"/>
                    <a:pt x="2925962" y="383441"/>
                  </a:cubicBezTo>
                  <a:cubicBezTo>
                    <a:pt x="2925962" y="373487"/>
                    <a:pt x="2934031" y="365417"/>
                    <a:pt x="2943986" y="365417"/>
                  </a:cubicBezTo>
                  <a:close/>
                  <a:moveTo>
                    <a:pt x="2811807" y="365417"/>
                  </a:moveTo>
                  <a:cubicBezTo>
                    <a:pt x="2821762" y="365417"/>
                    <a:pt x="2829832" y="373487"/>
                    <a:pt x="2829832" y="383441"/>
                  </a:cubicBezTo>
                  <a:cubicBezTo>
                    <a:pt x="2829832" y="393396"/>
                    <a:pt x="2821762" y="401466"/>
                    <a:pt x="2811807" y="401466"/>
                  </a:cubicBezTo>
                  <a:cubicBezTo>
                    <a:pt x="2801853" y="401466"/>
                    <a:pt x="2793783" y="393396"/>
                    <a:pt x="2793783" y="383441"/>
                  </a:cubicBezTo>
                  <a:cubicBezTo>
                    <a:pt x="2793783" y="373487"/>
                    <a:pt x="2801853" y="365417"/>
                    <a:pt x="2811807" y="365417"/>
                  </a:cubicBezTo>
                  <a:close/>
                  <a:moveTo>
                    <a:pt x="5899988" y="353401"/>
                  </a:moveTo>
                  <a:cubicBezTo>
                    <a:pt x="5909943" y="353401"/>
                    <a:pt x="5918013" y="361471"/>
                    <a:pt x="5918013" y="371425"/>
                  </a:cubicBezTo>
                  <a:cubicBezTo>
                    <a:pt x="5918013" y="381380"/>
                    <a:pt x="5909943" y="389450"/>
                    <a:pt x="5899988" y="389450"/>
                  </a:cubicBezTo>
                  <a:cubicBezTo>
                    <a:pt x="5890033" y="389450"/>
                    <a:pt x="5881963" y="381380"/>
                    <a:pt x="5881963" y="371425"/>
                  </a:cubicBezTo>
                  <a:cubicBezTo>
                    <a:pt x="5881963" y="361471"/>
                    <a:pt x="5890033" y="353401"/>
                    <a:pt x="5899988" y="353401"/>
                  </a:cubicBezTo>
                  <a:close/>
                  <a:moveTo>
                    <a:pt x="4842556" y="353401"/>
                  </a:moveTo>
                  <a:cubicBezTo>
                    <a:pt x="4852511" y="353401"/>
                    <a:pt x="4860581" y="361471"/>
                    <a:pt x="4860581" y="371425"/>
                  </a:cubicBezTo>
                  <a:cubicBezTo>
                    <a:pt x="4860581" y="381380"/>
                    <a:pt x="4852511" y="389450"/>
                    <a:pt x="4842556" y="389450"/>
                  </a:cubicBezTo>
                  <a:cubicBezTo>
                    <a:pt x="4832601" y="389450"/>
                    <a:pt x="4824532" y="381380"/>
                    <a:pt x="4824532" y="371425"/>
                  </a:cubicBezTo>
                  <a:cubicBezTo>
                    <a:pt x="4824532" y="361471"/>
                    <a:pt x="4832601" y="353401"/>
                    <a:pt x="4842556" y="353401"/>
                  </a:cubicBezTo>
                  <a:close/>
                  <a:moveTo>
                    <a:pt x="4518117" y="353401"/>
                  </a:moveTo>
                  <a:cubicBezTo>
                    <a:pt x="4528072" y="353401"/>
                    <a:pt x="4536142" y="361471"/>
                    <a:pt x="4536142" y="371425"/>
                  </a:cubicBezTo>
                  <a:cubicBezTo>
                    <a:pt x="4536142" y="381380"/>
                    <a:pt x="4528072" y="389450"/>
                    <a:pt x="4518117" y="389450"/>
                  </a:cubicBezTo>
                  <a:cubicBezTo>
                    <a:pt x="4508162" y="389450"/>
                    <a:pt x="4500092" y="381380"/>
                    <a:pt x="4500092" y="371425"/>
                  </a:cubicBezTo>
                  <a:cubicBezTo>
                    <a:pt x="4500092" y="361471"/>
                    <a:pt x="4508162" y="353401"/>
                    <a:pt x="4518117" y="353401"/>
                  </a:cubicBezTo>
                  <a:close/>
                  <a:moveTo>
                    <a:pt x="4403962" y="353401"/>
                  </a:moveTo>
                  <a:cubicBezTo>
                    <a:pt x="4413917" y="353401"/>
                    <a:pt x="4421987" y="361471"/>
                    <a:pt x="4421987" y="371425"/>
                  </a:cubicBezTo>
                  <a:cubicBezTo>
                    <a:pt x="4421987" y="381380"/>
                    <a:pt x="4413917" y="389450"/>
                    <a:pt x="4403962" y="389450"/>
                  </a:cubicBezTo>
                  <a:cubicBezTo>
                    <a:pt x="4394008" y="389450"/>
                    <a:pt x="4385938" y="381380"/>
                    <a:pt x="4385938" y="371425"/>
                  </a:cubicBezTo>
                  <a:cubicBezTo>
                    <a:pt x="4385938" y="361471"/>
                    <a:pt x="4394008" y="353401"/>
                    <a:pt x="4403962" y="353401"/>
                  </a:cubicBezTo>
                  <a:close/>
                  <a:moveTo>
                    <a:pt x="4151621" y="353401"/>
                  </a:moveTo>
                  <a:cubicBezTo>
                    <a:pt x="4161576" y="353401"/>
                    <a:pt x="4169646" y="361471"/>
                    <a:pt x="4169646" y="371425"/>
                  </a:cubicBezTo>
                  <a:cubicBezTo>
                    <a:pt x="4169646" y="381380"/>
                    <a:pt x="4161576" y="389450"/>
                    <a:pt x="4151621" y="389450"/>
                  </a:cubicBezTo>
                  <a:cubicBezTo>
                    <a:pt x="4141666" y="389450"/>
                    <a:pt x="4133597" y="381380"/>
                    <a:pt x="4133597" y="371425"/>
                  </a:cubicBezTo>
                  <a:cubicBezTo>
                    <a:pt x="4133597" y="361471"/>
                    <a:pt x="4141666" y="353401"/>
                    <a:pt x="4151621" y="353401"/>
                  </a:cubicBezTo>
                  <a:close/>
                  <a:moveTo>
                    <a:pt x="3911295" y="347392"/>
                  </a:moveTo>
                  <a:cubicBezTo>
                    <a:pt x="3921250" y="347392"/>
                    <a:pt x="3929320" y="355462"/>
                    <a:pt x="3929320" y="365417"/>
                  </a:cubicBezTo>
                  <a:cubicBezTo>
                    <a:pt x="3929320" y="375371"/>
                    <a:pt x="3921250" y="383441"/>
                    <a:pt x="3911295" y="383441"/>
                  </a:cubicBezTo>
                  <a:cubicBezTo>
                    <a:pt x="3901340" y="383441"/>
                    <a:pt x="3893271" y="375371"/>
                    <a:pt x="3893271" y="365417"/>
                  </a:cubicBezTo>
                  <a:cubicBezTo>
                    <a:pt x="3893271" y="355462"/>
                    <a:pt x="3901340" y="347392"/>
                    <a:pt x="3911295" y="347392"/>
                  </a:cubicBezTo>
                  <a:close/>
                  <a:moveTo>
                    <a:pt x="2078814" y="347392"/>
                  </a:moveTo>
                  <a:cubicBezTo>
                    <a:pt x="2088769" y="347392"/>
                    <a:pt x="2096839" y="355462"/>
                    <a:pt x="2096839" y="365417"/>
                  </a:cubicBezTo>
                  <a:cubicBezTo>
                    <a:pt x="2096839" y="375371"/>
                    <a:pt x="2088769" y="383441"/>
                    <a:pt x="2078814" y="383441"/>
                  </a:cubicBezTo>
                  <a:cubicBezTo>
                    <a:pt x="2068860" y="383441"/>
                    <a:pt x="2060790" y="375371"/>
                    <a:pt x="2060790" y="365417"/>
                  </a:cubicBezTo>
                  <a:cubicBezTo>
                    <a:pt x="2060790" y="355462"/>
                    <a:pt x="2068860" y="347392"/>
                    <a:pt x="2078814" y="347392"/>
                  </a:cubicBezTo>
                  <a:close/>
                  <a:moveTo>
                    <a:pt x="1345823" y="347392"/>
                  </a:moveTo>
                  <a:cubicBezTo>
                    <a:pt x="1355777" y="347392"/>
                    <a:pt x="1363847" y="355462"/>
                    <a:pt x="1363847" y="365417"/>
                  </a:cubicBezTo>
                  <a:cubicBezTo>
                    <a:pt x="1363847" y="375371"/>
                    <a:pt x="1355777" y="383441"/>
                    <a:pt x="1345823" y="383441"/>
                  </a:cubicBezTo>
                  <a:cubicBezTo>
                    <a:pt x="1335868" y="383441"/>
                    <a:pt x="1327798" y="375371"/>
                    <a:pt x="1327798" y="365417"/>
                  </a:cubicBezTo>
                  <a:cubicBezTo>
                    <a:pt x="1327798" y="355462"/>
                    <a:pt x="1335868" y="347392"/>
                    <a:pt x="1345823" y="347392"/>
                  </a:cubicBezTo>
                  <a:close/>
                  <a:moveTo>
                    <a:pt x="1556107" y="341384"/>
                  </a:moveTo>
                  <a:cubicBezTo>
                    <a:pt x="1566061" y="341384"/>
                    <a:pt x="1574131" y="349453"/>
                    <a:pt x="1574131" y="359408"/>
                  </a:cubicBezTo>
                  <a:cubicBezTo>
                    <a:pt x="1574131" y="369363"/>
                    <a:pt x="1566061" y="377433"/>
                    <a:pt x="1556107" y="377433"/>
                  </a:cubicBezTo>
                  <a:cubicBezTo>
                    <a:pt x="1546152" y="377433"/>
                    <a:pt x="1538082" y="369363"/>
                    <a:pt x="1538082" y="359408"/>
                  </a:cubicBezTo>
                  <a:cubicBezTo>
                    <a:pt x="1538082" y="349453"/>
                    <a:pt x="1546152" y="341384"/>
                    <a:pt x="1556107" y="341384"/>
                  </a:cubicBezTo>
                  <a:close/>
                  <a:moveTo>
                    <a:pt x="306414" y="341384"/>
                  </a:moveTo>
                  <a:cubicBezTo>
                    <a:pt x="316369" y="341384"/>
                    <a:pt x="324439" y="349453"/>
                    <a:pt x="324439" y="359408"/>
                  </a:cubicBezTo>
                  <a:cubicBezTo>
                    <a:pt x="324439" y="369363"/>
                    <a:pt x="316369" y="377433"/>
                    <a:pt x="306414" y="377433"/>
                  </a:cubicBezTo>
                  <a:cubicBezTo>
                    <a:pt x="296460" y="377433"/>
                    <a:pt x="288390" y="369363"/>
                    <a:pt x="288390" y="359408"/>
                  </a:cubicBezTo>
                  <a:cubicBezTo>
                    <a:pt x="288390" y="349453"/>
                    <a:pt x="296460" y="341384"/>
                    <a:pt x="306414" y="341384"/>
                  </a:cubicBezTo>
                  <a:close/>
                  <a:moveTo>
                    <a:pt x="6206403" y="335376"/>
                  </a:moveTo>
                  <a:cubicBezTo>
                    <a:pt x="6216358" y="335376"/>
                    <a:pt x="6224428" y="343446"/>
                    <a:pt x="6224428" y="353400"/>
                  </a:cubicBezTo>
                  <a:cubicBezTo>
                    <a:pt x="6224428" y="363355"/>
                    <a:pt x="6216358" y="371425"/>
                    <a:pt x="6206403" y="371425"/>
                  </a:cubicBezTo>
                  <a:cubicBezTo>
                    <a:pt x="6196449" y="371425"/>
                    <a:pt x="6188379" y="363355"/>
                    <a:pt x="6188379" y="353400"/>
                  </a:cubicBezTo>
                  <a:cubicBezTo>
                    <a:pt x="6188379" y="343446"/>
                    <a:pt x="6196449" y="335376"/>
                    <a:pt x="6206403" y="335376"/>
                  </a:cubicBezTo>
                  <a:close/>
                  <a:moveTo>
                    <a:pt x="1670261" y="335376"/>
                  </a:moveTo>
                  <a:cubicBezTo>
                    <a:pt x="1680216" y="335376"/>
                    <a:pt x="1688286" y="343446"/>
                    <a:pt x="1688286" y="353400"/>
                  </a:cubicBezTo>
                  <a:cubicBezTo>
                    <a:pt x="1688286" y="363355"/>
                    <a:pt x="1680216" y="371425"/>
                    <a:pt x="1670261" y="371425"/>
                  </a:cubicBezTo>
                  <a:cubicBezTo>
                    <a:pt x="1660307" y="371425"/>
                    <a:pt x="1652237" y="363355"/>
                    <a:pt x="1652237" y="353400"/>
                  </a:cubicBezTo>
                  <a:cubicBezTo>
                    <a:pt x="1652237" y="343446"/>
                    <a:pt x="1660307" y="335376"/>
                    <a:pt x="1670261" y="335376"/>
                  </a:cubicBezTo>
                  <a:close/>
                  <a:moveTo>
                    <a:pt x="5767809" y="329368"/>
                  </a:moveTo>
                  <a:cubicBezTo>
                    <a:pt x="5777764" y="329368"/>
                    <a:pt x="5785834" y="337438"/>
                    <a:pt x="5785834" y="347392"/>
                  </a:cubicBezTo>
                  <a:cubicBezTo>
                    <a:pt x="5785834" y="357347"/>
                    <a:pt x="5777764" y="365417"/>
                    <a:pt x="5767809" y="365417"/>
                  </a:cubicBezTo>
                  <a:cubicBezTo>
                    <a:pt x="5757854" y="365417"/>
                    <a:pt x="5749785" y="357347"/>
                    <a:pt x="5749785" y="347392"/>
                  </a:cubicBezTo>
                  <a:cubicBezTo>
                    <a:pt x="5749785" y="337438"/>
                    <a:pt x="5757854" y="329368"/>
                    <a:pt x="5767809" y="329368"/>
                  </a:cubicBezTo>
                  <a:close/>
                  <a:moveTo>
                    <a:pt x="3797141" y="329368"/>
                  </a:moveTo>
                  <a:cubicBezTo>
                    <a:pt x="3807096" y="329368"/>
                    <a:pt x="3815166" y="337438"/>
                    <a:pt x="3815166" y="347392"/>
                  </a:cubicBezTo>
                  <a:cubicBezTo>
                    <a:pt x="3815166" y="357347"/>
                    <a:pt x="3807096" y="365417"/>
                    <a:pt x="3797141" y="365417"/>
                  </a:cubicBezTo>
                  <a:cubicBezTo>
                    <a:pt x="3787186" y="365417"/>
                    <a:pt x="3779116" y="357347"/>
                    <a:pt x="3779116" y="347392"/>
                  </a:cubicBezTo>
                  <a:cubicBezTo>
                    <a:pt x="3779116" y="337438"/>
                    <a:pt x="3787186" y="329368"/>
                    <a:pt x="3797141" y="329368"/>
                  </a:cubicBezTo>
                  <a:close/>
                  <a:moveTo>
                    <a:pt x="2673619" y="329368"/>
                  </a:moveTo>
                  <a:cubicBezTo>
                    <a:pt x="2683574" y="329368"/>
                    <a:pt x="2691644" y="337438"/>
                    <a:pt x="2691644" y="347392"/>
                  </a:cubicBezTo>
                  <a:cubicBezTo>
                    <a:pt x="2691644" y="357347"/>
                    <a:pt x="2683574" y="365417"/>
                    <a:pt x="2673619" y="365417"/>
                  </a:cubicBezTo>
                  <a:cubicBezTo>
                    <a:pt x="2663664" y="365417"/>
                    <a:pt x="2655595" y="357347"/>
                    <a:pt x="2655595" y="347392"/>
                  </a:cubicBezTo>
                  <a:cubicBezTo>
                    <a:pt x="2655595" y="337438"/>
                    <a:pt x="2663664" y="329368"/>
                    <a:pt x="2673619" y="329368"/>
                  </a:cubicBezTo>
                  <a:close/>
                  <a:moveTo>
                    <a:pt x="1898570" y="329368"/>
                  </a:moveTo>
                  <a:cubicBezTo>
                    <a:pt x="1908525" y="329368"/>
                    <a:pt x="1916595" y="337438"/>
                    <a:pt x="1916595" y="347392"/>
                  </a:cubicBezTo>
                  <a:cubicBezTo>
                    <a:pt x="1916595" y="357347"/>
                    <a:pt x="1908525" y="365417"/>
                    <a:pt x="1898570" y="365417"/>
                  </a:cubicBezTo>
                  <a:cubicBezTo>
                    <a:pt x="1888616" y="365417"/>
                    <a:pt x="1880546" y="357347"/>
                    <a:pt x="1880546" y="347392"/>
                  </a:cubicBezTo>
                  <a:cubicBezTo>
                    <a:pt x="1880546" y="337438"/>
                    <a:pt x="1888616" y="329368"/>
                    <a:pt x="1898570" y="329368"/>
                  </a:cubicBezTo>
                  <a:close/>
                  <a:moveTo>
                    <a:pt x="66089" y="323360"/>
                  </a:moveTo>
                  <a:cubicBezTo>
                    <a:pt x="76044" y="323360"/>
                    <a:pt x="84114" y="331430"/>
                    <a:pt x="84114" y="341384"/>
                  </a:cubicBezTo>
                  <a:cubicBezTo>
                    <a:pt x="84114" y="351339"/>
                    <a:pt x="76044" y="359409"/>
                    <a:pt x="66089" y="359409"/>
                  </a:cubicBezTo>
                  <a:cubicBezTo>
                    <a:pt x="56135" y="359409"/>
                    <a:pt x="48065" y="351339"/>
                    <a:pt x="48065" y="341384"/>
                  </a:cubicBezTo>
                  <a:cubicBezTo>
                    <a:pt x="48065" y="331430"/>
                    <a:pt x="56135" y="323360"/>
                    <a:pt x="66089" y="323360"/>
                  </a:cubicBezTo>
                  <a:close/>
                  <a:moveTo>
                    <a:pt x="5647646" y="317352"/>
                  </a:moveTo>
                  <a:cubicBezTo>
                    <a:pt x="5657601" y="317352"/>
                    <a:pt x="5665671" y="325422"/>
                    <a:pt x="5665671" y="335377"/>
                  </a:cubicBezTo>
                  <a:cubicBezTo>
                    <a:pt x="5665671" y="345331"/>
                    <a:pt x="5657601" y="353401"/>
                    <a:pt x="5647646" y="353401"/>
                  </a:cubicBezTo>
                  <a:cubicBezTo>
                    <a:pt x="5637691" y="353401"/>
                    <a:pt x="5629622" y="345331"/>
                    <a:pt x="5629622" y="335377"/>
                  </a:cubicBezTo>
                  <a:cubicBezTo>
                    <a:pt x="5629622" y="325422"/>
                    <a:pt x="5637691" y="317352"/>
                    <a:pt x="5647646" y="317352"/>
                  </a:cubicBezTo>
                  <a:close/>
                  <a:moveTo>
                    <a:pt x="3064148" y="311344"/>
                  </a:moveTo>
                  <a:cubicBezTo>
                    <a:pt x="3074103" y="311344"/>
                    <a:pt x="3082173" y="319413"/>
                    <a:pt x="3082173" y="329368"/>
                  </a:cubicBezTo>
                  <a:cubicBezTo>
                    <a:pt x="3082173" y="339323"/>
                    <a:pt x="3074103" y="347393"/>
                    <a:pt x="3064148" y="347393"/>
                  </a:cubicBezTo>
                  <a:cubicBezTo>
                    <a:pt x="3054193" y="347393"/>
                    <a:pt x="3046124" y="339323"/>
                    <a:pt x="3046124" y="329368"/>
                  </a:cubicBezTo>
                  <a:cubicBezTo>
                    <a:pt x="3046124" y="319413"/>
                    <a:pt x="3054193" y="311344"/>
                    <a:pt x="3064148" y="311344"/>
                  </a:cubicBezTo>
                  <a:close/>
                  <a:moveTo>
                    <a:pt x="2553457" y="311344"/>
                  </a:moveTo>
                  <a:cubicBezTo>
                    <a:pt x="2563412" y="311344"/>
                    <a:pt x="2571482" y="319413"/>
                    <a:pt x="2571482" y="329368"/>
                  </a:cubicBezTo>
                  <a:cubicBezTo>
                    <a:pt x="2571482" y="339323"/>
                    <a:pt x="2563412" y="347393"/>
                    <a:pt x="2553457" y="347393"/>
                  </a:cubicBezTo>
                  <a:cubicBezTo>
                    <a:pt x="2543502" y="347393"/>
                    <a:pt x="2535433" y="339323"/>
                    <a:pt x="2535433" y="329368"/>
                  </a:cubicBezTo>
                  <a:cubicBezTo>
                    <a:pt x="2535433" y="319413"/>
                    <a:pt x="2543502" y="311344"/>
                    <a:pt x="2553457" y="311344"/>
                  </a:cubicBezTo>
                  <a:close/>
                  <a:moveTo>
                    <a:pt x="6098257" y="305335"/>
                  </a:moveTo>
                  <a:cubicBezTo>
                    <a:pt x="6108212" y="305335"/>
                    <a:pt x="6116282" y="313405"/>
                    <a:pt x="6116282" y="323359"/>
                  </a:cubicBezTo>
                  <a:cubicBezTo>
                    <a:pt x="6116282" y="333314"/>
                    <a:pt x="6108212" y="341384"/>
                    <a:pt x="6098257" y="341384"/>
                  </a:cubicBezTo>
                  <a:cubicBezTo>
                    <a:pt x="6088302" y="341384"/>
                    <a:pt x="6080233" y="333314"/>
                    <a:pt x="6080233" y="323359"/>
                  </a:cubicBezTo>
                  <a:cubicBezTo>
                    <a:pt x="6080233" y="313405"/>
                    <a:pt x="6088302" y="305335"/>
                    <a:pt x="6098257" y="305335"/>
                  </a:cubicBezTo>
                  <a:close/>
                  <a:moveTo>
                    <a:pt x="1231667" y="305335"/>
                  </a:moveTo>
                  <a:cubicBezTo>
                    <a:pt x="1241622" y="305335"/>
                    <a:pt x="1249692" y="313405"/>
                    <a:pt x="1249692" y="323359"/>
                  </a:cubicBezTo>
                  <a:cubicBezTo>
                    <a:pt x="1249692" y="333314"/>
                    <a:pt x="1241622" y="341384"/>
                    <a:pt x="1231667" y="341384"/>
                  </a:cubicBezTo>
                  <a:cubicBezTo>
                    <a:pt x="1221713" y="341384"/>
                    <a:pt x="1213643" y="333314"/>
                    <a:pt x="1213643" y="323359"/>
                  </a:cubicBezTo>
                  <a:cubicBezTo>
                    <a:pt x="1213643" y="313405"/>
                    <a:pt x="1221713" y="305335"/>
                    <a:pt x="1231667" y="305335"/>
                  </a:cubicBezTo>
                  <a:close/>
                  <a:moveTo>
                    <a:pt x="174235" y="305335"/>
                  </a:moveTo>
                  <a:cubicBezTo>
                    <a:pt x="184190" y="305335"/>
                    <a:pt x="192260" y="313405"/>
                    <a:pt x="192260" y="323359"/>
                  </a:cubicBezTo>
                  <a:cubicBezTo>
                    <a:pt x="192260" y="333314"/>
                    <a:pt x="184190" y="341384"/>
                    <a:pt x="174235" y="341384"/>
                  </a:cubicBezTo>
                  <a:cubicBezTo>
                    <a:pt x="164281" y="341384"/>
                    <a:pt x="156211" y="333314"/>
                    <a:pt x="156211" y="323359"/>
                  </a:cubicBezTo>
                  <a:cubicBezTo>
                    <a:pt x="156211" y="313405"/>
                    <a:pt x="164281" y="305335"/>
                    <a:pt x="174235" y="305335"/>
                  </a:cubicBezTo>
                  <a:close/>
                  <a:moveTo>
                    <a:pt x="3520767" y="299327"/>
                  </a:moveTo>
                  <a:cubicBezTo>
                    <a:pt x="3530722" y="299327"/>
                    <a:pt x="3538792" y="307397"/>
                    <a:pt x="3538792" y="317351"/>
                  </a:cubicBezTo>
                  <a:cubicBezTo>
                    <a:pt x="3538792" y="327306"/>
                    <a:pt x="3530722" y="335376"/>
                    <a:pt x="3520767" y="335376"/>
                  </a:cubicBezTo>
                  <a:cubicBezTo>
                    <a:pt x="3510812" y="335376"/>
                    <a:pt x="3502743" y="327306"/>
                    <a:pt x="3502743" y="317351"/>
                  </a:cubicBezTo>
                  <a:cubicBezTo>
                    <a:pt x="3502743" y="307397"/>
                    <a:pt x="3510812" y="299327"/>
                    <a:pt x="3520767" y="299327"/>
                  </a:cubicBezTo>
                  <a:close/>
                  <a:moveTo>
                    <a:pt x="5347240" y="293319"/>
                  </a:moveTo>
                  <a:cubicBezTo>
                    <a:pt x="5357195" y="293319"/>
                    <a:pt x="5365265" y="301389"/>
                    <a:pt x="5365265" y="311343"/>
                  </a:cubicBezTo>
                  <a:cubicBezTo>
                    <a:pt x="5365265" y="321298"/>
                    <a:pt x="5357195" y="329368"/>
                    <a:pt x="5347240" y="329368"/>
                  </a:cubicBezTo>
                  <a:cubicBezTo>
                    <a:pt x="5337285" y="329368"/>
                    <a:pt x="5329216" y="321298"/>
                    <a:pt x="5329216" y="311343"/>
                  </a:cubicBezTo>
                  <a:cubicBezTo>
                    <a:pt x="5329216" y="301389"/>
                    <a:pt x="5337285" y="293319"/>
                    <a:pt x="5347240" y="293319"/>
                  </a:cubicBezTo>
                  <a:close/>
                  <a:moveTo>
                    <a:pt x="2439302" y="293319"/>
                  </a:moveTo>
                  <a:cubicBezTo>
                    <a:pt x="2449257" y="293319"/>
                    <a:pt x="2457327" y="301389"/>
                    <a:pt x="2457327" y="311343"/>
                  </a:cubicBezTo>
                  <a:cubicBezTo>
                    <a:pt x="2457327" y="321298"/>
                    <a:pt x="2449257" y="329368"/>
                    <a:pt x="2439302" y="329368"/>
                  </a:cubicBezTo>
                  <a:cubicBezTo>
                    <a:pt x="2429347" y="329368"/>
                    <a:pt x="2421278" y="321298"/>
                    <a:pt x="2421278" y="311343"/>
                  </a:cubicBezTo>
                  <a:cubicBezTo>
                    <a:pt x="2421278" y="301389"/>
                    <a:pt x="2429347" y="293319"/>
                    <a:pt x="2439302" y="293319"/>
                  </a:cubicBezTo>
                  <a:close/>
                  <a:moveTo>
                    <a:pt x="2301115" y="293319"/>
                  </a:moveTo>
                  <a:cubicBezTo>
                    <a:pt x="2311070" y="293319"/>
                    <a:pt x="2319140" y="301389"/>
                    <a:pt x="2319140" y="311343"/>
                  </a:cubicBezTo>
                  <a:cubicBezTo>
                    <a:pt x="2319140" y="321298"/>
                    <a:pt x="2311070" y="329368"/>
                    <a:pt x="2301115" y="329368"/>
                  </a:cubicBezTo>
                  <a:cubicBezTo>
                    <a:pt x="2291161" y="329368"/>
                    <a:pt x="2283091" y="321298"/>
                    <a:pt x="2283091" y="311343"/>
                  </a:cubicBezTo>
                  <a:cubicBezTo>
                    <a:pt x="2283091" y="301389"/>
                    <a:pt x="2291161" y="293319"/>
                    <a:pt x="2301115" y="293319"/>
                  </a:cubicBezTo>
                  <a:close/>
                  <a:moveTo>
                    <a:pt x="1447960" y="293319"/>
                  </a:moveTo>
                  <a:cubicBezTo>
                    <a:pt x="1457915" y="293319"/>
                    <a:pt x="1465985" y="301389"/>
                    <a:pt x="1465985" y="311343"/>
                  </a:cubicBezTo>
                  <a:cubicBezTo>
                    <a:pt x="1465985" y="321298"/>
                    <a:pt x="1457915" y="329368"/>
                    <a:pt x="1447960" y="329368"/>
                  </a:cubicBezTo>
                  <a:cubicBezTo>
                    <a:pt x="1438006" y="329368"/>
                    <a:pt x="1429936" y="321298"/>
                    <a:pt x="1429936" y="311343"/>
                  </a:cubicBezTo>
                  <a:cubicBezTo>
                    <a:pt x="1429936" y="301389"/>
                    <a:pt x="1438006" y="293319"/>
                    <a:pt x="1447960" y="293319"/>
                  </a:cubicBezTo>
                  <a:close/>
                  <a:moveTo>
                    <a:pt x="901219" y="293319"/>
                  </a:moveTo>
                  <a:cubicBezTo>
                    <a:pt x="911174" y="293319"/>
                    <a:pt x="919244" y="301389"/>
                    <a:pt x="919244" y="311343"/>
                  </a:cubicBezTo>
                  <a:cubicBezTo>
                    <a:pt x="919244" y="321298"/>
                    <a:pt x="911174" y="329368"/>
                    <a:pt x="901219" y="329368"/>
                  </a:cubicBezTo>
                  <a:cubicBezTo>
                    <a:pt x="891265" y="329368"/>
                    <a:pt x="883195" y="321298"/>
                    <a:pt x="883195" y="311343"/>
                  </a:cubicBezTo>
                  <a:cubicBezTo>
                    <a:pt x="883195" y="301389"/>
                    <a:pt x="891265" y="293319"/>
                    <a:pt x="901219" y="293319"/>
                  </a:cubicBezTo>
                  <a:close/>
                  <a:moveTo>
                    <a:pt x="552748" y="293319"/>
                  </a:moveTo>
                  <a:cubicBezTo>
                    <a:pt x="562703" y="293319"/>
                    <a:pt x="570773" y="301389"/>
                    <a:pt x="570773" y="311343"/>
                  </a:cubicBezTo>
                  <a:cubicBezTo>
                    <a:pt x="570773" y="321298"/>
                    <a:pt x="562703" y="329368"/>
                    <a:pt x="552748" y="329368"/>
                  </a:cubicBezTo>
                  <a:cubicBezTo>
                    <a:pt x="542794" y="329368"/>
                    <a:pt x="534724" y="321298"/>
                    <a:pt x="534724" y="311343"/>
                  </a:cubicBezTo>
                  <a:cubicBezTo>
                    <a:pt x="534724" y="301389"/>
                    <a:pt x="542794" y="293319"/>
                    <a:pt x="552748" y="293319"/>
                  </a:cubicBezTo>
                  <a:close/>
                  <a:moveTo>
                    <a:pt x="6326566" y="287311"/>
                  </a:moveTo>
                  <a:cubicBezTo>
                    <a:pt x="6336521" y="287311"/>
                    <a:pt x="6344591" y="295381"/>
                    <a:pt x="6344591" y="305336"/>
                  </a:cubicBezTo>
                  <a:cubicBezTo>
                    <a:pt x="6344591" y="315290"/>
                    <a:pt x="6336522" y="323360"/>
                    <a:pt x="6326566" y="323360"/>
                  </a:cubicBezTo>
                  <a:cubicBezTo>
                    <a:pt x="6316612" y="323360"/>
                    <a:pt x="6308542" y="315290"/>
                    <a:pt x="6308542" y="305336"/>
                  </a:cubicBezTo>
                  <a:cubicBezTo>
                    <a:pt x="6308542" y="295381"/>
                    <a:pt x="6316611" y="287311"/>
                    <a:pt x="6326566" y="287311"/>
                  </a:cubicBezTo>
                  <a:close/>
                  <a:moveTo>
                    <a:pt x="5503451" y="287311"/>
                  </a:moveTo>
                  <a:cubicBezTo>
                    <a:pt x="5513406" y="287311"/>
                    <a:pt x="5521476" y="295381"/>
                    <a:pt x="5521476" y="305336"/>
                  </a:cubicBezTo>
                  <a:cubicBezTo>
                    <a:pt x="5521476" y="315290"/>
                    <a:pt x="5513406" y="323360"/>
                    <a:pt x="5503451" y="323360"/>
                  </a:cubicBezTo>
                  <a:cubicBezTo>
                    <a:pt x="5493496" y="323360"/>
                    <a:pt x="5485427" y="315290"/>
                    <a:pt x="5485427" y="305336"/>
                  </a:cubicBezTo>
                  <a:cubicBezTo>
                    <a:pt x="5485427" y="295381"/>
                    <a:pt x="5493496" y="287311"/>
                    <a:pt x="5503451" y="287311"/>
                  </a:cubicBezTo>
                  <a:close/>
                  <a:moveTo>
                    <a:pt x="1808448" y="287311"/>
                  </a:moveTo>
                  <a:cubicBezTo>
                    <a:pt x="1818403" y="287311"/>
                    <a:pt x="1826473" y="295381"/>
                    <a:pt x="1826473" y="305336"/>
                  </a:cubicBezTo>
                  <a:cubicBezTo>
                    <a:pt x="1826473" y="315290"/>
                    <a:pt x="1818403" y="323360"/>
                    <a:pt x="1808448" y="323360"/>
                  </a:cubicBezTo>
                  <a:cubicBezTo>
                    <a:pt x="1798494" y="323360"/>
                    <a:pt x="1790424" y="315290"/>
                    <a:pt x="1790424" y="305336"/>
                  </a:cubicBezTo>
                  <a:cubicBezTo>
                    <a:pt x="1790424" y="295381"/>
                    <a:pt x="1798494" y="287311"/>
                    <a:pt x="1808448" y="287311"/>
                  </a:cubicBezTo>
                  <a:close/>
                  <a:moveTo>
                    <a:pt x="672910" y="287311"/>
                  </a:moveTo>
                  <a:cubicBezTo>
                    <a:pt x="682865" y="287311"/>
                    <a:pt x="690935" y="295381"/>
                    <a:pt x="690935" y="305336"/>
                  </a:cubicBezTo>
                  <a:cubicBezTo>
                    <a:pt x="690935" y="315290"/>
                    <a:pt x="682865" y="323360"/>
                    <a:pt x="672910" y="323360"/>
                  </a:cubicBezTo>
                  <a:cubicBezTo>
                    <a:pt x="662956" y="323360"/>
                    <a:pt x="654886" y="315290"/>
                    <a:pt x="654886" y="305336"/>
                  </a:cubicBezTo>
                  <a:cubicBezTo>
                    <a:pt x="654886" y="295381"/>
                    <a:pt x="662956" y="287311"/>
                    <a:pt x="672910" y="287311"/>
                  </a:cubicBezTo>
                  <a:close/>
                  <a:moveTo>
                    <a:pt x="4710377" y="275295"/>
                  </a:moveTo>
                  <a:cubicBezTo>
                    <a:pt x="4720332" y="275295"/>
                    <a:pt x="4728402" y="283365"/>
                    <a:pt x="4728402" y="293319"/>
                  </a:cubicBezTo>
                  <a:cubicBezTo>
                    <a:pt x="4728402" y="303274"/>
                    <a:pt x="4720332" y="311344"/>
                    <a:pt x="4710377" y="311344"/>
                  </a:cubicBezTo>
                  <a:cubicBezTo>
                    <a:pt x="4700423" y="311344"/>
                    <a:pt x="4692353" y="303274"/>
                    <a:pt x="4692353" y="293319"/>
                  </a:cubicBezTo>
                  <a:cubicBezTo>
                    <a:pt x="4692353" y="283365"/>
                    <a:pt x="4700423" y="275295"/>
                    <a:pt x="4710377" y="275295"/>
                  </a:cubicBezTo>
                  <a:close/>
                  <a:moveTo>
                    <a:pt x="4962719" y="269287"/>
                  </a:moveTo>
                  <a:cubicBezTo>
                    <a:pt x="4972674" y="269287"/>
                    <a:pt x="4980744" y="277357"/>
                    <a:pt x="4980744" y="287311"/>
                  </a:cubicBezTo>
                  <a:cubicBezTo>
                    <a:pt x="4980744" y="297266"/>
                    <a:pt x="4972674" y="305336"/>
                    <a:pt x="4962719" y="305336"/>
                  </a:cubicBezTo>
                  <a:cubicBezTo>
                    <a:pt x="4952764" y="305336"/>
                    <a:pt x="4944695" y="297266"/>
                    <a:pt x="4944695" y="287311"/>
                  </a:cubicBezTo>
                  <a:cubicBezTo>
                    <a:pt x="4944695" y="277357"/>
                    <a:pt x="4952764" y="269287"/>
                    <a:pt x="4962719" y="269287"/>
                  </a:cubicBezTo>
                  <a:close/>
                  <a:moveTo>
                    <a:pt x="3652945" y="269287"/>
                  </a:moveTo>
                  <a:cubicBezTo>
                    <a:pt x="3662900" y="269287"/>
                    <a:pt x="3670970" y="277357"/>
                    <a:pt x="3670970" y="287311"/>
                  </a:cubicBezTo>
                  <a:cubicBezTo>
                    <a:pt x="3670970" y="297266"/>
                    <a:pt x="3662900" y="305336"/>
                    <a:pt x="3652945" y="305336"/>
                  </a:cubicBezTo>
                  <a:cubicBezTo>
                    <a:pt x="3642991" y="305336"/>
                    <a:pt x="3634921" y="297266"/>
                    <a:pt x="3634921" y="287311"/>
                  </a:cubicBezTo>
                  <a:cubicBezTo>
                    <a:pt x="3634921" y="277357"/>
                    <a:pt x="3642991" y="269287"/>
                    <a:pt x="3652945" y="269287"/>
                  </a:cubicBezTo>
                  <a:close/>
                  <a:moveTo>
                    <a:pt x="1123520" y="269287"/>
                  </a:moveTo>
                  <a:cubicBezTo>
                    <a:pt x="1133475" y="269287"/>
                    <a:pt x="1141545" y="277357"/>
                    <a:pt x="1141545" y="287311"/>
                  </a:cubicBezTo>
                  <a:cubicBezTo>
                    <a:pt x="1141545" y="297266"/>
                    <a:pt x="1133475" y="305336"/>
                    <a:pt x="1123520" y="305336"/>
                  </a:cubicBezTo>
                  <a:cubicBezTo>
                    <a:pt x="1113566" y="305336"/>
                    <a:pt x="1105496" y="297266"/>
                    <a:pt x="1105496" y="287311"/>
                  </a:cubicBezTo>
                  <a:cubicBezTo>
                    <a:pt x="1105496" y="277357"/>
                    <a:pt x="1113566" y="269287"/>
                    <a:pt x="1123520" y="269287"/>
                  </a:cubicBezTo>
                  <a:close/>
                  <a:moveTo>
                    <a:pt x="5112922" y="263279"/>
                  </a:moveTo>
                  <a:cubicBezTo>
                    <a:pt x="5122877" y="263279"/>
                    <a:pt x="5130947" y="271349"/>
                    <a:pt x="5130947" y="281303"/>
                  </a:cubicBezTo>
                  <a:cubicBezTo>
                    <a:pt x="5130947" y="291258"/>
                    <a:pt x="5122877" y="299328"/>
                    <a:pt x="5112922" y="299328"/>
                  </a:cubicBezTo>
                  <a:cubicBezTo>
                    <a:pt x="5102967" y="299328"/>
                    <a:pt x="5094898" y="291258"/>
                    <a:pt x="5094898" y="281303"/>
                  </a:cubicBezTo>
                  <a:cubicBezTo>
                    <a:pt x="5094898" y="271349"/>
                    <a:pt x="5102967" y="263279"/>
                    <a:pt x="5112922" y="263279"/>
                  </a:cubicBezTo>
                  <a:close/>
                  <a:moveTo>
                    <a:pt x="4217710" y="263279"/>
                  </a:moveTo>
                  <a:cubicBezTo>
                    <a:pt x="4227665" y="263279"/>
                    <a:pt x="4235735" y="271349"/>
                    <a:pt x="4235735" y="281303"/>
                  </a:cubicBezTo>
                  <a:cubicBezTo>
                    <a:pt x="4235735" y="291258"/>
                    <a:pt x="4227665" y="299328"/>
                    <a:pt x="4217710" y="299328"/>
                  </a:cubicBezTo>
                  <a:cubicBezTo>
                    <a:pt x="4207755" y="299328"/>
                    <a:pt x="4199685" y="291258"/>
                    <a:pt x="4199685" y="281303"/>
                  </a:cubicBezTo>
                  <a:cubicBezTo>
                    <a:pt x="4199685" y="271349"/>
                    <a:pt x="4207755" y="263279"/>
                    <a:pt x="4217710" y="263279"/>
                  </a:cubicBezTo>
                  <a:close/>
                  <a:moveTo>
                    <a:pt x="3190319" y="263279"/>
                  </a:moveTo>
                  <a:cubicBezTo>
                    <a:pt x="3200274" y="263279"/>
                    <a:pt x="3208344" y="271349"/>
                    <a:pt x="3208344" y="281303"/>
                  </a:cubicBezTo>
                  <a:cubicBezTo>
                    <a:pt x="3208344" y="291258"/>
                    <a:pt x="3200274" y="299328"/>
                    <a:pt x="3190319" y="299328"/>
                  </a:cubicBezTo>
                  <a:cubicBezTo>
                    <a:pt x="3180364" y="299328"/>
                    <a:pt x="3172295" y="291258"/>
                    <a:pt x="3172295" y="281303"/>
                  </a:cubicBezTo>
                  <a:cubicBezTo>
                    <a:pt x="3172295" y="271349"/>
                    <a:pt x="3180364" y="263279"/>
                    <a:pt x="3190319" y="263279"/>
                  </a:cubicBezTo>
                  <a:close/>
                  <a:moveTo>
                    <a:pt x="5996118" y="257270"/>
                  </a:moveTo>
                  <a:cubicBezTo>
                    <a:pt x="6006073" y="257270"/>
                    <a:pt x="6014143" y="265340"/>
                    <a:pt x="6014143" y="275295"/>
                  </a:cubicBezTo>
                  <a:cubicBezTo>
                    <a:pt x="6014143" y="285249"/>
                    <a:pt x="6006073" y="293319"/>
                    <a:pt x="5996118" y="293319"/>
                  </a:cubicBezTo>
                  <a:cubicBezTo>
                    <a:pt x="5986164" y="293319"/>
                    <a:pt x="5978094" y="285249"/>
                    <a:pt x="5978094" y="275295"/>
                  </a:cubicBezTo>
                  <a:cubicBezTo>
                    <a:pt x="5978094" y="265340"/>
                    <a:pt x="5986164" y="257270"/>
                    <a:pt x="5996118" y="257270"/>
                  </a:cubicBezTo>
                  <a:close/>
                  <a:moveTo>
                    <a:pt x="5233085" y="257270"/>
                  </a:moveTo>
                  <a:cubicBezTo>
                    <a:pt x="5243040" y="257270"/>
                    <a:pt x="5251110" y="265340"/>
                    <a:pt x="5251110" y="275295"/>
                  </a:cubicBezTo>
                  <a:cubicBezTo>
                    <a:pt x="5251110" y="285249"/>
                    <a:pt x="5243040" y="293319"/>
                    <a:pt x="5233085" y="293319"/>
                  </a:cubicBezTo>
                  <a:cubicBezTo>
                    <a:pt x="5223130" y="293319"/>
                    <a:pt x="5215061" y="285249"/>
                    <a:pt x="5215061" y="275295"/>
                  </a:cubicBezTo>
                  <a:cubicBezTo>
                    <a:pt x="5215061" y="265340"/>
                    <a:pt x="5223130" y="257270"/>
                    <a:pt x="5233085" y="257270"/>
                  </a:cubicBezTo>
                  <a:close/>
                  <a:moveTo>
                    <a:pt x="4584206" y="257270"/>
                  </a:moveTo>
                  <a:cubicBezTo>
                    <a:pt x="4594161" y="257270"/>
                    <a:pt x="4602231" y="265340"/>
                    <a:pt x="4602231" y="275295"/>
                  </a:cubicBezTo>
                  <a:cubicBezTo>
                    <a:pt x="4602231" y="285249"/>
                    <a:pt x="4594161" y="293319"/>
                    <a:pt x="4584206" y="293319"/>
                  </a:cubicBezTo>
                  <a:cubicBezTo>
                    <a:pt x="4574252" y="293319"/>
                    <a:pt x="4566182" y="285249"/>
                    <a:pt x="4566182" y="275295"/>
                  </a:cubicBezTo>
                  <a:cubicBezTo>
                    <a:pt x="4566182" y="265340"/>
                    <a:pt x="4574252" y="257270"/>
                    <a:pt x="4584206" y="257270"/>
                  </a:cubicBezTo>
                  <a:close/>
                  <a:moveTo>
                    <a:pt x="2156921" y="257270"/>
                  </a:moveTo>
                  <a:cubicBezTo>
                    <a:pt x="2166875" y="257270"/>
                    <a:pt x="2174945" y="265340"/>
                    <a:pt x="2174945" y="275295"/>
                  </a:cubicBezTo>
                  <a:cubicBezTo>
                    <a:pt x="2174945" y="285249"/>
                    <a:pt x="2166875" y="293319"/>
                    <a:pt x="2156921" y="293319"/>
                  </a:cubicBezTo>
                  <a:cubicBezTo>
                    <a:pt x="2146966" y="293319"/>
                    <a:pt x="2138896" y="285249"/>
                    <a:pt x="2138896" y="275295"/>
                  </a:cubicBezTo>
                  <a:cubicBezTo>
                    <a:pt x="2138896" y="265340"/>
                    <a:pt x="2146966" y="257270"/>
                    <a:pt x="2156921" y="257270"/>
                  </a:cubicBezTo>
                  <a:close/>
                  <a:moveTo>
                    <a:pt x="781057" y="257270"/>
                  </a:moveTo>
                  <a:cubicBezTo>
                    <a:pt x="791012" y="257270"/>
                    <a:pt x="799082" y="265340"/>
                    <a:pt x="799082" y="275295"/>
                  </a:cubicBezTo>
                  <a:cubicBezTo>
                    <a:pt x="799082" y="285249"/>
                    <a:pt x="791012" y="293319"/>
                    <a:pt x="781057" y="293319"/>
                  </a:cubicBezTo>
                  <a:cubicBezTo>
                    <a:pt x="771103" y="293319"/>
                    <a:pt x="763033" y="285249"/>
                    <a:pt x="763033" y="275295"/>
                  </a:cubicBezTo>
                  <a:cubicBezTo>
                    <a:pt x="763033" y="265340"/>
                    <a:pt x="771103" y="257270"/>
                    <a:pt x="781057" y="257270"/>
                  </a:cubicBezTo>
                  <a:close/>
                  <a:moveTo>
                    <a:pt x="420569" y="257270"/>
                  </a:moveTo>
                  <a:cubicBezTo>
                    <a:pt x="430524" y="257270"/>
                    <a:pt x="438594" y="265340"/>
                    <a:pt x="438594" y="275295"/>
                  </a:cubicBezTo>
                  <a:cubicBezTo>
                    <a:pt x="438594" y="285249"/>
                    <a:pt x="430524" y="293319"/>
                    <a:pt x="420569" y="293319"/>
                  </a:cubicBezTo>
                  <a:cubicBezTo>
                    <a:pt x="410615" y="293319"/>
                    <a:pt x="402545" y="285249"/>
                    <a:pt x="402545" y="275295"/>
                  </a:cubicBezTo>
                  <a:cubicBezTo>
                    <a:pt x="402545" y="265340"/>
                    <a:pt x="410615" y="257270"/>
                    <a:pt x="420569" y="257270"/>
                  </a:cubicBezTo>
                  <a:close/>
                  <a:moveTo>
                    <a:pt x="5845915" y="245254"/>
                  </a:moveTo>
                  <a:cubicBezTo>
                    <a:pt x="5855870" y="245254"/>
                    <a:pt x="5863940" y="253324"/>
                    <a:pt x="5863940" y="263278"/>
                  </a:cubicBezTo>
                  <a:cubicBezTo>
                    <a:pt x="5863940" y="273233"/>
                    <a:pt x="5855870" y="281303"/>
                    <a:pt x="5845915" y="281303"/>
                  </a:cubicBezTo>
                  <a:cubicBezTo>
                    <a:pt x="5835961" y="281303"/>
                    <a:pt x="5827891" y="273233"/>
                    <a:pt x="5827891" y="263278"/>
                  </a:cubicBezTo>
                  <a:cubicBezTo>
                    <a:pt x="5827891" y="253324"/>
                    <a:pt x="5835961" y="245254"/>
                    <a:pt x="5845915" y="245254"/>
                  </a:cubicBezTo>
                  <a:close/>
                  <a:moveTo>
                    <a:pt x="4013434" y="245254"/>
                  </a:moveTo>
                  <a:cubicBezTo>
                    <a:pt x="4023389" y="245254"/>
                    <a:pt x="4031459" y="253324"/>
                    <a:pt x="4031459" y="263278"/>
                  </a:cubicBezTo>
                  <a:cubicBezTo>
                    <a:pt x="4031459" y="273233"/>
                    <a:pt x="4023389" y="281303"/>
                    <a:pt x="4013434" y="281303"/>
                  </a:cubicBezTo>
                  <a:cubicBezTo>
                    <a:pt x="4003480" y="281303"/>
                    <a:pt x="3995410" y="273233"/>
                    <a:pt x="3995410" y="263278"/>
                  </a:cubicBezTo>
                  <a:cubicBezTo>
                    <a:pt x="3995410" y="253324"/>
                    <a:pt x="4003480" y="245254"/>
                    <a:pt x="4013434" y="245254"/>
                  </a:cubicBezTo>
                  <a:close/>
                  <a:moveTo>
                    <a:pt x="2841847" y="245254"/>
                  </a:moveTo>
                  <a:cubicBezTo>
                    <a:pt x="2851802" y="245254"/>
                    <a:pt x="2859872" y="253324"/>
                    <a:pt x="2859872" y="263278"/>
                  </a:cubicBezTo>
                  <a:cubicBezTo>
                    <a:pt x="2859872" y="273233"/>
                    <a:pt x="2851802" y="281303"/>
                    <a:pt x="2841847" y="281303"/>
                  </a:cubicBezTo>
                  <a:cubicBezTo>
                    <a:pt x="2831893" y="281303"/>
                    <a:pt x="2823823" y="273233"/>
                    <a:pt x="2823823" y="263278"/>
                  </a:cubicBezTo>
                  <a:cubicBezTo>
                    <a:pt x="2823823" y="253324"/>
                    <a:pt x="2831893" y="245254"/>
                    <a:pt x="2841847" y="245254"/>
                  </a:cubicBezTo>
                  <a:close/>
                  <a:moveTo>
                    <a:pt x="2006717" y="245254"/>
                  </a:moveTo>
                  <a:cubicBezTo>
                    <a:pt x="2016671" y="245254"/>
                    <a:pt x="2024741" y="253324"/>
                    <a:pt x="2024741" y="263278"/>
                  </a:cubicBezTo>
                  <a:cubicBezTo>
                    <a:pt x="2024741" y="273233"/>
                    <a:pt x="2016671" y="281303"/>
                    <a:pt x="2006717" y="281303"/>
                  </a:cubicBezTo>
                  <a:cubicBezTo>
                    <a:pt x="1996762" y="281303"/>
                    <a:pt x="1988692" y="273233"/>
                    <a:pt x="1988692" y="263278"/>
                  </a:cubicBezTo>
                  <a:cubicBezTo>
                    <a:pt x="1988692" y="253324"/>
                    <a:pt x="1996762" y="245254"/>
                    <a:pt x="2006717" y="245254"/>
                  </a:cubicBezTo>
                  <a:close/>
                  <a:moveTo>
                    <a:pt x="1009366" y="245254"/>
                  </a:moveTo>
                  <a:cubicBezTo>
                    <a:pt x="1019321" y="245254"/>
                    <a:pt x="1027391" y="253324"/>
                    <a:pt x="1027391" y="263278"/>
                  </a:cubicBezTo>
                  <a:cubicBezTo>
                    <a:pt x="1027391" y="273233"/>
                    <a:pt x="1019321" y="281303"/>
                    <a:pt x="1009366" y="281303"/>
                  </a:cubicBezTo>
                  <a:cubicBezTo>
                    <a:pt x="999412" y="281303"/>
                    <a:pt x="991342" y="273233"/>
                    <a:pt x="991342" y="263278"/>
                  </a:cubicBezTo>
                  <a:cubicBezTo>
                    <a:pt x="991342" y="253324"/>
                    <a:pt x="999412" y="245254"/>
                    <a:pt x="1009366" y="245254"/>
                  </a:cubicBezTo>
                  <a:close/>
                  <a:moveTo>
                    <a:pt x="4337873" y="239246"/>
                  </a:moveTo>
                  <a:cubicBezTo>
                    <a:pt x="4347828" y="239246"/>
                    <a:pt x="4355898" y="247316"/>
                    <a:pt x="4355898" y="257270"/>
                  </a:cubicBezTo>
                  <a:cubicBezTo>
                    <a:pt x="4355898" y="267225"/>
                    <a:pt x="4347828" y="275295"/>
                    <a:pt x="4337873" y="275295"/>
                  </a:cubicBezTo>
                  <a:cubicBezTo>
                    <a:pt x="4327918" y="275295"/>
                    <a:pt x="4319848" y="267225"/>
                    <a:pt x="4319848" y="257270"/>
                  </a:cubicBezTo>
                  <a:cubicBezTo>
                    <a:pt x="4319848" y="247316"/>
                    <a:pt x="4327918" y="239246"/>
                    <a:pt x="4337873" y="239246"/>
                  </a:cubicBezTo>
                  <a:close/>
                  <a:moveTo>
                    <a:pt x="3310482" y="239246"/>
                  </a:moveTo>
                  <a:cubicBezTo>
                    <a:pt x="3320437" y="239246"/>
                    <a:pt x="3328507" y="247316"/>
                    <a:pt x="3328507" y="257270"/>
                  </a:cubicBezTo>
                  <a:cubicBezTo>
                    <a:pt x="3328507" y="267225"/>
                    <a:pt x="3320437" y="275295"/>
                    <a:pt x="3310482" y="275295"/>
                  </a:cubicBezTo>
                  <a:cubicBezTo>
                    <a:pt x="3300527" y="275295"/>
                    <a:pt x="3292458" y="267225"/>
                    <a:pt x="3292458" y="257270"/>
                  </a:cubicBezTo>
                  <a:cubicBezTo>
                    <a:pt x="3292458" y="247316"/>
                    <a:pt x="3300527" y="239246"/>
                    <a:pt x="3310482" y="239246"/>
                  </a:cubicBezTo>
                  <a:close/>
                  <a:moveTo>
                    <a:pt x="3418628" y="233238"/>
                  </a:moveTo>
                  <a:cubicBezTo>
                    <a:pt x="3428583" y="233238"/>
                    <a:pt x="3436653" y="241308"/>
                    <a:pt x="3436653" y="251262"/>
                  </a:cubicBezTo>
                  <a:cubicBezTo>
                    <a:pt x="3436653" y="261217"/>
                    <a:pt x="3428583" y="269287"/>
                    <a:pt x="3418628" y="269287"/>
                  </a:cubicBezTo>
                  <a:cubicBezTo>
                    <a:pt x="3408674" y="269287"/>
                    <a:pt x="3400604" y="261217"/>
                    <a:pt x="3400604" y="251262"/>
                  </a:cubicBezTo>
                  <a:cubicBezTo>
                    <a:pt x="3400604" y="241308"/>
                    <a:pt x="3408674" y="233238"/>
                    <a:pt x="3418628" y="233238"/>
                  </a:cubicBezTo>
                  <a:close/>
                  <a:moveTo>
                    <a:pt x="4836548" y="227230"/>
                  </a:moveTo>
                  <a:cubicBezTo>
                    <a:pt x="4846503" y="227230"/>
                    <a:pt x="4854573" y="235300"/>
                    <a:pt x="4854573" y="245255"/>
                  </a:cubicBezTo>
                  <a:cubicBezTo>
                    <a:pt x="4854573" y="255209"/>
                    <a:pt x="4846503" y="263279"/>
                    <a:pt x="4836548" y="263279"/>
                  </a:cubicBezTo>
                  <a:cubicBezTo>
                    <a:pt x="4826593" y="263279"/>
                    <a:pt x="4818524" y="255209"/>
                    <a:pt x="4818524" y="245255"/>
                  </a:cubicBezTo>
                  <a:cubicBezTo>
                    <a:pt x="4818524" y="235300"/>
                    <a:pt x="4826593" y="227230"/>
                    <a:pt x="4836548" y="227230"/>
                  </a:cubicBezTo>
                  <a:close/>
                  <a:moveTo>
                    <a:pt x="2949994" y="227230"/>
                  </a:moveTo>
                  <a:cubicBezTo>
                    <a:pt x="2959949" y="227230"/>
                    <a:pt x="2968019" y="235300"/>
                    <a:pt x="2968019" y="245255"/>
                  </a:cubicBezTo>
                  <a:cubicBezTo>
                    <a:pt x="2968019" y="255209"/>
                    <a:pt x="2959949" y="263279"/>
                    <a:pt x="2949994" y="263279"/>
                  </a:cubicBezTo>
                  <a:cubicBezTo>
                    <a:pt x="2940039" y="263279"/>
                    <a:pt x="2931970" y="255209"/>
                    <a:pt x="2931970" y="245255"/>
                  </a:cubicBezTo>
                  <a:cubicBezTo>
                    <a:pt x="2931970" y="235300"/>
                    <a:pt x="2940039" y="227230"/>
                    <a:pt x="2949994" y="227230"/>
                  </a:cubicBezTo>
                  <a:close/>
                  <a:moveTo>
                    <a:pt x="2727693" y="227230"/>
                  </a:moveTo>
                  <a:cubicBezTo>
                    <a:pt x="2737648" y="227230"/>
                    <a:pt x="2745718" y="235300"/>
                    <a:pt x="2745718" y="245255"/>
                  </a:cubicBezTo>
                  <a:cubicBezTo>
                    <a:pt x="2745718" y="255209"/>
                    <a:pt x="2737648" y="263279"/>
                    <a:pt x="2727693" y="263279"/>
                  </a:cubicBezTo>
                  <a:cubicBezTo>
                    <a:pt x="2717739" y="263279"/>
                    <a:pt x="2709669" y="255209"/>
                    <a:pt x="2709669" y="245255"/>
                  </a:cubicBezTo>
                  <a:cubicBezTo>
                    <a:pt x="2709669" y="235300"/>
                    <a:pt x="2717739" y="227230"/>
                    <a:pt x="2727693" y="227230"/>
                  </a:cubicBezTo>
                  <a:close/>
                  <a:moveTo>
                    <a:pt x="270365" y="227230"/>
                  </a:moveTo>
                  <a:cubicBezTo>
                    <a:pt x="280320" y="227230"/>
                    <a:pt x="288390" y="235300"/>
                    <a:pt x="288390" y="245255"/>
                  </a:cubicBezTo>
                  <a:cubicBezTo>
                    <a:pt x="288390" y="255209"/>
                    <a:pt x="280320" y="263279"/>
                    <a:pt x="270365" y="263279"/>
                  </a:cubicBezTo>
                  <a:cubicBezTo>
                    <a:pt x="260411" y="263279"/>
                    <a:pt x="252341" y="255209"/>
                    <a:pt x="252341" y="245255"/>
                  </a:cubicBezTo>
                  <a:cubicBezTo>
                    <a:pt x="252341" y="235300"/>
                    <a:pt x="260411" y="227230"/>
                    <a:pt x="270365" y="227230"/>
                  </a:cubicBezTo>
                  <a:close/>
                  <a:moveTo>
                    <a:pt x="3893271" y="221222"/>
                  </a:moveTo>
                  <a:cubicBezTo>
                    <a:pt x="3903226" y="221222"/>
                    <a:pt x="3911296" y="229291"/>
                    <a:pt x="3911296" y="239246"/>
                  </a:cubicBezTo>
                  <a:cubicBezTo>
                    <a:pt x="3911296" y="249201"/>
                    <a:pt x="3903226" y="257271"/>
                    <a:pt x="3893271" y="257271"/>
                  </a:cubicBezTo>
                  <a:cubicBezTo>
                    <a:pt x="3883317" y="257271"/>
                    <a:pt x="3875247" y="249201"/>
                    <a:pt x="3875247" y="239246"/>
                  </a:cubicBezTo>
                  <a:cubicBezTo>
                    <a:pt x="3875247" y="229291"/>
                    <a:pt x="3883317" y="221222"/>
                    <a:pt x="3893271" y="221222"/>
                  </a:cubicBezTo>
                  <a:close/>
                  <a:moveTo>
                    <a:pt x="1682277" y="221222"/>
                  </a:moveTo>
                  <a:cubicBezTo>
                    <a:pt x="1692232" y="221222"/>
                    <a:pt x="1700302" y="229291"/>
                    <a:pt x="1700302" y="239246"/>
                  </a:cubicBezTo>
                  <a:cubicBezTo>
                    <a:pt x="1700302" y="249201"/>
                    <a:pt x="1692232" y="257271"/>
                    <a:pt x="1682277" y="257271"/>
                  </a:cubicBezTo>
                  <a:cubicBezTo>
                    <a:pt x="1672323" y="257271"/>
                    <a:pt x="1664253" y="249201"/>
                    <a:pt x="1664253" y="239246"/>
                  </a:cubicBezTo>
                  <a:cubicBezTo>
                    <a:pt x="1664253" y="229291"/>
                    <a:pt x="1672323" y="221222"/>
                    <a:pt x="1682277" y="221222"/>
                  </a:cubicBezTo>
                  <a:close/>
                  <a:moveTo>
                    <a:pt x="4458036" y="215213"/>
                  </a:moveTo>
                  <a:cubicBezTo>
                    <a:pt x="4467991" y="215213"/>
                    <a:pt x="4476061" y="223283"/>
                    <a:pt x="4476061" y="233237"/>
                  </a:cubicBezTo>
                  <a:cubicBezTo>
                    <a:pt x="4476061" y="243192"/>
                    <a:pt x="4467991" y="251262"/>
                    <a:pt x="4458036" y="251262"/>
                  </a:cubicBezTo>
                  <a:cubicBezTo>
                    <a:pt x="4448081" y="251262"/>
                    <a:pt x="4440011" y="243192"/>
                    <a:pt x="4440011" y="233237"/>
                  </a:cubicBezTo>
                  <a:cubicBezTo>
                    <a:pt x="4440011" y="223283"/>
                    <a:pt x="4448081" y="215213"/>
                    <a:pt x="4458036" y="215213"/>
                  </a:cubicBezTo>
                  <a:close/>
                  <a:moveTo>
                    <a:pt x="3767100" y="215213"/>
                  </a:moveTo>
                  <a:cubicBezTo>
                    <a:pt x="3777055" y="215213"/>
                    <a:pt x="3785125" y="223283"/>
                    <a:pt x="3785125" y="233237"/>
                  </a:cubicBezTo>
                  <a:cubicBezTo>
                    <a:pt x="3785125" y="243192"/>
                    <a:pt x="3777055" y="251262"/>
                    <a:pt x="3767100" y="251262"/>
                  </a:cubicBezTo>
                  <a:cubicBezTo>
                    <a:pt x="3757145" y="251262"/>
                    <a:pt x="3749075" y="243192"/>
                    <a:pt x="3749075" y="233237"/>
                  </a:cubicBezTo>
                  <a:cubicBezTo>
                    <a:pt x="3749075" y="223283"/>
                    <a:pt x="3757145" y="215213"/>
                    <a:pt x="3767100" y="215213"/>
                  </a:cubicBezTo>
                  <a:close/>
                  <a:moveTo>
                    <a:pt x="6224427" y="209205"/>
                  </a:moveTo>
                  <a:cubicBezTo>
                    <a:pt x="6234382" y="209205"/>
                    <a:pt x="6242452" y="217275"/>
                    <a:pt x="6242452" y="227229"/>
                  </a:cubicBezTo>
                  <a:cubicBezTo>
                    <a:pt x="6242452" y="237184"/>
                    <a:pt x="6234382" y="245254"/>
                    <a:pt x="6224427" y="245254"/>
                  </a:cubicBezTo>
                  <a:cubicBezTo>
                    <a:pt x="6214472" y="245254"/>
                    <a:pt x="6206403" y="237184"/>
                    <a:pt x="6206403" y="227229"/>
                  </a:cubicBezTo>
                  <a:cubicBezTo>
                    <a:pt x="6206403" y="217275"/>
                    <a:pt x="6214472" y="209205"/>
                    <a:pt x="6224427" y="209205"/>
                  </a:cubicBezTo>
                  <a:close/>
                  <a:moveTo>
                    <a:pt x="1315782" y="209205"/>
                  </a:moveTo>
                  <a:cubicBezTo>
                    <a:pt x="1325736" y="209205"/>
                    <a:pt x="1333806" y="217275"/>
                    <a:pt x="1333806" y="227229"/>
                  </a:cubicBezTo>
                  <a:cubicBezTo>
                    <a:pt x="1333806" y="237184"/>
                    <a:pt x="1325736" y="245254"/>
                    <a:pt x="1315782" y="245254"/>
                  </a:cubicBezTo>
                  <a:cubicBezTo>
                    <a:pt x="1305827" y="245254"/>
                    <a:pt x="1297757" y="237184"/>
                    <a:pt x="1297757" y="227229"/>
                  </a:cubicBezTo>
                  <a:cubicBezTo>
                    <a:pt x="1297757" y="217275"/>
                    <a:pt x="1305827" y="209205"/>
                    <a:pt x="1315782" y="209205"/>
                  </a:cubicBezTo>
                  <a:close/>
                  <a:moveTo>
                    <a:pt x="5713736" y="203197"/>
                  </a:moveTo>
                  <a:cubicBezTo>
                    <a:pt x="5723691" y="203197"/>
                    <a:pt x="5731761" y="211267"/>
                    <a:pt x="5731761" y="221221"/>
                  </a:cubicBezTo>
                  <a:cubicBezTo>
                    <a:pt x="5731761" y="231176"/>
                    <a:pt x="5723691" y="239246"/>
                    <a:pt x="5713736" y="239246"/>
                  </a:cubicBezTo>
                  <a:cubicBezTo>
                    <a:pt x="5703781" y="239246"/>
                    <a:pt x="5695712" y="231176"/>
                    <a:pt x="5695712" y="221221"/>
                  </a:cubicBezTo>
                  <a:cubicBezTo>
                    <a:pt x="5695712" y="211267"/>
                    <a:pt x="5703781" y="203197"/>
                    <a:pt x="5713736" y="203197"/>
                  </a:cubicBezTo>
                  <a:close/>
                  <a:moveTo>
                    <a:pt x="1550098" y="203197"/>
                  </a:moveTo>
                  <a:cubicBezTo>
                    <a:pt x="1560053" y="203197"/>
                    <a:pt x="1568123" y="211267"/>
                    <a:pt x="1568123" y="221221"/>
                  </a:cubicBezTo>
                  <a:cubicBezTo>
                    <a:pt x="1568123" y="231176"/>
                    <a:pt x="1560053" y="239246"/>
                    <a:pt x="1550098" y="239246"/>
                  </a:cubicBezTo>
                  <a:cubicBezTo>
                    <a:pt x="1540144" y="239246"/>
                    <a:pt x="1532074" y="231176"/>
                    <a:pt x="1532074" y="221221"/>
                  </a:cubicBezTo>
                  <a:cubicBezTo>
                    <a:pt x="1532074" y="211267"/>
                    <a:pt x="1540144" y="203197"/>
                    <a:pt x="1550098" y="203197"/>
                  </a:cubicBezTo>
                  <a:close/>
                  <a:moveTo>
                    <a:pt x="5587565" y="197189"/>
                  </a:moveTo>
                  <a:cubicBezTo>
                    <a:pt x="5597520" y="197189"/>
                    <a:pt x="5605590" y="205259"/>
                    <a:pt x="5605590" y="215214"/>
                  </a:cubicBezTo>
                  <a:cubicBezTo>
                    <a:pt x="5605590" y="225168"/>
                    <a:pt x="5597520" y="233238"/>
                    <a:pt x="5587565" y="233238"/>
                  </a:cubicBezTo>
                  <a:cubicBezTo>
                    <a:pt x="5577610" y="233238"/>
                    <a:pt x="5569541" y="225168"/>
                    <a:pt x="5569541" y="215214"/>
                  </a:cubicBezTo>
                  <a:cubicBezTo>
                    <a:pt x="5569541" y="205259"/>
                    <a:pt x="5577610" y="197189"/>
                    <a:pt x="5587565" y="197189"/>
                  </a:cubicBezTo>
                  <a:close/>
                  <a:moveTo>
                    <a:pt x="4121580" y="197189"/>
                  </a:moveTo>
                  <a:cubicBezTo>
                    <a:pt x="4131535" y="197189"/>
                    <a:pt x="4139605" y="205259"/>
                    <a:pt x="4139605" y="215214"/>
                  </a:cubicBezTo>
                  <a:cubicBezTo>
                    <a:pt x="4139605" y="225168"/>
                    <a:pt x="4131535" y="233238"/>
                    <a:pt x="4121580" y="233238"/>
                  </a:cubicBezTo>
                  <a:cubicBezTo>
                    <a:pt x="4111625" y="233238"/>
                    <a:pt x="4103556" y="225168"/>
                    <a:pt x="4103556" y="215214"/>
                  </a:cubicBezTo>
                  <a:cubicBezTo>
                    <a:pt x="4103556" y="205259"/>
                    <a:pt x="4111625" y="197189"/>
                    <a:pt x="4121580" y="197189"/>
                  </a:cubicBezTo>
                  <a:close/>
                  <a:moveTo>
                    <a:pt x="3076164" y="197189"/>
                  </a:moveTo>
                  <a:cubicBezTo>
                    <a:pt x="3086119" y="197189"/>
                    <a:pt x="3094189" y="205259"/>
                    <a:pt x="3094189" y="215214"/>
                  </a:cubicBezTo>
                  <a:cubicBezTo>
                    <a:pt x="3094189" y="225168"/>
                    <a:pt x="3086119" y="233238"/>
                    <a:pt x="3076164" y="233238"/>
                  </a:cubicBezTo>
                  <a:cubicBezTo>
                    <a:pt x="3066209" y="233238"/>
                    <a:pt x="3058139" y="225168"/>
                    <a:pt x="3058139" y="215214"/>
                  </a:cubicBezTo>
                  <a:cubicBezTo>
                    <a:pt x="3058139" y="205259"/>
                    <a:pt x="3066209" y="197189"/>
                    <a:pt x="3076164" y="197189"/>
                  </a:cubicBezTo>
                  <a:close/>
                  <a:moveTo>
                    <a:pt x="5449378" y="191181"/>
                  </a:moveTo>
                  <a:cubicBezTo>
                    <a:pt x="5459333" y="191181"/>
                    <a:pt x="5467403" y="199250"/>
                    <a:pt x="5467403" y="209205"/>
                  </a:cubicBezTo>
                  <a:cubicBezTo>
                    <a:pt x="5467403" y="219160"/>
                    <a:pt x="5459333" y="227230"/>
                    <a:pt x="5449378" y="227230"/>
                  </a:cubicBezTo>
                  <a:cubicBezTo>
                    <a:pt x="5439423" y="227230"/>
                    <a:pt x="5431353" y="219160"/>
                    <a:pt x="5431353" y="209205"/>
                  </a:cubicBezTo>
                  <a:cubicBezTo>
                    <a:pt x="5431353" y="199250"/>
                    <a:pt x="5439423" y="191181"/>
                    <a:pt x="5449378" y="191181"/>
                  </a:cubicBezTo>
                  <a:close/>
                  <a:moveTo>
                    <a:pt x="2607530" y="191181"/>
                  </a:moveTo>
                  <a:cubicBezTo>
                    <a:pt x="2617485" y="191181"/>
                    <a:pt x="2625555" y="199250"/>
                    <a:pt x="2625555" y="209205"/>
                  </a:cubicBezTo>
                  <a:cubicBezTo>
                    <a:pt x="2625555" y="219160"/>
                    <a:pt x="2617485" y="227230"/>
                    <a:pt x="2607530" y="227230"/>
                  </a:cubicBezTo>
                  <a:cubicBezTo>
                    <a:pt x="2597576" y="227230"/>
                    <a:pt x="2589506" y="219160"/>
                    <a:pt x="2589506" y="209205"/>
                  </a:cubicBezTo>
                  <a:cubicBezTo>
                    <a:pt x="2589506" y="199250"/>
                    <a:pt x="2597576" y="191181"/>
                    <a:pt x="2607530" y="191181"/>
                  </a:cubicBezTo>
                  <a:close/>
                  <a:moveTo>
                    <a:pt x="30040" y="191181"/>
                  </a:moveTo>
                  <a:cubicBezTo>
                    <a:pt x="39995" y="191181"/>
                    <a:pt x="48065" y="199250"/>
                    <a:pt x="48065" y="209205"/>
                  </a:cubicBezTo>
                  <a:cubicBezTo>
                    <a:pt x="48065" y="219160"/>
                    <a:pt x="39995" y="227230"/>
                    <a:pt x="30040" y="227230"/>
                  </a:cubicBezTo>
                  <a:cubicBezTo>
                    <a:pt x="20086" y="227230"/>
                    <a:pt x="12016" y="219160"/>
                    <a:pt x="12016" y="209205"/>
                  </a:cubicBezTo>
                  <a:cubicBezTo>
                    <a:pt x="12016" y="199250"/>
                    <a:pt x="20086" y="191181"/>
                    <a:pt x="30040" y="191181"/>
                  </a:cubicBezTo>
                  <a:close/>
                  <a:moveTo>
                    <a:pt x="6368623" y="185173"/>
                  </a:moveTo>
                  <a:cubicBezTo>
                    <a:pt x="6378577" y="185173"/>
                    <a:pt x="6386648" y="193243"/>
                    <a:pt x="6386648" y="203197"/>
                  </a:cubicBezTo>
                  <a:cubicBezTo>
                    <a:pt x="6386648" y="213152"/>
                    <a:pt x="6378578" y="221222"/>
                    <a:pt x="6368623" y="221222"/>
                  </a:cubicBezTo>
                  <a:cubicBezTo>
                    <a:pt x="6358669" y="221222"/>
                    <a:pt x="6350599" y="213152"/>
                    <a:pt x="6350599" y="203197"/>
                  </a:cubicBezTo>
                  <a:cubicBezTo>
                    <a:pt x="6350599" y="193243"/>
                    <a:pt x="6358668" y="185173"/>
                    <a:pt x="6368623" y="185173"/>
                  </a:cubicBezTo>
                  <a:close/>
                  <a:moveTo>
                    <a:pt x="2379221" y="179165"/>
                  </a:moveTo>
                  <a:cubicBezTo>
                    <a:pt x="2389176" y="179165"/>
                    <a:pt x="2397246" y="187235"/>
                    <a:pt x="2397246" y="197189"/>
                  </a:cubicBezTo>
                  <a:cubicBezTo>
                    <a:pt x="2397246" y="207144"/>
                    <a:pt x="2389176" y="215214"/>
                    <a:pt x="2379221" y="215214"/>
                  </a:cubicBezTo>
                  <a:cubicBezTo>
                    <a:pt x="2369267" y="215214"/>
                    <a:pt x="2361197" y="207144"/>
                    <a:pt x="2361197" y="197189"/>
                  </a:cubicBezTo>
                  <a:cubicBezTo>
                    <a:pt x="2361197" y="187235"/>
                    <a:pt x="2369267" y="179165"/>
                    <a:pt x="2379221" y="179165"/>
                  </a:cubicBezTo>
                  <a:close/>
                  <a:moveTo>
                    <a:pt x="2253050" y="179165"/>
                  </a:moveTo>
                  <a:cubicBezTo>
                    <a:pt x="2263005" y="179165"/>
                    <a:pt x="2271075" y="187235"/>
                    <a:pt x="2271075" y="197189"/>
                  </a:cubicBezTo>
                  <a:cubicBezTo>
                    <a:pt x="2271075" y="207144"/>
                    <a:pt x="2263005" y="215214"/>
                    <a:pt x="2253050" y="215214"/>
                  </a:cubicBezTo>
                  <a:cubicBezTo>
                    <a:pt x="2243096" y="215214"/>
                    <a:pt x="2235026" y="207144"/>
                    <a:pt x="2235026" y="197189"/>
                  </a:cubicBezTo>
                  <a:cubicBezTo>
                    <a:pt x="2235026" y="187235"/>
                    <a:pt x="2243096" y="179165"/>
                    <a:pt x="2253050" y="179165"/>
                  </a:cubicBezTo>
                  <a:close/>
                  <a:moveTo>
                    <a:pt x="624846" y="179165"/>
                  </a:moveTo>
                  <a:cubicBezTo>
                    <a:pt x="634800" y="179165"/>
                    <a:pt x="642870" y="187235"/>
                    <a:pt x="642870" y="197189"/>
                  </a:cubicBezTo>
                  <a:cubicBezTo>
                    <a:pt x="642870" y="207144"/>
                    <a:pt x="634800" y="215214"/>
                    <a:pt x="624846" y="215214"/>
                  </a:cubicBezTo>
                  <a:cubicBezTo>
                    <a:pt x="614891" y="215214"/>
                    <a:pt x="606821" y="207144"/>
                    <a:pt x="606821" y="197189"/>
                  </a:cubicBezTo>
                  <a:cubicBezTo>
                    <a:pt x="606821" y="187235"/>
                    <a:pt x="614891" y="179165"/>
                    <a:pt x="624846" y="179165"/>
                  </a:cubicBezTo>
                  <a:close/>
                  <a:moveTo>
                    <a:pt x="6116281" y="167148"/>
                  </a:moveTo>
                  <a:cubicBezTo>
                    <a:pt x="6126236" y="167148"/>
                    <a:pt x="6134306" y="175218"/>
                    <a:pt x="6134306" y="185173"/>
                  </a:cubicBezTo>
                  <a:cubicBezTo>
                    <a:pt x="6134306" y="195127"/>
                    <a:pt x="6126236" y="203197"/>
                    <a:pt x="6116281" y="203197"/>
                  </a:cubicBezTo>
                  <a:cubicBezTo>
                    <a:pt x="6106327" y="203197"/>
                    <a:pt x="6098257" y="195127"/>
                    <a:pt x="6098257" y="185173"/>
                  </a:cubicBezTo>
                  <a:cubicBezTo>
                    <a:pt x="6098257" y="175218"/>
                    <a:pt x="6106327" y="167148"/>
                    <a:pt x="6116281" y="167148"/>
                  </a:cubicBezTo>
                  <a:close/>
                  <a:moveTo>
                    <a:pt x="5311191" y="167148"/>
                  </a:moveTo>
                  <a:cubicBezTo>
                    <a:pt x="5321146" y="167148"/>
                    <a:pt x="5329216" y="175218"/>
                    <a:pt x="5329216" y="185173"/>
                  </a:cubicBezTo>
                  <a:cubicBezTo>
                    <a:pt x="5329216" y="195127"/>
                    <a:pt x="5321146" y="203197"/>
                    <a:pt x="5311191" y="203197"/>
                  </a:cubicBezTo>
                  <a:cubicBezTo>
                    <a:pt x="5301237" y="203197"/>
                    <a:pt x="5293167" y="195127"/>
                    <a:pt x="5293167" y="185173"/>
                  </a:cubicBezTo>
                  <a:cubicBezTo>
                    <a:pt x="5293167" y="175218"/>
                    <a:pt x="5301237" y="167148"/>
                    <a:pt x="5311191" y="167148"/>
                  </a:cubicBezTo>
                  <a:close/>
                  <a:moveTo>
                    <a:pt x="3508750" y="167148"/>
                  </a:moveTo>
                  <a:cubicBezTo>
                    <a:pt x="3518705" y="167148"/>
                    <a:pt x="3526775" y="175218"/>
                    <a:pt x="3526775" y="185173"/>
                  </a:cubicBezTo>
                  <a:cubicBezTo>
                    <a:pt x="3526775" y="195127"/>
                    <a:pt x="3518705" y="203197"/>
                    <a:pt x="3508750" y="203197"/>
                  </a:cubicBezTo>
                  <a:cubicBezTo>
                    <a:pt x="3498796" y="203197"/>
                    <a:pt x="3490726" y="195127"/>
                    <a:pt x="3490726" y="185173"/>
                  </a:cubicBezTo>
                  <a:cubicBezTo>
                    <a:pt x="3490726" y="175218"/>
                    <a:pt x="3498796" y="167148"/>
                    <a:pt x="3508750" y="167148"/>
                  </a:cubicBezTo>
                  <a:close/>
                  <a:moveTo>
                    <a:pt x="1820464" y="167148"/>
                  </a:moveTo>
                  <a:cubicBezTo>
                    <a:pt x="1830419" y="167148"/>
                    <a:pt x="1838489" y="175218"/>
                    <a:pt x="1838489" y="185173"/>
                  </a:cubicBezTo>
                  <a:cubicBezTo>
                    <a:pt x="1838489" y="195127"/>
                    <a:pt x="1830419" y="203197"/>
                    <a:pt x="1820464" y="203197"/>
                  </a:cubicBezTo>
                  <a:cubicBezTo>
                    <a:pt x="1810510" y="203197"/>
                    <a:pt x="1802440" y="195127"/>
                    <a:pt x="1802440" y="185173"/>
                  </a:cubicBezTo>
                  <a:cubicBezTo>
                    <a:pt x="1802440" y="175218"/>
                    <a:pt x="1810510" y="167148"/>
                    <a:pt x="1820464" y="167148"/>
                  </a:cubicBezTo>
                  <a:close/>
                  <a:moveTo>
                    <a:pt x="1423927" y="167148"/>
                  </a:moveTo>
                  <a:cubicBezTo>
                    <a:pt x="1433882" y="167148"/>
                    <a:pt x="1441952" y="175218"/>
                    <a:pt x="1441952" y="185173"/>
                  </a:cubicBezTo>
                  <a:cubicBezTo>
                    <a:pt x="1441952" y="195127"/>
                    <a:pt x="1433882" y="203197"/>
                    <a:pt x="1423927" y="203197"/>
                  </a:cubicBezTo>
                  <a:cubicBezTo>
                    <a:pt x="1413973" y="203197"/>
                    <a:pt x="1405903" y="195127"/>
                    <a:pt x="1405903" y="185173"/>
                  </a:cubicBezTo>
                  <a:cubicBezTo>
                    <a:pt x="1405903" y="175218"/>
                    <a:pt x="1413973" y="167148"/>
                    <a:pt x="1423927" y="167148"/>
                  </a:cubicBezTo>
                  <a:close/>
                  <a:moveTo>
                    <a:pt x="5100906" y="161140"/>
                  </a:moveTo>
                  <a:cubicBezTo>
                    <a:pt x="5110861" y="161140"/>
                    <a:pt x="5118931" y="169209"/>
                    <a:pt x="5118931" y="179164"/>
                  </a:cubicBezTo>
                  <a:cubicBezTo>
                    <a:pt x="5118931" y="189119"/>
                    <a:pt x="5110861" y="197189"/>
                    <a:pt x="5100906" y="197189"/>
                  </a:cubicBezTo>
                  <a:cubicBezTo>
                    <a:pt x="5090952" y="197189"/>
                    <a:pt x="5082882" y="189119"/>
                    <a:pt x="5082882" y="179164"/>
                  </a:cubicBezTo>
                  <a:cubicBezTo>
                    <a:pt x="5082882" y="169209"/>
                    <a:pt x="5090952" y="161140"/>
                    <a:pt x="5100906" y="161140"/>
                  </a:cubicBezTo>
                  <a:close/>
                  <a:moveTo>
                    <a:pt x="1189610" y="161140"/>
                  </a:moveTo>
                  <a:cubicBezTo>
                    <a:pt x="1199565" y="161140"/>
                    <a:pt x="1207635" y="169209"/>
                    <a:pt x="1207635" y="179164"/>
                  </a:cubicBezTo>
                  <a:cubicBezTo>
                    <a:pt x="1207635" y="189119"/>
                    <a:pt x="1199565" y="197189"/>
                    <a:pt x="1189610" y="197189"/>
                  </a:cubicBezTo>
                  <a:cubicBezTo>
                    <a:pt x="1179656" y="197189"/>
                    <a:pt x="1171586" y="189119"/>
                    <a:pt x="1171586" y="179164"/>
                  </a:cubicBezTo>
                  <a:cubicBezTo>
                    <a:pt x="1171586" y="169209"/>
                    <a:pt x="1179656" y="161140"/>
                    <a:pt x="1189610" y="161140"/>
                  </a:cubicBezTo>
                  <a:close/>
                  <a:moveTo>
                    <a:pt x="492666" y="161140"/>
                  </a:moveTo>
                  <a:cubicBezTo>
                    <a:pt x="502621" y="161140"/>
                    <a:pt x="510691" y="169209"/>
                    <a:pt x="510691" y="179164"/>
                  </a:cubicBezTo>
                  <a:cubicBezTo>
                    <a:pt x="510691" y="189119"/>
                    <a:pt x="502621" y="197189"/>
                    <a:pt x="492666" y="197189"/>
                  </a:cubicBezTo>
                  <a:cubicBezTo>
                    <a:pt x="482712" y="197189"/>
                    <a:pt x="474642" y="189119"/>
                    <a:pt x="474642" y="179164"/>
                  </a:cubicBezTo>
                  <a:cubicBezTo>
                    <a:pt x="474642" y="169209"/>
                    <a:pt x="482712" y="161140"/>
                    <a:pt x="492666" y="161140"/>
                  </a:cubicBezTo>
                  <a:close/>
                  <a:moveTo>
                    <a:pt x="132178" y="161140"/>
                  </a:moveTo>
                  <a:cubicBezTo>
                    <a:pt x="142133" y="161140"/>
                    <a:pt x="150203" y="169209"/>
                    <a:pt x="150203" y="179164"/>
                  </a:cubicBezTo>
                  <a:cubicBezTo>
                    <a:pt x="150203" y="189119"/>
                    <a:pt x="142133" y="197189"/>
                    <a:pt x="132178" y="197189"/>
                  </a:cubicBezTo>
                  <a:cubicBezTo>
                    <a:pt x="122224" y="197189"/>
                    <a:pt x="114154" y="189119"/>
                    <a:pt x="114154" y="179164"/>
                  </a:cubicBezTo>
                  <a:cubicBezTo>
                    <a:pt x="114154" y="169209"/>
                    <a:pt x="122224" y="161140"/>
                    <a:pt x="132178" y="161140"/>
                  </a:cubicBezTo>
                  <a:close/>
                  <a:moveTo>
                    <a:pt x="4968727" y="155132"/>
                  </a:moveTo>
                  <a:cubicBezTo>
                    <a:pt x="4978682" y="155132"/>
                    <a:pt x="4986752" y="163202"/>
                    <a:pt x="4986752" y="173156"/>
                  </a:cubicBezTo>
                  <a:cubicBezTo>
                    <a:pt x="4986752" y="183111"/>
                    <a:pt x="4978682" y="191181"/>
                    <a:pt x="4968727" y="191181"/>
                  </a:cubicBezTo>
                  <a:cubicBezTo>
                    <a:pt x="4958772" y="191181"/>
                    <a:pt x="4950702" y="183111"/>
                    <a:pt x="4950702" y="173156"/>
                  </a:cubicBezTo>
                  <a:cubicBezTo>
                    <a:pt x="4950702" y="163202"/>
                    <a:pt x="4958772" y="155132"/>
                    <a:pt x="4968727" y="155132"/>
                  </a:cubicBezTo>
                  <a:close/>
                  <a:moveTo>
                    <a:pt x="3634921" y="155132"/>
                  </a:moveTo>
                  <a:cubicBezTo>
                    <a:pt x="3644876" y="155132"/>
                    <a:pt x="3652946" y="163202"/>
                    <a:pt x="3652946" y="173156"/>
                  </a:cubicBezTo>
                  <a:cubicBezTo>
                    <a:pt x="3652946" y="183111"/>
                    <a:pt x="3644876" y="191181"/>
                    <a:pt x="3634921" y="191181"/>
                  </a:cubicBezTo>
                  <a:cubicBezTo>
                    <a:pt x="3624966" y="191181"/>
                    <a:pt x="3616897" y="183111"/>
                    <a:pt x="3616897" y="173156"/>
                  </a:cubicBezTo>
                  <a:cubicBezTo>
                    <a:pt x="3616897" y="163202"/>
                    <a:pt x="3624966" y="155132"/>
                    <a:pt x="3634921" y="155132"/>
                  </a:cubicBezTo>
                  <a:close/>
                  <a:moveTo>
                    <a:pt x="2493375" y="155132"/>
                  </a:moveTo>
                  <a:cubicBezTo>
                    <a:pt x="2503330" y="155132"/>
                    <a:pt x="2511400" y="163202"/>
                    <a:pt x="2511400" y="173156"/>
                  </a:cubicBezTo>
                  <a:cubicBezTo>
                    <a:pt x="2511400" y="183111"/>
                    <a:pt x="2503330" y="191181"/>
                    <a:pt x="2493375" y="191181"/>
                  </a:cubicBezTo>
                  <a:cubicBezTo>
                    <a:pt x="2483420" y="191181"/>
                    <a:pt x="2475351" y="183111"/>
                    <a:pt x="2475351" y="173156"/>
                  </a:cubicBezTo>
                  <a:cubicBezTo>
                    <a:pt x="2475351" y="163202"/>
                    <a:pt x="2483420" y="155132"/>
                    <a:pt x="2493375" y="155132"/>
                  </a:cubicBezTo>
                  <a:close/>
                  <a:moveTo>
                    <a:pt x="1922603" y="155132"/>
                  </a:moveTo>
                  <a:cubicBezTo>
                    <a:pt x="1932558" y="155132"/>
                    <a:pt x="1940628" y="163202"/>
                    <a:pt x="1940628" y="173156"/>
                  </a:cubicBezTo>
                  <a:cubicBezTo>
                    <a:pt x="1940628" y="183111"/>
                    <a:pt x="1932558" y="191181"/>
                    <a:pt x="1922603" y="191181"/>
                  </a:cubicBezTo>
                  <a:cubicBezTo>
                    <a:pt x="1912649" y="191181"/>
                    <a:pt x="1904579" y="183111"/>
                    <a:pt x="1904579" y="173156"/>
                  </a:cubicBezTo>
                  <a:cubicBezTo>
                    <a:pt x="1904579" y="163202"/>
                    <a:pt x="1912649" y="155132"/>
                    <a:pt x="1922603" y="155132"/>
                  </a:cubicBezTo>
                  <a:close/>
                  <a:moveTo>
                    <a:pt x="919244" y="155132"/>
                  </a:moveTo>
                  <a:cubicBezTo>
                    <a:pt x="929199" y="155132"/>
                    <a:pt x="937269" y="163202"/>
                    <a:pt x="937269" y="173156"/>
                  </a:cubicBezTo>
                  <a:cubicBezTo>
                    <a:pt x="937269" y="183111"/>
                    <a:pt x="929199" y="191181"/>
                    <a:pt x="919244" y="191181"/>
                  </a:cubicBezTo>
                  <a:cubicBezTo>
                    <a:pt x="909290" y="191181"/>
                    <a:pt x="901220" y="183111"/>
                    <a:pt x="901220" y="173156"/>
                  </a:cubicBezTo>
                  <a:cubicBezTo>
                    <a:pt x="901220" y="163202"/>
                    <a:pt x="909290" y="155132"/>
                    <a:pt x="919244" y="155132"/>
                  </a:cubicBezTo>
                  <a:close/>
                  <a:moveTo>
                    <a:pt x="5905996" y="149124"/>
                  </a:moveTo>
                  <a:cubicBezTo>
                    <a:pt x="5915951" y="149124"/>
                    <a:pt x="5924021" y="157194"/>
                    <a:pt x="5924021" y="167148"/>
                  </a:cubicBezTo>
                  <a:cubicBezTo>
                    <a:pt x="5924021" y="177103"/>
                    <a:pt x="5915951" y="185173"/>
                    <a:pt x="5905996" y="185173"/>
                  </a:cubicBezTo>
                  <a:cubicBezTo>
                    <a:pt x="5896042" y="185173"/>
                    <a:pt x="5887972" y="177103"/>
                    <a:pt x="5887972" y="167148"/>
                  </a:cubicBezTo>
                  <a:cubicBezTo>
                    <a:pt x="5887972" y="157194"/>
                    <a:pt x="5896042" y="149124"/>
                    <a:pt x="5905996" y="149124"/>
                  </a:cubicBezTo>
                  <a:close/>
                  <a:moveTo>
                    <a:pt x="4644288" y="149124"/>
                  </a:moveTo>
                  <a:cubicBezTo>
                    <a:pt x="4654243" y="149124"/>
                    <a:pt x="4662313" y="157194"/>
                    <a:pt x="4662313" y="167148"/>
                  </a:cubicBezTo>
                  <a:cubicBezTo>
                    <a:pt x="4662313" y="177103"/>
                    <a:pt x="4654243" y="185173"/>
                    <a:pt x="4644288" y="185173"/>
                  </a:cubicBezTo>
                  <a:cubicBezTo>
                    <a:pt x="4634334" y="185173"/>
                    <a:pt x="4626264" y="177103"/>
                    <a:pt x="4626264" y="167148"/>
                  </a:cubicBezTo>
                  <a:cubicBezTo>
                    <a:pt x="4626264" y="157194"/>
                    <a:pt x="4634334" y="149124"/>
                    <a:pt x="4644288" y="149124"/>
                  </a:cubicBezTo>
                  <a:close/>
                  <a:moveTo>
                    <a:pt x="2126880" y="149124"/>
                  </a:moveTo>
                  <a:cubicBezTo>
                    <a:pt x="2136834" y="149124"/>
                    <a:pt x="2144904" y="157194"/>
                    <a:pt x="2144904" y="167148"/>
                  </a:cubicBezTo>
                  <a:cubicBezTo>
                    <a:pt x="2144904" y="177103"/>
                    <a:pt x="2136834" y="185173"/>
                    <a:pt x="2126880" y="185173"/>
                  </a:cubicBezTo>
                  <a:cubicBezTo>
                    <a:pt x="2116925" y="185173"/>
                    <a:pt x="2108855" y="177103"/>
                    <a:pt x="2108855" y="167148"/>
                  </a:cubicBezTo>
                  <a:cubicBezTo>
                    <a:pt x="2108855" y="157194"/>
                    <a:pt x="2116925" y="149124"/>
                    <a:pt x="2126880" y="149124"/>
                  </a:cubicBezTo>
                  <a:close/>
                  <a:moveTo>
                    <a:pt x="799081" y="149124"/>
                  </a:moveTo>
                  <a:cubicBezTo>
                    <a:pt x="809036" y="149124"/>
                    <a:pt x="817106" y="157194"/>
                    <a:pt x="817106" y="167148"/>
                  </a:cubicBezTo>
                  <a:cubicBezTo>
                    <a:pt x="817106" y="177103"/>
                    <a:pt x="809036" y="185173"/>
                    <a:pt x="799081" y="185173"/>
                  </a:cubicBezTo>
                  <a:cubicBezTo>
                    <a:pt x="789127" y="185173"/>
                    <a:pt x="781057" y="177103"/>
                    <a:pt x="781057" y="167148"/>
                  </a:cubicBezTo>
                  <a:cubicBezTo>
                    <a:pt x="781057" y="157194"/>
                    <a:pt x="789127" y="149124"/>
                    <a:pt x="799081" y="149124"/>
                  </a:cubicBezTo>
                  <a:close/>
                  <a:moveTo>
                    <a:pt x="366495" y="149124"/>
                  </a:moveTo>
                  <a:cubicBezTo>
                    <a:pt x="376450" y="149124"/>
                    <a:pt x="384520" y="157194"/>
                    <a:pt x="384520" y="167148"/>
                  </a:cubicBezTo>
                  <a:cubicBezTo>
                    <a:pt x="384520" y="177103"/>
                    <a:pt x="376450" y="185173"/>
                    <a:pt x="366495" y="185173"/>
                  </a:cubicBezTo>
                  <a:cubicBezTo>
                    <a:pt x="356541" y="185173"/>
                    <a:pt x="348471" y="177103"/>
                    <a:pt x="348471" y="167148"/>
                  </a:cubicBezTo>
                  <a:cubicBezTo>
                    <a:pt x="348471" y="157194"/>
                    <a:pt x="356541" y="149124"/>
                    <a:pt x="366495" y="149124"/>
                  </a:cubicBezTo>
                  <a:close/>
                  <a:moveTo>
                    <a:pt x="4758442" y="143116"/>
                  </a:moveTo>
                  <a:cubicBezTo>
                    <a:pt x="4768397" y="143116"/>
                    <a:pt x="4776467" y="151186"/>
                    <a:pt x="4776467" y="161140"/>
                  </a:cubicBezTo>
                  <a:cubicBezTo>
                    <a:pt x="4776467" y="171095"/>
                    <a:pt x="4768397" y="179165"/>
                    <a:pt x="4758442" y="179165"/>
                  </a:cubicBezTo>
                  <a:cubicBezTo>
                    <a:pt x="4748487" y="179165"/>
                    <a:pt x="4740417" y="171095"/>
                    <a:pt x="4740417" y="161140"/>
                  </a:cubicBezTo>
                  <a:cubicBezTo>
                    <a:pt x="4740417" y="151186"/>
                    <a:pt x="4748487" y="143116"/>
                    <a:pt x="4758442" y="143116"/>
                  </a:cubicBezTo>
                  <a:close/>
                  <a:moveTo>
                    <a:pt x="3226368" y="143116"/>
                  </a:moveTo>
                  <a:cubicBezTo>
                    <a:pt x="3236323" y="143116"/>
                    <a:pt x="3244393" y="151186"/>
                    <a:pt x="3244393" y="161140"/>
                  </a:cubicBezTo>
                  <a:cubicBezTo>
                    <a:pt x="3244393" y="171095"/>
                    <a:pt x="3236323" y="179165"/>
                    <a:pt x="3226368" y="179165"/>
                  </a:cubicBezTo>
                  <a:cubicBezTo>
                    <a:pt x="3216413" y="179165"/>
                    <a:pt x="3208343" y="171095"/>
                    <a:pt x="3208343" y="161140"/>
                  </a:cubicBezTo>
                  <a:cubicBezTo>
                    <a:pt x="3208343" y="151186"/>
                    <a:pt x="3216413" y="143116"/>
                    <a:pt x="3226368" y="143116"/>
                  </a:cubicBezTo>
                  <a:close/>
                  <a:moveTo>
                    <a:pt x="4235735" y="131100"/>
                  </a:moveTo>
                  <a:cubicBezTo>
                    <a:pt x="4245690" y="131100"/>
                    <a:pt x="4253760" y="139169"/>
                    <a:pt x="4253760" y="149124"/>
                  </a:cubicBezTo>
                  <a:cubicBezTo>
                    <a:pt x="4253760" y="159079"/>
                    <a:pt x="4245690" y="167149"/>
                    <a:pt x="4235735" y="167149"/>
                  </a:cubicBezTo>
                  <a:cubicBezTo>
                    <a:pt x="4225780" y="167149"/>
                    <a:pt x="4217711" y="159079"/>
                    <a:pt x="4217711" y="149124"/>
                  </a:cubicBezTo>
                  <a:cubicBezTo>
                    <a:pt x="4217711" y="139169"/>
                    <a:pt x="4225780" y="131100"/>
                    <a:pt x="4235735" y="131100"/>
                  </a:cubicBezTo>
                  <a:close/>
                  <a:moveTo>
                    <a:pt x="1057431" y="131100"/>
                  </a:moveTo>
                  <a:cubicBezTo>
                    <a:pt x="1067386" y="131100"/>
                    <a:pt x="1075456" y="139169"/>
                    <a:pt x="1075456" y="149124"/>
                  </a:cubicBezTo>
                  <a:cubicBezTo>
                    <a:pt x="1075456" y="159079"/>
                    <a:pt x="1067386" y="167149"/>
                    <a:pt x="1057431" y="167149"/>
                  </a:cubicBezTo>
                  <a:cubicBezTo>
                    <a:pt x="1047477" y="167149"/>
                    <a:pt x="1039407" y="159079"/>
                    <a:pt x="1039407" y="149124"/>
                  </a:cubicBezTo>
                  <a:cubicBezTo>
                    <a:pt x="1039407" y="139169"/>
                    <a:pt x="1047477" y="131100"/>
                    <a:pt x="1057431" y="131100"/>
                  </a:cubicBezTo>
                  <a:close/>
                  <a:moveTo>
                    <a:pt x="4536141" y="119083"/>
                  </a:moveTo>
                  <a:cubicBezTo>
                    <a:pt x="4546096" y="119083"/>
                    <a:pt x="4554166" y="127153"/>
                    <a:pt x="4554166" y="137107"/>
                  </a:cubicBezTo>
                  <a:cubicBezTo>
                    <a:pt x="4554166" y="147062"/>
                    <a:pt x="4546096" y="155132"/>
                    <a:pt x="4536141" y="155132"/>
                  </a:cubicBezTo>
                  <a:cubicBezTo>
                    <a:pt x="4526186" y="155132"/>
                    <a:pt x="4518117" y="147062"/>
                    <a:pt x="4518117" y="137107"/>
                  </a:cubicBezTo>
                  <a:cubicBezTo>
                    <a:pt x="4518117" y="127153"/>
                    <a:pt x="4526186" y="119083"/>
                    <a:pt x="4536141" y="119083"/>
                  </a:cubicBezTo>
                  <a:close/>
                  <a:moveTo>
                    <a:pt x="4361905" y="119083"/>
                  </a:moveTo>
                  <a:cubicBezTo>
                    <a:pt x="4371860" y="119083"/>
                    <a:pt x="4379930" y="127153"/>
                    <a:pt x="4379930" y="137107"/>
                  </a:cubicBezTo>
                  <a:cubicBezTo>
                    <a:pt x="4379930" y="147062"/>
                    <a:pt x="4371860" y="155132"/>
                    <a:pt x="4361905" y="155132"/>
                  </a:cubicBezTo>
                  <a:cubicBezTo>
                    <a:pt x="4351950" y="155132"/>
                    <a:pt x="4343881" y="147062"/>
                    <a:pt x="4343881" y="137107"/>
                  </a:cubicBezTo>
                  <a:cubicBezTo>
                    <a:pt x="4343881" y="127153"/>
                    <a:pt x="4351950" y="119083"/>
                    <a:pt x="4361905" y="119083"/>
                  </a:cubicBezTo>
                  <a:close/>
                  <a:moveTo>
                    <a:pt x="6020151" y="113075"/>
                  </a:moveTo>
                  <a:cubicBezTo>
                    <a:pt x="6030106" y="113075"/>
                    <a:pt x="6038176" y="121145"/>
                    <a:pt x="6038176" y="131099"/>
                  </a:cubicBezTo>
                  <a:cubicBezTo>
                    <a:pt x="6038176" y="141054"/>
                    <a:pt x="6030106" y="149124"/>
                    <a:pt x="6020151" y="149124"/>
                  </a:cubicBezTo>
                  <a:cubicBezTo>
                    <a:pt x="6010196" y="149124"/>
                    <a:pt x="6002126" y="141054"/>
                    <a:pt x="6002126" y="131099"/>
                  </a:cubicBezTo>
                  <a:cubicBezTo>
                    <a:pt x="6002126" y="121145"/>
                    <a:pt x="6010196" y="113075"/>
                    <a:pt x="6020151" y="113075"/>
                  </a:cubicBezTo>
                  <a:close/>
                  <a:moveTo>
                    <a:pt x="5209053" y="113075"/>
                  </a:moveTo>
                  <a:cubicBezTo>
                    <a:pt x="5219008" y="113075"/>
                    <a:pt x="5227078" y="121145"/>
                    <a:pt x="5227078" y="131099"/>
                  </a:cubicBezTo>
                  <a:cubicBezTo>
                    <a:pt x="5227078" y="141054"/>
                    <a:pt x="5219008" y="149124"/>
                    <a:pt x="5209053" y="149124"/>
                  </a:cubicBezTo>
                  <a:cubicBezTo>
                    <a:pt x="5199098" y="149124"/>
                    <a:pt x="5191028" y="141054"/>
                    <a:pt x="5191028" y="131099"/>
                  </a:cubicBezTo>
                  <a:cubicBezTo>
                    <a:pt x="5191028" y="121145"/>
                    <a:pt x="5199098" y="113075"/>
                    <a:pt x="5209053" y="113075"/>
                  </a:cubicBezTo>
                  <a:close/>
                  <a:moveTo>
                    <a:pt x="2865880" y="113075"/>
                  </a:moveTo>
                  <a:cubicBezTo>
                    <a:pt x="2875835" y="113075"/>
                    <a:pt x="2883905" y="121145"/>
                    <a:pt x="2883905" y="131099"/>
                  </a:cubicBezTo>
                  <a:cubicBezTo>
                    <a:pt x="2883905" y="141054"/>
                    <a:pt x="2875835" y="149124"/>
                    <a:pt x="2865880" y="149124"/>
                  </a:cubicBezTo>
                  <a:cubicBezTo>
                    <a:pt x="2855925" y="149124"/>
                    <a:pt x="2847855" y="141054"/>
                    <a:pt x="2847855" y="131099"/>
                  </a:cubicBezTo>
                  <a:cubicBezTo>
                    <a:pt x="2847855" y="121145"/>
                    <a:pt x="2855925" y="113075"/>
                    <a:pt x="2865880" y="113075"/>
                  </a:cubicBezTo>
                  <a:close/>
                  <a:moveTo>
                    <a:pt x="2751725" y="113075"/>
                  </a:moveTo>
                  <a:cubicBezTo>
                    <a:pt x="2761680" y="113075"/>
                    <a:pt x="2769750" y="121145"/>
                    <a:pt x="2769750" y="131099"/>
                  </a:cubicBezTo>
                  <a:cubicBezTo>
                    <a:pt x="2769750" y="141054"/>
                    <a:pt x="2761680" y="149124"/>
                    <a:pt x="2751725" y="149124"/>
                  </a:cubicBezTo>
                  <a:cubicBezTo>
                    <a:pt x="2741771" y="149124"/>
                    <a:pt x="2733701" y="141054"/>
                    <a:pt x="2733701" y="131099"/>
                  </a:cubicBezTo>
                  <a:cubicBezTo>
                    <a:pt x="2733701" y="121145"/>
                    <a:pt x="2741771" y="113075"/>
                    <a:pt x="2751725" y="113075"/>
                  </a:cubicBezTo>
                  <a:close/>
                  <a:moveTo>
                    <a:pt x="5797850" y="107067"/>
                  </a:moveTo>
                  <a:cubicBezTo>
                    <a:pt x="5807805" y="107067"/>
                    <a:pt x="5815875" y="115137"/>
                    <a:pt x="5815875" y="125092"/>
                  </a:cubicBezTo>
                  <a:cubicBezTo>
                    <a:pt x="5815875" y="135046"/>
                    <a:pt x="5807805" y="143116"/>
                    <a:pt x="5797850" y="143116"/>
                  </a:cubicBezTo>
                  <a:cubicBezTo>
                    <a:pt x="5787895" y="143116"/>
                    <a:pt x="5779826" y="135046"/>
                    <a:pt x="5779826" y="125092"/>
                  </a:cubicBezTo>
                  <a:cubicBezTo>
                    <a:pt x="5779826" y="115137"/>
                    <a:pt x="5787895" y="107067"/>
                    <a:pt x="5797850" y="107067"/>
                  </a:cubicBezTo>
                  <a:close/>
                  <a:moveTo>
                    <a:pt x="4055491" y="107067"/>
                  </a:moveTo>
                  <a:cubicBezTo>
                    <a:pt x="4065446" y="107067"/>
                    <a:pt x="4073516" y="115137"/>
                    <a:pt x="4073516" y="125092"/>
                  </a:cubicBezTo>
                  <a:cubicBezTo>
                    <a:pt x="4073516" y="135046"/>
                    <a:pt x="4065446" y="143116"/>
                    <a:pt x="4055491" y="143116"/>
                  </a:cubicBezTo>
                  <a:cubicBezTo>
                    <a:pt x="4045536" y="143116"/>
                    <a:pt x="4037467" y="135046"/>
                    <a:pt x="4037467" y="125092"/>
                  </a:cubicBezTo>
                  <a:cubicBezTo>
                    <a:pt x="4037467" y="115137"/>
                    <a:pt x="4045536" y="107067"/>
                    <a:pt x="4055491" y="107067"/>
                  </a:cubicBezTo>
                  <a:close/>
                  <a:moveTo>
                    <a:pt x="3917303" y="107067"/>
                  </a:moveTo>
                  <a:cubicBezTo>
                    <a:pt x="3927258" y="107067"/>
                    <a:pt x="3935328" y="115137"/>
                    <a:pt x="3935328" y="125092"/>
                  </a:cubicBezTo>
                  <a:cubicBezTo>
                    <a:pt x="3935328" y="135046"/>
                    <a:pt x="3927258" y="143116"/>
                    <a:pt x="3917303" y="143116"/>
                  </a:cubicBezTo>
                  <a:cubicBezTo>
                    <a:pt x="3907348" y="143116"/>
                    <a:pt x="3899278" y="135046"/>
                    <a:pt x="3899278" y="125092"/>
                  </a:cubicBezTo>
                  <a:cubicBezTo>
                    <a:pt x="3899278" y="115137"/>
                    <a:pt x="3907348" y="107067"/>
                    <a:pt x="3917303" y="107067"/>
                  </a:cubicBezTo>
                  <a:close/>
                  <a:moveTo>
                    <a:pt x="3346531" y="107067"/>
                  </a:moveTo>
                  <a:cubicBezTo>
                    <a:pt x="3356486" y="107067"/>
                    <a:pt x="3364556" y="115137"/>
                    <a:pt x="3364556" y="125092"/>
                  </a:cubicBezTo>
                  <a:cubicBezTo>
                    <a:pt x="3364556" y="135046"/>
                    <a:pt x="3356486" y="143116"/>
                    <a:pt x="3346531" y="143116"/>
                  </a:cubicBezTo>
                  <a:cubicBezTo>
                    <a:pt x="3336576" y="143116"/>
                    <a:pt x="3328506" y="135046"/>
                    <a:pt x="3328506" y="125092"/>
                  </a:cubicBezTo>
                  <a:cubicBezTo>
                    <a:pt x="3328506" y="115137"/>
                    <a:pt x="3336576" y="107067"/>
                    <a:pt x="3346531" y="107067"/>
                  </a:cubicBezTo>
                  <a:close/>
                  <a:moveTo>
                    <a:pt x="2024741" y="107067"/>
                  </a:moveTo>
                  <a:cubicBezTo>
                    <a:pt x="2034696" y="107067"/>
                    <a:pt x="2042766" y="115137"/>
                    <a:pt x="2042766" y="125092"/>
                  </a:cubicBezTo>
                  <a:cubicBezTo>
                    <a:pt x="2042766" y="135046"/>
                    <a:pt x="2034696" y="143116"/>
                    <a:pt x="2024741" y="143116"/>
                  </a:cubicBezTo>
                  <a:cubicBezTo>
                    <a:pt x="2014787" y="143116"/>
                    <a:pt x="2006717" y="135046"/>
                    <a:pt x="2006717" y="125092"/>
                  </a:cubicBezTo>
                  <a:cubicBezTo>
                    <a:pt x="2006717" y="115137"/>
                    <a:pt x="2014787" y="107067"/>
                    <a:pt x="2024741" y="107067"/>
                  </a:cubicBezTo>
                  <a:close/>
                  <a:moveTo>
                    <a:pt x="240325" y="107067"/>
                  </a:moveTo>
                  <a:cubicBezTo>
                    <a:pt x="250280" y="107067"/>
                    <a:pt x="258350" y="115137"/>
                    <a:pt x="258350" y="125092"/>
                  </a:cubicBezTo>
                  <a:cubicBezTo>
                    <a:pt x="258350" y="135046"/>
                    <a:pt x="250280" y="143116"/>
                    <a:pt x="240325" y="143116"/>
                  </a:cubicBezTo>
                  <a:cubicBezTo>
                    <a:pt x="230371" y="143116"/>
                    <a:pt x="222301" y="135046"/>
                    <a:pt x="222301" y="125092"/>
                  </a:cubicBezTo>
                  <a:cubicBezTo>
                    <a:pt x="222301" y="115137"/>
                    <a:pt x="230371" y="107067"/>
                    <a:pt x="240325" y="107067"/>
                  </a:cubicBezTo>
                  <a:close/>
                  <a:moveTo>
                    <a:pt x="3761092" y="101059"/>
                  </a:moveTo>
                  <a:cubicBezTo>
                    <a:pt x="3771047" y="101059"/>
                    <a:pt x="3779117" y="109128"/>
                    <a:pt x="3779117" y="119083"/>
                  </a:cubicBezTo>
                  <a:cubicBezTo>
                    <a:pt x="3779117" y="129038"/>
                    <a:pt x="3771047" y="137108"/>
                    <a:pt x="3761092" y="137108"/>
                  </a:cubicBezTo>
                  <a:cubicBezTo>
                    <a:pt x="3751137" y="137108"/>
                    <a:pt x="3743068" y="129038"/>
                    <a:pt x="3743068" y="119083"/>
                  </a:cubicBezTo>
                  <a:cubicBezTo>
                    <a:pt x="3743068" y="109128"/>
                    <a:pt x="3751137" y="101059"/>
                    <a:pt x="3761092" y="101059"/>
                  </a:cubicBezTo>
                  <a:close/>
                  <a:moveTo>
                    <a:pt x="1706311" y="101059"/>
                  </a:moveTo>
                  <a:cubicBezTo>
                    <a:pt x="1716265" y="101059"/>
                    <a:pt x="1724335" y="109128"/>
                    <a:pt x="1724335" y="119083"/>
                  </a:cubicBezTo>
                  <a:cubicBezTo>
                    <a:pt x="1724335" y="129038"/>
                    <a:pt x="1716265" y="137108"/>
                    <a:pt x="1706311" y="137108"/>
                  </a:cubicBezTo>
                  <a:cubicBezTo>
                    <a:pt x="1696356" y="137108"/>
                    <a:pt x="1688286" y="129038"/>
                    <a:pt x="1688286" y="119083"/>
                  </a:cubicBezTo>
                  <a:cubicBezTo>
                    <a:pt x="1688286" y="109128"/>
                    <a:pt x="1696356" y="101059"/>
                    <a:pt x="1706311" y="101059"/>
                  </a:cubicBezTo>
                  <a:close/>
                  <a:moveTo>
                    <a:pt x="1574131" y="101059"/>
                  </a:moveTo>
                  <a:cubicBezTo>
                    <a:pt x="1584086" y="101059"/>
                    <a:pt x="1592156" y="109128"/>
                    <a:pt x="1592156" y="119083"/>
                  </a:cubicBezTo>
                  <a:cubicBezTo>
                    <a:pt x="1592156" y="129038"/>
                    <a:pt x="1584086" y="137108"/>
                    <a:pt x="1574131" y="137108"/>
                  </a:cubicBezTo>
                  <a:cubicBezTo>
                    <a:pt x="1564177" y="137108"/>
                    <a:pt x="1556107" y="129038"/>
                    <a:pt x="1556107" y="119083"/>
                  </a:cubicBezTo>
                  <a:cubicBezTo>
                    <a:pt x="1556107" y="109128"/>
                    <a:pt x="1564177" y="101059"/>
                    <a:pt x="1574131" y="101059"/>
                  </a:cubicBezTo>
                  <a:close/>
                  <a:moveTo>
                    <a:pt x="5611598" y="89043"/>
                  </a:moveTo>
                  <a:cubicBezTo>
                    <a:pt x="5621553" y="89043"/>
                    <a:pt x="5629623" y="97113"/>
                    <a:pt x="5629623" y="107067"/>
                  </a:cubicBezTo>
                  <a:cubicBezTo>
                    <a:pt x="5629623" y="117022"/>
                    <a:pt x="5621553" y="125092"/>
                    <a:pt x="5611598" y="125092"/>
                  </a:cubicBezTo>
                  <a:cubicBezTo>
                    <a:pt x="5601644" y="125092"/>
                    <a:pt x="5593574" y="117022"/>
                    <a:pt x="5593574" y="107067"/>
                  </a:cubicBezTo>
                  <a:cubicBezTo>
                    <a:pt x="5593574" y="97113"/>
                    <a:pt x="5601644" y="89043"/>
                    <a:pt x="5611598" y="89043"/>
                  </a:cubicBezTo>
                  <a:close/>
                  <a:moveTo>
                    <a:pt x="5419337" y="89043"/>
                  </a:moveTo>
                  <a:cubicBezTo>
                    <a:pt x="5429292" y="89043"/>
                    <a:pt x="5437362" y="97113"/>
                    <a:pt x="5437362" y="107067"/>
                  </a:cubicBezTo>
                  <a:cubicBezTo>
                    <a:pt x="5437362" y="117022"/>
                    <a:pt x="5429292" y="125092"/>
                    <a:pt x="5419337" y="125092"/>
                  </a:cubicBezTo>
                  <a:cubicBezTo>
                    <a:pt x="5409382" y="125092"/>
                    <a:pt x="5401312" y="117022"/>
                    <a:pt x="5401312" y="107067"/>
                  </a:cubicBezTo>
                  <a:cubicBezTo>
                    <a:pt x="5401312" y="97113"/>
                    <a:pt x="5409382" y="89043"/>
                    <a:pt x="5419337" y="89043"/>
                  </a:cubicBezTo>
                  <a:close/>
                  <a:moveTo>
                    <a:pt x="2992051" y="89043"/>
                  </a:moveTo>
                  <a:cubicBezTo>
                    <a:pt x="3002006" y="89043"/>
                    <a:pt x="3010076" y="97113"/>
                    <a:pt x="3010076" y="107067"/>
                  </a:cubicBezTo>
                  <a:cubicBezTo>
                    <a:pt x="3010076" y="117022"/>
                    <a:pt x="3002006" y="125092"/>
                    <a:pt x="2992051" y="125092"/>
                  </a:cubicBezTo>
                  <a:cubicBezTo>
                    <a:pt x="2982097" y="125092"/>
                    <a:pt x="2974027" y="117022"/>
                    <a:pt x="2974027" y="107067"/>
                  </a:cubicBezTo>
                  <a:cubicBezTo>
                    <a:pt x="2974027" y="97113"/>
                    <a:pt x="2982097" y="89043"/>
                    <a:pt x="2992051" y="89043"/>
                  </a:cubicBezTo>
                  <a:close/>
                  <a:moveTo>
                    <a:pt x="6368623" y="83034"/>
                  </a:moveTo>
                  <a:cubicBezTo>
                    <a:pt x="6378577" y="83034"/>
                    <a:pt x="6386648" y="91104"/>
                    <a:pt x="6386648" y="101058"/>
                  </a:cubicBezTo>
                  <a:cubicBezTo>
                    <a:pt x="6386648" y="111013"/>
                    <a:pt x="6378578" y="119083"/>
                    <a:pt x="6368623" y="119083"/>
                  </a:cubicBezTo>
                  <a:cubicBezTo>
                    <a:pt x="6358669" y="119083"/>
                    <a:pt x="6350599" y="111013"/>
                    <a:pt x="6350599" y="101058"/>
                  </a:cubicBezTo>
                  <a:cubicBezTo>
                    <a:pt x="6350599" y="91104"/>
                    <a:pt x="6358668" y="83034"/>
                    <a:pt x="6368623" y="83034"/>
                  </a:cubicBezTo>
                  <a:close/>
                  <a:moveTo>
                    <a:pt x="6242452" y="83034"/>
                  </a:moveTo>
                  <a:cubicBezTo>
                    <a:pt x="6252407" y="83034"/>
                    <a:pt x="6260477" y="91104"/>
                    <a:pt x="6260477" y="101058"/>
                  </a:cubicBezTo>
                  <a:cubicBezTo>
                    <a:pt x="6260477" y="111013"/>
                    <a:pt x="6252407" y="119083"/>
                    <a:pt x="6242452" y="119083"/>
                  </a:cubicBezTo>
                  <a:cubicBezTo>
                    <a:pt x="6232498" y="119083"/>
                    <a:pt x="6224428" y="111013"/>
                    <a:pt x="6224428" y="101058"/>
                  </a:cubicBezTo>
                  <a:cubicBezTo>
                    <a:pt x="6224428" y="91104"/>
                    <a:pt x="6232498" y="83034"/>
                    <a:pt x="6242452" y="83034"/>
                  </a:cubicBezTo>
                  <a:close/>
                  <a:moveTo>
                    <a:pt x="4884613" y="83034"/>
                  </a:moveTo>
                  <a:cubicBezTo>
                    <a:pt x="4894568" y="83034"/>
                    <a:pt x="4902638" y="91104"/>
                    <a:pt x="4902638" y="101058"/>
                  </a:cubicBezTo>
                  <a:cubicBezTo>
                    <a:pt x="4902638" y="111013"/>
                    <a:pt x="4894568" y="119083"/>
                    <a:pt x="4884613" y="119083"/>
                  </a:cubicBezTo>
                  <a:cubicBezTo>
                    <a:pt x="4874659" y="119083"/>
                    <a:pt x="4866589" y="111013"/>
                    <a:pt x="4866589" y="101058"/>
                  </a:cubicBezTo>
                  <a:cubicBezTo>
                    <a:pt x="4866589" y="91104"/>
                    <a:pt x="4874659" y="83034"/>
                    <a:pt x="4884613" y="83034"/>
                  </a:cubicBezTo>
                  <a:close/>
                  <a:moveTo>
                    <a:pt x="3118221" y="83034"/>
                  </a:moveTo>
                  <a:cubicBezTo>
                    <a:pt x="3128176" y="83034"/>
                    <a:pt x="3136246" y="91104"/>
                    <a:pt x="3136246" y="101058"/>
                  </a:cubicBezTo>
                  <a:cubicBezTo>
                    <a:pt x="3136246" y="111013"/>
                    <a:pt x="3128176" y="119083"/>
                    <a:pt x="3118221" y="119083"/>
                  </a:cubicBezTo>
                  <a:cubicBezTo>
                    <a:pt x="3108267" y="119083"/>
                    <a:pt x="3100197" y="111013"/>
                    <a:pt x="3100197" y="101058"/>
                  </a:cubicBezTo>
                  <a:cubicBezTo>
                    <a:pt x="3100197" y="91104"/>
                    <a:pt x="3108267" y="83034"/>
                    <a:pt x="3118221" y="83034"/>
                  </a:cubicBezTo>
                  <a:close/>
                  <a:moveTo>
                    <a:pt x="2619546" y="83034"/>
                  </a:moveTo>
                  <a:cubicBezTo>
                    <a:pt x="2629501" y="83034"/>
                    <a:pt x="2637571" y="91104"/>
                    <a:pt x="2637571" y="101058"/>
                  </a:cubicBezTo>
                  <a:cubicBezTo>
                    <a:pt x="2637571" y="111013"/>
                    <a:pt x="2629501" y="119083"/>
                    <a:pt x="2619546" y="119083"/>
                  </a:cubicBezTo>
                  <a:cubicBezTo>
                    <a:pt x="2609591" y="119083"/>
                    <a:pt x="2601522" y="111013"/>
                    <a:pt x="2601522" y="101058"/>
                  </a:cubicBezTo>
                  <a:cubicBezTo>
                    <a:pt x="2601522" y="91104"/>
                    <a:pt x="2609591" y="83034"/>
                    <a:pt x="2619546" y="83034"/>
                  </a:cubicBezTo>
                  <a:close/>
                  <a:moveTo>
                    <a:pt x="1291748" y="83034"/>
                  </a:moveTo>
                  <a:cubicBezTo>
                    <a:pt x="1301703" y="83034"/>
                    <a:pt x="1309773" y="91104"/>
                    <a:pt x="1309773" y="101058"/>
                  </a:cubicBezTo>
                  <a:cubicBezTo>
                    <a:pt x="1309773" y="111013"/>
                    <a:pt x="1301703" y="119083"/>
                    <a:pt x="1291748" y="119083"/>
                  </a:cubicBezTo>
                  <a:cubicBezTo>
                    <a:pt x="1281794" y="119083"/>
                    <a:pt x="1273724" y="111013"/>
                    <a:pt x="1273724" y="101058"/>
                  </a:cubicBezTo>
                  <a:cubicBezTo>
                    <a:pt x="1273724" y="91104"/>
                    <a:pt x="1281794" y="83034"/>
                    <a:pt x="1291748" y="83034"/>
                  </a:cubicBezTo>
                  <a:close/>
                  <a:moveTo>
                    <a:pt x="702951" y="83034"/>
                  </a:moveTo>
                  <a:cubicBezTo>
                    <a:pt x="712906" y="83034"/>
                    <a:pt x="720976" y="91104"/>
                    <a:pt x="720976" y="101058"/>
                  </a:cubicBezTo>
                  <a:cubicBezTo>
                    <a:pt x="720976" y="111013"/>
                    <a:pt x="712906" y="119083"/>
                    <a:pt x="702951" y="119083"/>
                  </a:cubicBezTo>
                  <a:cubicBezTo>
                    <a:pt x="692997" y="119083"/>
                    <a:pt x="684927" y="111013"/>
                    <a:pt x="684927" y="101058"/>
                  </a:cubicBezTo>
                  <a:cubicBezTo>
                    <a:pt x="684927" y="91104"/>
                    <a:pt x="692997" y="83034"/>
                    <a:pt x="702951" y="83034"/>
                  </a:cubicBezTo>
                  <a:close/>
                  <a:moveTo>
                    <a:pt x="2319139" y="65010"/>
                  </a:moveTo>
                  <a:cubicBezTo>
                    <a:pt x="2329094" y="65010"/>
                    <a:pt x="2337164" y="73080"/>
                    <a:pt x="2337164" y="83034"/>
                  </a:cubicBezTo>
                  <a:cubicBezTo>
                    <a:pt x="2337164" y="92989"/>
                    <a:pt x="2329094" y="101059"/>
                    <a:pt x="2319139" y="101059"/>
                  </a:cubicBezTo>
                  <a:cubicBezTo>
                    <a:pt x="2309185" y="101059"/>
                    <a:pt x="2301115" y="92989"/>
                    <a:pt x="2301115" y="83034"/>
                  </a:cubicBezTo>
                  <a:cubicBezTo>
                    <a:pt x="2301115" y="73080"/>
                    <a:pt x="2309185" y="65010"/>
                    <a:pt x="2319139" y="65010"/>
                  </a:cubicBezTo>
                  <a:close/>
                  <a:moveTo>
                    <a:pt x="564765" y="65010"/>
                  </a:moveTo>
                  <a:cubicBezTo>
                    <a:pt x="574719" y="65010"/>
                    <a:pt x="582789" y="73080"/>
                    <a:pt x="582789" y="83034"/>
                  </a:cubicBezTo>
                  <a:cubicBezTo>
                    <a:pt x="582789" y="92989"/>
                    <a:pt x="574719" y="101059"/>
                    <a:pt x="564765" y="101059"/>
                  </a:cubicBezTo>
                  <a:cubicBezTo>
                    <a:pt x="554810" y="101059"/>
                    <a:pt x="546740" y="92989"/>
                    <a:pt x="546740" y="83034"/>
                  </a:cubicBezTo>
                  <a:cubicBezTo>
                    <a:pt x="546740" y="73080"/>
                    <a:pt x="554810" y="65010"/>
                    <a:pt x="564765" y="65010"/>
                  </a:cubicBezTo>
                  <a:close/>
                  <a:moveTo>
                    <a:pt x="18024" y="65010"/>
                  </a:moveTo>
                  <a:cubicBezTo>
                    <a:pt x="27979" y="65010"/>
                    <a:pt x="36049" y="73080"/>
                    <a:pt x="36049" y="83034"/>
                  </a:cubicBezTo>
                  <a:cubicBezTo>
                    <a:pt x="36049" y="92989"/>
                    <a:pt x="27979" y="101059"/>
                    <a:pt x="18024" y="101059"/>
                  </a:cubicBezTo>
                  <a:cubicBezTo>
                    <a:pt x="8070" y="101059"/>
                    <a:pt x="0" y="92989"/>
                    <a:pt x="0" y="83034"/>
                  </a:cubicBezTo>
                  <a:cubicBezTo>
                    <a:pt x="0" y="73080"/>
                    <a:pt x="8070" y="65010"/>
                    <a:pt x="18024" y="65010"/>
                  </a:cubicBezTo>
                  <a:close/>
                  <a:moveTo>
                    <a:pt x="5052841" y="59002"/>
                  </a:moveTo>
                  <a:cubicBezTo>
                    <a:pt x="5062796" y="59002"/>
                    <a:pt x="5070866" y="67072"/>
                    <a:pt x="5070866" y="77026"/>
                  </a:cubicBezTo>
                  <a:cubicBezTo>
                    <a:pt x="5070866" y="86981"/>
                    <a:pt x="5062796" y="95051"/>
                    <a:pt x="5052841" y="95051"/>
                  </a:cubicBezTo>
                  <a:cubicBezTo>
                    <a:pt x="5042886" y="95051"/>
                    <a:pt x="5034817" y="86981"/>
                    <a:pt x="5034817" y="77026"/>
                  </a:cubicBezTo>
                  <a:cubicBezTo>
                    <a:pt x="5034817" y="67072"/>
                    <a:pt x="5042886" y="59002"/>
                    <a:pt x="5052841" y="59002"/>
                  </a:cubicBezTo>
                  <a:close/>
                  <a:moveTo>
                    <a:pt x="3490726" y="59002"/>
                  </a:moveTo>
                  <a:cubicBezTo>
                    <a:pt x="3500681" y="59002"/>
                    <a:pt x="3508751" y="67072"/>
                    <a:pt x="3508751" y="77026"/>
                  </a:cubicBezTo>
                  <a:cubicBezTo>
                    <a:pt x="3508751" y="86981"/>
                    <a:pt x="3500681" y="95051"/>
                    <a:pt x="3490726" y="95051"/>
                  </a:cubicBezTo>
                  <a:cubicBezTo>
                    <a:pt x="3480771" y="95051"/>
                    <a:pt x="3472702" y="86981"/>
                    <a:pt x="3472702" y="77026"/>
                  </a:cubicBezTo>
                  <a:cubicBezTo>
                    <a:pt x="3472702" y="67072"/>
                    <a:pt x="3480771" y="59002"/>
                    <a:pt x="3490726" y="59002"/>
                  </a:cubicBezTo>
                  <a:close/>
                  <a:moveTo>
                    <a:pt x="1447960" y="59002"/>
                  </a:moveTo>
                  <a:cubicBezTo>
                    <a:pt x="1457915" y="59002"/>
                    <a:pt x="1465985" y="67072"/>
                    <a:pt x="1465985" y="77026"/>
                  </a:cubicBezTo>
                  <a:cubicBezTo>
                    <a:pt x="1465985" y="86981"/>
                    <a:pt x="1457915" y="95051"/>
                    <a:pt x="1447960" y="95051"/>
                  </a:cubicBezTo>
                  <a:cubicBezTo>
                    <a:pt x="1438006" y="95051"/>
                    <a:pt x="1429936" y="86981"/>
                    <a:pt x="1429936" y="77026"/>
                  </a:cubicBezTo>
                  <a:cubicBezTo>
                    <a:pt x="1429936" y="67072"/>
                    <a:pt x="1438006" y="59002"/>
                    <a:pt x="1447960" y="59002"/>
                  </a:cubicBezTo>
                  <a:close/>
                  <a:moveTo>
                    <a:pt x="2192969" y="46987"/>
                  </a:moveTo>
                  <a:cubicBezTo>
                    <a:pt x="2202924" y="46987"/>
                    <a:pt x="2210994" y="55057"/>
                    <a:pt x="2210994" y="65012"/>
                  </a:cubicBezTo>
                  <a:cubicBezTo>
                    <a:pt x="2210994" y="74966"/>
                    <a:pt x="2202924" y="83036"/>
                    <a:pt x="2192969" y="83036"/>
                  </a:cubicBezTo>
                  <a:cubicBezTo>
                    <a:pt x="2183015" y="83036"/>
                    <a:pt x="2174945" y="74966"/>
                    <a:pt x="2174945" y="65012"/>
                  </a:cubicBezTo>
                  <a:cubicBezTo>
                    <a:pt x="2174945" y="55057"/>
                    <a:pt x="2183015" y="46987"/>
                    <a:pt x="2192969" y="46987"/>
                  </a:cubicBezTo>
                  <a:close/>
                  <a:moveTo>
                    <a:pt x="4434003" y="40979"/>
                  </a:moveTo>
                  <a:cubicBezTo>
                    <a:pt x="4443958" y="40979"/>
                    <a:pt x="4452028" y="49048"/>
                    <a:pt x="4452028" y="59003"/>
                  </a:cubicBezTo>
                  <a:cubicBezTo>
                    <a:pt x="4452028" y="68958"/>
                    <a:pt x="4443958" y="77028"/>
                    <a:pt x="4434003" y="77028"/>
                  </a:cubicBezTo>
                  <a:cubicBezTo>
                    <a:pt x="4424049" y="77028"/>
                    <a:pt x="4415979" y="68958"/>
                    <a:pt x="4415979" y="59003"/>
                  </a:cubicBezTo>
                  <a:cubicBezTo>
                    <a:pt x="4415979" y="49048"/>
                    <a:pt x="4424049" y="40979"/>
                    <a:pt x="4434003" y="40979"/>
                  </a:cubicBezTo>
                  <a:close/>
                  <a:moveTo>
                    <a:pt x="3616897" y="40979"/>
                  </a:moveTo>
                  <a:cubicBezTo>
                    <a:pt x="3626852" y="40979"/>
                    <a:pt x="3634922" y="49048"/>
                    <a:pt x="3634922" y="59003"/>
                  </a:cubicBezTo>
                  <a:cubicBezTo>
                    <a:pt x="3634922" y="68958"/>
                    <a:pt x="3626852" y="77028"/>
                    <a:pt x="3616897" y="77028"/>
                  </a:cubicBezTo>
                  <a:cubicBezTo>
                    <a:pt x="3606942" y="77028"/>
                    <a:pt x="3598872" y="68958"/>
                    <a:pt x="3598872" y="59003"/>
                  </a:cubicBezTo>
                  <a:cubicBezTo>
                    <a:pt x="3598872" y="49048"/>
                    <a:pt x="3606942" y="40979"/>
                    <a:pt x="3616897" y="40979"/>
                  </a:cubicBezTo>
                  <a:close/>
                  <a:moveTo>
                    <a:pt x="1826473" y="40979"/>
                  </a:moveTo>
                  <a:cubicBezTo>
                    <a:pt x="1836427" y="40979"/>
                    <a:pt x="1844497" y="49048"/>
                    <a:pt x="1844497" y="59003"/>
                  </a:cubicBezTo>
                  <a:cubicBezTo>
                    <a:pt x="1844497" y="68958"/>
                    <a:pt x="1836427" y="77028"/>
                    <a:pt x="1826473" y="77028"/>
                  </a:cubicBezTo>
                  <a:cubicBezTo>
                    <a:pt x="1816518" y="77028"/>
                    <a:pt x="1808448" y="68958"/>
                    <a:pt x="1808448" y="59003"/>
                  </a:cubicBezTo>
                  <a:cubicBezTo>
                    <a:pt x="1808448" y="49048"/>
                    <a:pt x="1816518" y="40979"/>
                    <a:pt x="1826473" y="40979"/>
                  </a:cubicBezTo>
                  <a:close/>
                  <a:moveTo>
                    <a:pt x="5942045" y="34970"/>
                  </a:moveTo>
                  <a:cubicBezTo>
                    <a:pt x="5952000" y="34970"/>
                    <a:pt x="5960070" y="43040"/>
                    <a:pt x="5960070" y="52994"/>
                  </a:cubicBezTo>
                  <a:cubicBezTo>
                    <a:pt x="5960070" y="62949"/>
                    <a:pt x="5952000" y="71019"/>
                    <a:pt x="5942045" y="71019"/>
                  </a:cubicBezTo>
                  <a:cubicBezTo>
                    <a:pt x="5932091" y="71019"/>
                    <a:pt x="5924021" y="62949"/>
                    <a:pt x="5924021" y="52994"/>
                  </a:cubicBezTo>
                  <a:cubicBezTo>
                    <a:pt x="5924021" y="43040"/>
                    <a:pt x="5932091" y="34970"/>
                    <a:pt x="5942045" y="34970"/>
                  </a:cubicBezTo>
                  <a:close/>
                  <a:moveTo>
                    <a:pt x="5719744" y="34970"/>
                  </a:moveTo>
                  <a:cubicBezTo>
                    <a:pt x="5729699" y="34970"/>
                    <a:pt x="5737769" y="43040"/>
                    <a:pt x="5737769" y="52994"/>
                  </a:cubicBezTo>
                  <a:cubicBezTo>
                    <a:pt x="5737769" y="62949"/>
                    <a:pt x="5729699" y="71019"/>
                    <a:pt x="5719744" y="71019"/>
                  </a:cubicBezTo>
                  <a:cubicBezTo>
                    <a:pt x="5709789" y="71019"/>
                    <a:pt x="5701719" y="62949"/>
                    <a:pt x="5701719" y="52994"/>
                  </a:cubicBezTo>
                  <a:cubicBezTo>
                    <a:pt x="5701719" y="43040"/>
                    <a:pt x="5709789" y="34970"/>
                    <a:pt x="5719744" y="34970"/>
                  </a:cubicBezTo>
                  <a:close/>
                  <a:moveTo>
                    <a:pt x="1171586" y="34970"/>
                  </a:moveTo>
                  <a:cubicBezTo>
                    <a:pt x="1181541" y="34970"/>
                    <a:pt x="1189611" y="43040"/>
                    <a:pt x="1189611" y="52994"/>
                  </a:cubicBezTo>
                  <a:cubicBezTo>
                    <a:pt x="1189611" y="62949"/>
                    <a:pt x="1181541" y="71019"/>
                    <a:pt x="1171586" y="71019"/>
                  </a:cubicBezTo>
                  <a:cubicBezTo>
                    <a:pt x="1161632" y="71019"/>
                    <a:pt x="1153562" y="62949"/>
                    <a:pt x="1153562" y="52994"/>
                  </a:cubicBezTo>
                  <a:cubicBezTo>
                    <a:pt x="1153562" y="43040"/>
                    <a:pt x="1161632" y="34970"/>
                    <a:pt x="1171586" y="34970"/>
                  </a:cubicBezTo>
                  <a:close/>
                  <a:moveTo>
                    <a:pt x="937268" y="34970"/>
                  </a:moveTo>
                  <a:cubicBezTo>
                    <a:pt x="947223" y="34970"/>
                    <a:pt x="955293" y="43040"/>
                    <a:pt x="955293" y="52994"/>
                  </a:cubicBezTo>
                  <a:cubicBezTo>
                    <a:pt x="955293" y="62949"/>
                    <a:pt x="947223" y="71019"/>
                    <a:pt x="937268" y="71019"/>
                  </a:cubicBezTo>
                  <a:cubicBezTo>
                    <a:pt x="927314" y="71019"/>
                    <a:pt x="919244" y="62949"/>
                    <a:pt x="919244" y="52994"/>
                  </a:cubicBezTo>
                  <a:cubicBezTo>
                    <a:pt x="919244" y="43040"/>
                    <a:pt x="927314" y="34970"/>
                    <a:pt x="937268" y="34970"/>
                  </a:cubicBezTo>
                  <a:close/>
                  <a:moveTo>
                    <a:pt x="426577" y="34970"/>
                  </a:moveTo>
                  <a:cubicBezTo>
                    <a:pt x="436532" y="34970"/>
                    <a:pt x="444602" y="43040"/>
                    <a:pt x="444602" y="52994"/>
                  </a:cubicBezTo>
                  <a:cubicBezTo>
                    <a:pt x="444602" y="62949"/>
                    <a:pt x="436532" y="71019"/>
                    <a:pt x="426577" y="71019"/>
                  </a:cubicBezTo>
                  <a:cubicBezTo>
                    <a:pt x="416623" y="71019"/>
                    <a:pt x="408553" y="62949"/>
                    <a:pt x="408553" y="52994"/>
                  </a:cubicBezTo>
                  <a:cubicBezTo>
                    <a:pt x="408553" y="43040"/>
                    <a:pt x="416623" y="34970"/>
                    <a:pt x="426577" y="34970"/>
                  </a:cubicBezTo>
                  <a:close/>
                  <a:moveTo>
                    <a:pt x="6146322" y="28962"/>
                  </a:moveTo>
                  <a:cubicBezTo>
                    <a:pt x="6156277" y="28962"/>
                    <a:pt x="6164347" y="37032"/>
                    <a:pt x="6164347" y="46986"/>
                  </a:cubicBezTo>
                  <a:cubicBezTo>
                    <a:pt x="6164347" y="56941"/>
                    <a:pt x="6156277" y="65011"/>
                    <a:pt x="6146322" y="65011"/>
                  </a:cubicBezTo>
                  <a:cubicBezTo>
                    <a:pt x="6136368" y="65011"/>
                    <a:pt x="6128298" y="56941"/>
                    <a:pt x="6128298" y="46986"/>
                  </a:cubicBezTo>
                  <a:cubicBezTo>
                    <a:pt x="6128298" y="37032"/>
                    <a:pt x="6136368" y="28962"/>
                    <a:pt x="6146322" y="28962"/>
                  </a:cubicBezTo>
                  <a:close/>
                  <a:moveTo>
                    <a:pt x="4776467" y="28962"/>
                  </a:moveTo>
                  <a:cubicBezTo>
                    <a:pt x="4786422" y="28962"/>
                    <a:pt x="4794492" y="37032"/>
                    <a:pt x="4794492" y="46986"/>
                  </a:cubicBezTo>
                  <a:cubicBezTo>
                    <a:pt x="4794492" y="56941"/>
                    <a:pt x="4786422" y="65011"/>
                    <a:pt x="4776467" y="65011"/>
                  </a:cubicBezTo>
                  <a:cubicBezTo>
                    <a:pt x="4766512" y="65011"/>
                    <a:pt x="4758443" y="56941"/>
                    <a:pt x="4758443" y="46986"/>
                  </a:cubicBezTo>
                  <a:cubicBezTo>
                    <a:pt x="4758443" y="37032"/>
                    <a:pt x="4766512" y="28962"/>
                    <a:pt x="4776467" y="28962"/>
                  </a:cubicBezTo>
                  <a:close/>
                  <a:moveTo>
                    <a:pt x="2451318" y="28962"/>
                  </a:moveTo>
                  <a:cubicBezTo>
                    <a:pt x="2461273" y="28962"/>
                    <a:pt x="2469343" y="37032"/>
                    <a:pt x="2469343" y="46986"/>
                  </a:cubicBezTo>
                  <a:cubicBezTo>
                    <a:pt x="2469343" y="56941"/>
                    <a:pt x="2461273" y="65011"/>
                    <a:pt x="2451318" y="65011"/>
                  </a:cubicBezTo>
                  <a:cubicBezTo>
                    <a:pt x="2441364" y="65011"/>
                    <a:pt x="2433294" y="56941"/>
                    <a:pt x="2433294" y="46986"/>
                  </a:cubicBezTo>
                  <a:cubicBezTo>
                    <a:pt x="2433294" y="37032"/>
                    <a:pt x="2441364" y="28962"/>
                    <a:pt x="2451318" y="28962"/>
                  </a:cubicBezTo>
                  <a:close/>
                  <a:moveTo>
                    <a:pt x="150203" y="28962"/>
                  </a:moveTo>
                  <a:cubicBezTo>
                    <a:pt x="160158" y="28962"/>
                    <a:pt x="168228" y="37032"/>
                    <a:pt x="168228" y="46986"/>
                  </a:cubicBezTo>
                  <a:cubicBezTo>
                    <a:pt x="168228" y="56941"/>
                    <a:pt x="160158" y="65011"/>
                    <a:pt x="150203" y="65011"/>
                  </a:cubicBezTo>
                  <a:cubicBezTo>
                    <a:pt x="140249" y="65011"/>
                    <a:pt x="132179" y="56941"/>
                    <a:pt x="132179" y="46986"/>
                  </a:cubicBezTo>
                  <a:cubicBezTo>
                    <a:pt x="132179" y="37032"/>
                    <a:pt x="140249" y="28962"/>
                    <a:pt x="150203" y="28962"/>
                  </a:cubicBezTo>
                  <a:close/>
                  <a:moveTo>
                    <a:pt x="4277792" y="22954"/>
                  </a:moveTo>
                  <a:cubicBezTo>
                    <a:pt x="4287747" y="22954"/>
                    <a:pt x="4295817" y="31024"/>
                    <a:pt x="4295817" y="40978"/>
                  </a:cubicBezTo>
                  <a:cubicBezTo>
                    <a:pt x="4295817" y="50933"/>
                    <a:pt x="4287747" y="59003"/>
                    <a:pt x="4277792" y="59003"/>
                  </a:cubicBezTo>
                  <a:cubicBezTo>
                    <a:pt x="4267837" y="59003"/>
                    <a:pt x="4259767" y="50933"/>
                    <a:pt x="4259767" y="40978"/>
                  </a:cubicBezTo>
                  <a:cubicBezTo>
                    <a:pt x="4259767" y="31024"/>
                    <a:pt x="4267837" y="22954"/>
                    <a:pt x="4277792" y="22954"/>
                  </a:cubicBezTo>
                  <a:close/>
                  <a:moveTo>
                    <a:pt x="4145613" y="22954"/>
                  </a:moveTo>
                  <a:cubicBezTo>
                    <a:pt x="4155568" y="22954"/>
                    <a:pt x="4163638" y="31024"/>
                    <a:pt x="4163638" y="40978"/>
                  </a:cubicBezTo>
                  <a:cubicBezTo>
                    <a:pt x="4163638" y="50933"/>
                    <a:pt x="4155568" y="59003"/>
                    <a:pt x="4145613" y="59003"/>
                  </a:cubicBezTo>
                  <a:cubicBezTo>
                    <a:pt x="4135658" y="59003"/>
                    <a:pt x="4127589" y="50933"/>
                    <a:pt x="4127589" y="40978"/>
                  </a:cubicBezTo>
                  <a:cubicBezTo>
                    <a:pt x="4127589" y="31024"/>
                    <a:pt x="4135658" y="22954"/>
                    <a:pt x="4145613" y="22954"/>
                  </a:cubicBezTo>
                  <a:close/>
                  <a:moveTo>
                    <a:pt x="817106" y="22954"/>
                  </a:moveTo>
                  <a:cubicBezTo>
                    <a:pt x="823743" y="22954"/>
                    <a:pt x="829123" y="28334"/>
                    <a:pt x="829123" y="34970"/>
                  </a:cubicBezTo>
                  <a:cubicBezTo>
                    <a:pt x="829123" y="41607"/>
                    <a:pt x="823743" y="46987"/>
                    <a:pt x="817106" y="46987"/>
                  </a:cubicBezTo>
                  <a:cubicBezTo>
                    <a:pt x="810470" y="46987"/>
                    <a:pt x="805090" y="41606"/>
                    <a:pt x="805090" y="34970"/>
                  </a:cubicBezTo>
                  <a:cubicBezTo>
                    <a:pt x="805090" y="28334"/>
                    <a:pt x="810470" y="22954"/>
                    <a:pt x="817106" y="22954"/>
                  </a:cubicBezTo>
                  <a:close/>
                  <a:moveTo>
                    <a:pt x="5491435" y="16946"/>
                  </a:moveTo>
                  <a:cubicBezTo>
                    <a:pt x="5501390" y="16946"/>
                    <a:pt x="5509460" y="25016"/>
                    <a:pt x="5509460" y="34971"/>
                  </a:cubicBezTo>
                  <a:cubicBezTo>
                    <a:pt x="5509460" y="44925"/>
                    <a:pt x="5501390" y="52995"/>
                    <a:pt x="5491435" y="52995"/>
                  </a:cubicBezTo>
                  <a:cubicBezTo>
                    <a:pt x="5481481" y="52995"/>
                    <a:pt x="5473411" y="44925"/>
                    <a:pt x="5473411" y="34971"/>
                  </a:cubicBezTo>
                  <a:cubicBezTo>
                    <a:pt x="5473411" y="25016"/>
                    <a:pt x="5481481" y="16946"/>
                    <a:pt x="5491435" y="16946"/>
                  </a:cubicBezTo>
                  <a:close/>
                  <a:moveTo>
                    <a:pt x="5323207" y="16946"/>
                  </a:moveTo>
                  <a:cubicBezTo>
                    <a:pt x="5333162" y="16946"/>
                    <a:pt x="5341232" y="25016"/>
                    <a:pt x="5341232" y="34971"/>
                  </a:cubicBezTo>
                  <a:cubicBezTo>
                    <a:pt x="5341232" y="44925"/>
                    <a:pt x="5333162" y="52995"/>
                    <a:pt x="5323207" y="52995"/>
                  </a:cubicBezTo>
                  <a:cubicBezTo>
                    <a:pt x="5313252" y="52995"/>
                    <a:pt x="5305183" y="44925"/>
                    <a:pt x="5305183" y="34971"/>
                  </a:cubicBezTo>
                  <a:cubicBezTo>
                    <a:pt x="5305183" y="25016"/>
                    <a:pt x="5313252" y="16946"/>
                    <a:pt x="5323207" y="16946"/>
                  </a:cubicBezTo>
                  <a:close/>
                  <a:moveTo>
                    <a:pt x="4632272" y="16946"/>
                  </a:moveTo>
                  <a:cubicBezTo>
                    <a:pt x="4642227" y="16946"/>
                    <a:pt x="4650297" y="25016"/>
                    <a:pt x="4650297" y="34971"/>
                  </a:cubicBezTo>
                  <a:cubicBezTo>
                    <a:pt x="4650297" y="44925"/>
                    <a:pt x="4642227" y="52995"/>
                    <a:pt x="4632272" y="52995"/>
                  </a:cubicBezTo>
                  <a:cubicBezTo>
                    <a:pt x="4622317" y="52995"/>
                    <a:pt x="4614248" y="44925"/>
                    <a:pt x="4614248" y="34971"/>
                  </a:cubicBezTo>
                  <a:cubicBezTo>
                    <a:pt x="4614248" y="25016"/>
                    <a:pt x="4622317" y="16946"/>
                    <a:pt x="4632272" y="16946"/>
                  </a:cubicBezTo>
                  <a:close/>
                  <a:moveTo>
                    <a:pt x="3226368" y="16946"/>
                  </a:moveTo>
                  <a:cubicBezTo>
                    <a:pt x="3236323" y="16946"/>
                    <a:pt x="3244393" y="25016"/>
                    <a:pt x="3244393" y="34971"/>
                  </a:cubicBezTo>
                  <a:cubicBezTo>
                    <a:pt x="3244393" y="44925"/>
                    <a:pt x="3236323" y="52995"/>
                    <a:pt x="3226368" y="52995"/>
                  </a:cubicBezTo>
                  <a:cubicBezTo>
                    <a:pt x="3216413" y="52995"/>
                    <a:pt x="3208343" y="44925"/>
                    <a:pt x="3208343" y="34971"/>
                  </a:cubicBezTo>
                  <a:cubicBezTo>
                    <a:pt x="3208343" y="25016"/>
                    <a:pt x="3216413" y="16946"/>
                    <a:pt x="3226368" y="16946"/>
                  </a:cubicBezTo>
                  <a:close/>
                  <a:moveTo>
                    <a:pt x="3983393" y="10938"/>
                  </a:moveTo>
                  <a:cubicBezTo>
                    <a:pt x="3993348" y="10938"/>
                    <a:pt x="4001418" y="19007"/>
                    <a:pt x="4001418" y="28962"/>
                  </a:cubicBezTo>
                  <a:cubicBezTo>
                    <a:pt x="4001418" y="38917"/>
                    <a:pt x="3993348" y="46987"/>
                    <a:pt x="3983393" y="46987"/>
                  </a:cubicBezTo>
                  <a:cubicBezTo>
                    <a:pt x="3973439" y="46987"/>
                    <a:pt x="3965369" y="38917"/>
                    <a:pt x="3965369" y="28962"/>
                  </a:cubicBezTo>
                  <a:cubicBezTo>
                    <a:pt x="3965369" y="19007"/>
                    <a:pt x="3973439" y="10938"/>
                    <a:pt x="3983393" y="10938"/>
                  </a:cubicBezTo>
                  <a:close/>
                  <a:moveTo>
                    <a:pt x="1039407" y="10938"/>
                  </a:moveTo>
                  <a:cubicBezTo>
                    <a:pt x="1049362" y="10938"/>
                    <a:pt x="1057432" y="19007"/>
                    <a:pt x="1057432" y="28962"/>
                  </a:cubicBezTo>
                  <a:cubicBezTo>
                    <a:pt x="1057432" y="38917"/>
                    <a:pt x="1049362" y="46987"/>
                    <a:pt x="1039407" y="46987"/>
                  </a:cubicBezTo>
                  <a:cubicBezTo>
                    <a:pt x="1029453" y="46987"/>
                    <a:pt x="1021383" y="38917"/>
                    <a:pt x="1021383" y="28962"/>
                  </a:cubicBezTo>
                  <a:cubicBezTo>
                    <a:pt x="1021383" y="19007"/>
                    <a:pt x="1029453" y="10938"/>
                    <a:pt x="1039407" y="10938"/>
                  </a:cubicBezTo>
                  <a:close/>
                  <a:moveTo>
                    <a:pt x="312422" y="10938"/>
                  </a:moveTo>
                  <a:cubicBezTo>
                    <a:pt x="322377" y="10938"/>
                    <a:pt x="330447" y="19007"/>
                    <a:pt x="330447" y="28962"/>
                  </a:cubicBezTo>
                  <a:cubicBezTo>
                    <a:pt x="330447" y="38917"/>
                    <a:pt x="322377" y="46987"/>
                    <a:pt x="312422" y="46987"/>
                  </a:cubicBezTo>
                  <a:cubicBezTo>
                    <a:pt x="302468" y="46987"/>
                    <a:pt x="294398" y="38917"/>
                    <a:pt x="294398" y="28962"/>
                  </a:cubicBezTo>
                  <a:cubicBezTo>
                    <a:pt x="294398" y="19007"/>
                    <a:pt x="302468" y="10938"/>
                    <a:pt x="312422" y="10938"/>
                  </a:cubicBezTo>
                  <a:close/>
                  <a:moveTo>
                    <a:pt x="3839198" y="4930"/>
                  </a:moveTo>
                  <a:cubicBezTo>
                    <a:pt x="3849153" y="4930"/>
                    <a:pt x="3857223" y="13000"/>
                    <a:pt x="3857223" y="22954"/>
                  </a:cubicBezTo>
                  <a:cubicBezTo>
                    <a:pt x="3857223" y="32909"/>
                    <a:pt x="3849153" y="40979"/>
                    <a:pt x="3839198" y="40979"/>
                  </a:cubicBezTo>
                  <a:cubicBezTo>
                    <a:pt x="3829244" y="40979"/>
                    <a:pt x="3821174" y="32909"/>
                    <a:pt x="3821174" y="22954"/>
                  </a:cubicBezTo>
                  <a:cubicBezTo>
                    <a:pt x="3821174" y="13000"/>
                    <a:pt x="3829244" y="4930"/>
                    <a:pt x="3839198" y="4930"/>
                  </a:cubicBezTo>
                  <a:close/>
                  <a:moveTo>
                    <a:pt x="3388588" y="4930"/>
                  </a:moveTo>
                  <a:cubicBezTo>
                    <a:pt x="3398543" y="4930"/>
                    <a:pt x="3406613" y="13000"/>
                    <a:pt x="3406613" y="22954"/>
                  </a:cubicBezTo>
                  <a:cubicBezTo>
                    <a:pt x="3406613" y="32909"/>
                    <a:pt x="3398543" y="40979"/>
                    <a:pt x="3388588" y="40979"/>
                  </a:cubicBezTo>
                  <a:cubicBezTo>
                    <a:pt x="3378634" y="40979"/>
                    <a:pt x="3370564" y="32909"/>
                    <a:pt x="3370564" y="22954"/>
                  </a:cubicBezTo>
                  <a:cubicBezTo>
                    <a:pt x="3370564" y="13000"/>
                    <a:pt x="3378634" y="4930"/>
                    <a:pt x="3388588" y="4930"/>
                  </a:cubicBezTo>
                  <a:close/>
                  <a:moveTo>
                    <a:pt x="5171526" y="0"/>
                  </a:moveTo>
                  <a:lnTo>
                    <a:pt x="5198514" y="0"/>
                  </a:lnTo>
                  <a:lnTo>
                    <a:pt x="5203045" y="10937"/>
                  </a:lnTo>
                  <a:cubicBezTo>
                    <a:pt x="5203045" y="20892"/>
                    <a:pt x="5194975" y="28962"/>
                    <a:pt x="5185020" y="28962"/>
                  </a:cubicBezTo>
                  <a:cubicBezTo>
                    <a:pt x="5175066" y="28962"/>
                    <a:pt x="5166996" y="20892"/>
                    <a:pt x="5166996" y="10937"/>
                  </a:cubicBezTo>
                  <a:close/>
                  <a:moveTo>
                    <a:pt x="4908761" y="0"/>
                  </a:moveTo>
                  <a:lnTo>
                    <a:pt x="4932564" y="0"/>
                  </a:lnTo>
                  <a:lnTo>
                    <a:pt x="4920662" y="4930"/>
                  </a:lnTo>
                  <a:close/>
                  <a:moveTo>
                    <a:pt x="3701458" y="0"/>
                  </a:moveTo>
                  <a:lnTo>
                    <a:pt x="3736613" y="0"/>
                  </a:lnTo>
                  <a:lnTo>
                    <a:pt x="3731781" y="11667"/>
                  </a:lnTo>
                  <a:cubicBezTo>
                    <a:pt x="3728519" y="14929"/>
                    <a:pt x="3724013" y="16946"/>
                    <a:pt x="3719035" y="16946"/>
                  </a:cubicBezTo>
                  <a:cubicBezTo>
                    <a:pt x="3714058" y="16946"/>
                    <a:pt x="3709552" y="14929"/>
                    <a:pt x="3706290" y="11667"/>
                  </a:cubicBezTo>
                  <a:close/>
                  <a:moveTo>
                    <a:pt x="3058255" y="0"/>
                  </a:moveTo>
                  <a:lnTo>
                    <a:pt x="3082058" y="0"/>
                  </a:lnTo>
                  <a:lnTo>
                    <a:pt x="3070156" y="4930"/>
                  </a:lnTo>
                  <a:close/>
                  <a:moveTo>
                    <a:pt x="2908383" y="0"/>
                  </a:moveTo>
                  <a:lnTo>
                    <a:pt x="2943539" y="0"/>
                  </a:lnTo>
                  <a:lnTo>
                    <a:pt x="2938707" y="11667"/>
                  </a:lnTo>
                  <a:cubicBezTo>
                    <a:pt x="2935445" y="14929"/>
                    <a:pt x="2930939" y="16946"/>
                    <a:pt x="2925961" y="16946"/>
                  </a:cubicBezTo>
                  <a:cubicBezTo>
                    <a:pt x="2920984" y="16946"/>
                    <a:pt x="2916477" y="14929"/>
                    <a:pt x="2913216" y="11667"/>
                  </a:cubicBezTo>
                  <a:close/>
                  <a:moveTo>
                    <a:pt x="2794230" y="0"/>
                  </a:moveTo>
                  <a:lnTo>
                    <a:pt x="2829385" y="0"/>
                  </a:lnTo>
                  <a:lnTo>
                    <a:pt x="2824553" y="11667"/>
                  </a:lnTo>
                  <a:cubicBezTo>
                    <a:pt x="2821291" y="14929"/>
                    <a:pt x="2816785" y="16946"/>
                    <a:pt x="2811807" y="16946"/>
                  </a:cubicBezTo>
                  <a:cubicBezTo>
                    <a:pt x="2806830" y="16946"/>
                    <a:pt x="2802324" y="14929"/>
                    <a:pt x="2799062" y="11667"/>
                  </a:cubicBezTo>
                  <a:close/>
                  <a:moveTo>
                    <a:pt x="2675662" y="0"/>
                  </a:moveTo>
                  <a:lnTo>
                    <a:pt x="2707627" y="0"/>
                  </a:lnTo>
                  <a:lnTo>
                    <a:pt x="2709669" y="4930"/>
                  </a:lnTo>
                  <a:cubicBezTo>
                    <a:pt x="2709669" y="14884"/>
                    <a:pt x="2701599" y="22954"/>
                    <a:pt x="2691644" y="22954"/>
                  </a:cubicBezTo>
                  <a:cubicBezTo>
                    <a:pt x="2681690" y="22954"/>
                    <a:pt x="2673620" y="14884"/>
                    <a:pt x="2673620" y="4930"/>
                  </a:cubicBezTo>
                  <a:close/>
                  <a:moveTo>
                    <a:pt x="2543483" y="0"/>
                  </a:moveTo>
                  <a:lnTo>
                    <a:pt x="2575448" y="0"/>
                  </a:lnTo>
                  <a:lnTo>
                    <a:pt x="2577490" y="4930"/>
                  </a:lnTo>
                  <a:cubicBezTo>
                    <a:pt x="2577490" y="14884"/>
                    <a:pt x="2569420" y="22954"/>
                    <a:pt x="2559465" y="22954"/>
                  </a:cubicBezTo>
                  <a:cubicBezTo>
                    <a:pt x="2549510" y="22954"/>
                    <a:pt x="2541441" y="14884"/>
                    <a:pt x="2541441" y="4930"/>
                  </a:cubicBezTo>
                  <a:close/>
                  <a:moveTo>
                    <a:pt x="2047297" y="0"/>
                  </a:moveTo>
                  <a:lnTo>
                    <a:pt x="2074285" y="0"/>
                  </a:lnTo>
                  <a:lnTo>
                    <a:pt x="2078815" y="10937"/>
                  </a:lnTo>
                  <a:cubicBezTo>
                    <a:pt x="2078815" y="20892"/>
                    <a:pt x="2070745" y="28962"/>
                    <a:pt x="2060790" y="28962"/>
                  </a:cubicBezTo>
                  <a:cubicBezTo>
                    <a:pt x="2050836" y="28962"/>
                    <a:pt x="2042766" y="20892"/>
                    <a:pt x="2042766" y="10937"/>
                  </a:cubicBezTo>
                  <a:close/>
                  <a:moveTo>
                    <a:pt x="1932017" y="0"/>
                  </a:moveTo>
                  <a:lnTo>
                    <a:pt x="1937222" y="0"/>
                  </a:lnTo>
                  <a:lnTo>
                    <a:pt x="1947365" y="4201"/>
                  </a:lnTo>
                  <a:cubicBezTo>
                    <a:pt x="1950627" y="7463"/>
                    <a:pt x="1952644" y="11969"/>
                    <a:pt x="1952644" y="16946"/>
                  </a:cubicBezTo>
                  <a:cubicBezTo>
                    <a:pt x="1952644" y="26901"/>
                    <a:pt x="1944574" y="34971"/>
                    <a:pt x="1934619" y="34971"/>
                  </a:cubicBezTo>
                  <a:cubicBezTo>
                    <a:pt x="1924665" y="34971"/>
                    <a:pt x="1916595" y="26901"/>
                    <a:pt x="1916595" y="16946"/>
                  </a:cubicBezTo>
                  <a:cubicBezTo>
                    <a:pt x="1916595" y="11969"/>
                    <a:pt x="1918613" y="7463"/>
                    <a:pt x="1921875" y="4201"/>
                  </a:cubicBezTo>
                  <a:close/>
                  <a:moveTo>
                    <a:pt x="1694741" y="0"/>
                  </a:moveTo>
                  <a:lnTo>
                    <a:pt x="1729896" y="0"/>
                  </a:lnTo>
                  <a:lnTo>
                    <a:pt x="1725064" y="11667"/>
                  </a:lnTo>
                  <a:cubicBezTo>
                    <a:pt x="1721802" y="14929"/>
                    <a:pt x="1717296" y="16946"/>
                    <a:pt x="1712318" y="16946"/>
                  </a:cubicBezTo>
                  <a:cubicBezTo>
                    <a:pt x="1707341" y="16946"/>
                    <a:pt x="1702835" y="14929"/>
                    <a:pt x="1699574" y="11667"/>
                  </a:cubicBezTo>
                  <a:close/>
                  <a:moveTo>
                    <a:pt x="1586594" y="0"/>
                  </a:moveTo>
                  <a:lnTo>
                    <a:pt x="1621749" y="0"/>
                  </a:lnTo>
                  <a:lnTo>
                    <a:pt x="1616917" y="11667"/>
                  </a:lnTo>
                  <a:cubicBezTo>
                    <a:pt x="1613655" y="14929"/>
                    <a:pt x="1609149" y="16946"/>
                    <a:pt x="1604171" y="16946"/>
                  </a:cubicBezTo>
                  <a:cubicBezTo>
                    <a:pt x="1599194" y="16946"/>
                    <a:pt x="1594688" y="14929"/>
                    <a:pt x="1591427" y="11667"/>
                  </a:cubicBezTo>
                  <a:close/>
                  <a:moveTo>
                    <a:pt x="1328245" y="0"/>
                  </a:moveTo>
                  <a:lnTo>
                    <a:pt x="1363400" y="0"/>
                  </a:lnTo>
                  <a:lnTo>
                    <a:pt x="1358568" y="11667"/>
                  </a:lnTo>
                  <a:cubicBezTo>
                    <a:pt x="1355306" y="14929"/>
                    <a:pt x="1350800" y="16946"/>
                    <a:pt x="1345823" y="16946"/>
                  </a:cubicBezTo>
                  <a:cubicBezTo>
                    <a:pt x="1340846" y="16946"/>
                    <a:pt x="1336340" y="14929"/>
                    <a:pt x="1333078" y="11667"/>
                  </a:cubicBezTo>
                  <a:close/>
                  <a:moveTo>
                    <a:pt x="636977" y="0"/>
                  </a:moveTo>
                  <a:lnTo>
                    <a:pt x="660780" y="0"/>
                  </a:lnTo>
                  <a:lnTo>
                    <a:pt x="648878" y="493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latin typeface="Candara" panose="020E0502030303020204" pitchFamily="34" charset="0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AADD9643-5489-42CB-9762-FBAC2AAE9F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390523"/>
              <a:ext cx="611491" cy="1421482"/>
            </a:xfrm>
            <a:custGeom>
              <a:avLst/>
              <a:gdLst>
                <a:gd name="connsiteX0" fmla="*/ 0 w 611491"/>
                <a:gd name="connsiteY0" fmla="*/ 0 h 1429512"/>
                <a:gd name="connsiteX1" fmla="*/ 62526 w 611491"/>
                <a:gd name="connsiteY1" fmla="*/ 22473 h 1429512"/>
                <a:gd name="connsiteX2" fmla="*/ 241043 w 611491"/>
                <a:gd name="connsiteY2" fmla="*/ 176817 h 1429512"/>
                <a:gd name="connsiteX3" fmla="*/ 497720 w 611491"/>
                <a:gd name="connsiteY3" fmla="*/ 299929 h 1429512"/>
                <a:gd name="connsiteX4" fmla="*/ 610380 w 611491"/>
                <a:gd name="connsiteY4" fmla="*/ 577513 h 1429512"/>
                <a:gd name="connsiteX5" fmla="*/ 458232 w 611491"/>
                <a:gd name="connsiteY5" fmla="*/ 845805 h 1429512"/>
                <a:gd name="connsiteX6" fmla="*/ 455909 w 611491"/>
                <a:gd name="connsiteY6" fmla="*/ 848128 h 1429512"/>
                <a:gd name="connsiteX7" fmla="*/ 407128 w 611491"/>
                <a:gd name="connsiteY7" fmla="*/ 956142 h 1429512"/>
                <a:gd name="connsiteX8" fmla="*/ 396675 w 611491"/>
                <a:gd name="connsiteY8" fmla="*/ 993308 h 1429512"/>
                <a:gd name="connsiteX9" fmla="*/ 230590 w 611491"/>
                <a:gd name="connsiteY9" fmla="*/ 1283668 h 1429512"/>
                <a:gd name="connsiteX10" fmla="*/ 7730 w 611491"/>
                <a:gd name="connsiteY10" fmla="*/ 1427579 h 1429512"/>
                <a:gd name="connsiteX11" fmla="*/ 0 w 611491"/>
                <a:gd name="connsiteY11" fmla="*/ 1429512 h 1429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1491" h="1429512">
                  <a:moveTo>
                    <a:pt x="0" y="0"/>
                  </a:moveTo>
                  <a:lnTo>
                    <a:pt x="62526" y="22473"/>
                  </a:lnTo>
                  <a:cubicBezTo>
                    <a:pt x="133465" y="57262"/>
                    <a:pt x="193134" y="114099"/>
                    <a:pt x="241043" y="176817"/>
                  </a:cubicBezTo>
                  <a:cubicBezTo>
                    <a:pt x="333958" y="204691"/>
                    <a:pt x="425711" y="231405"/>
                    <a:pt x="497720" y="299929"/>
                  </a:cubicBezTo>
                  <a:cubicBezTo>
                    <a:pt x="569730" y="369616"/>
                    <a:pt x="619671" y="476468"/>
                    <a:pt x="610380" y="577513"/>
                  </a:cubicBezTo>
                  <a:cubicBezTo>
                    <a:pt x="601088" y="676235"/>
                    <a:pt x="515142" y="767989"/>
                    <a:pt x="458232" y="845805"/>
                  </a:cubicBezTo>
                  <a:cubicBezTo>
                    <a:pt x="457070" y="846967"/>
                    <a:pt x="457070" y="848128"/>
                    <a:pt x="455909" y="848128"/>
                  </a:cubicBezTo>
                  <a:cubicBezTo>
                    <a:pt x="432680" y="880648"/>
                    <a:pt x="416420" y="916653"/>
                    <a:pt x="407128" y="956142"/>
                  </a:cubicBezTo>
                  <a:cubicBezTo>
                    <a:pt x="403644" y="968918"/>
                    <a:pt x="401321" y="980532"/>
                    <a:pt x="396675" y="993308"/>
                  </a:cubicBezTo>
                  <a:cubicBezTo>
                    <a:pt x="362994" y="1101322"/>
                    <a:pt x="308406" y="1201205"/>
                    <a:pt x="230590" y="1283668"/>
                  </a:cubicBezTo>
                  <a:cubicBezTo>
                    <a:pt x="170921" y="1347256"/>
                    <a:pt x="92143" y="1398432"/>
                    <a:pt x="7730" y="1427579"/>
                  </a:cubicBezTo>
                  <a:lnTo>
                    <a:pt x="0" y="1429512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latin typeface="Candara" panose="020E0502030303020204" pitchFamily="34" charset="0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09A2C16E-2745-4E3D-BECC-D66755221E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92772" y="0"/>
              <a:ext cx="2423863" cy="1343767"/>
            </a:xfrm>
            <a:custGeom>
              <a:avLst/>
              <a:gdLst>
                <a:gd name="connsiteX0" fmla="*/ 37089 w 3015964"/>
                <a:gd name="connsiteY0" fmla="*/ 0 h 1681468"/>
                <a:gd name="connsiteX1" fmla="*/ 3014022 w 3015964"/>
                <a:gd name="connsiteY1" fmla="*/ 0 h 1681468"/>
                <a:gd name="connsiteX2" fmla="*/ 3015964 w 3015964"/>
                <a:gd name="connsiteY2" fmla="*/ 52718 h 1681468"/>
                <a:gd name="connsiteX3" fmla="*/ 2982682 w 3015964"/>
                <a:gd name="connsiteY3" fmla="*/ 249186 h 1681468"/>
                <a:gd name="connsiteX4" fmla="*/ 1789950 w 3015964"/>
                <a:gd name="connsiteY4" fmla="*/ 1181800 h 1681468"/>
                <a:gd name="connsiteX5" fmla="*/ 1536391 w 3015964"/>
                <a:gd name="connsiteY5" fmla="*/ 1275909 h 1681468"/>
                <a:gd name="connsiteX6" fmla="*/ 1257206 w 3015964"/>
                <a:gd name="connsiteY6" fmla="*/ 1431287 h 1681468"/>
                <a:gd name="connsiteX7" fmla="*/ 990871 w 3015964"/>
                <a:gd name="connsiteY7" fmla="*/ 1669291 h 1681468"/>
                <a:gd name="connsiteX8" fmla="*/ 584900 w 3015964"/>
                <a:gd name="connsiteY8" fmla="*/ 1589975 h 1681468"/>
                <a:gd name="connsiteX9" fmla="*/ 32440 w 3015964"/>
                <a:gd name="connsiteY9" fmla="*/ 985257 h 1681468"/>
                <a:gd name="connsiteX10" fmla="*/ 98094 w 3015964"/>
                <a:gd name="connsiteY10" fmla="*/ 314136 h 1681468"/>
                <a:gd name="connsiteX11" fmla="*/ 37491 w 3015964"/>
                <a:gd name="connsiteY11" fmla="*/ 8555 h 1681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15964" h="1681468">
                  <a:moveTo>
                    <a:pt x="37089" y="0"/>
                  </a:moveTo>
                  <a:lnTo>
                    <a:pt x="3014022" y="0"/>
                  </a:lnTo>
                  <a:lnTo>
                    <a:pt x="3015964" y="52718"/>
                  </a:lnTo>
                  <a:cubicBezTo>
                    <a:pt x="3014020" y="116767"/>
                    <a:pt x="3003328" y="182440"/>
                    <a:pt x="2982682" y="249186"/>
                  </a:cubicBezTo>
                  <a:cubicBezTo>
                    <a:pt x="2816250" y="780974"/>
                    <a:pt x="2269424" y="1021163"/>
                    <a:pt x="1789950" y="1181800"/>
                  </a:cubicBezTo>
                  <a:cubicBezTo>
                    <a:pt x="1704900" y="1210572"/>
                    <a:pt x="1618927" y="1242781"/>
                    <a:pt x="1536391" y="1275909"/>
                  </a:cubicBezTo>
                  <a:cubicBezTo>
                    <a:pt x="1442962" y="1315327"/>
                    <a:pt x="1325233" y="1362965"/>
                    <a:pt x="1257206" y="1431287"/>
                  </a:cubicBezTo>
                  <a:cubicBezTo>
                    <a:pt x="1165891" y="1524673"/>
                    <a:pt x="1138606" y="1633376"/>
                    <a:pt x="990871" y="1669291"/>
                  </a:cubicBezTo>
                  <a:cubicBezTo>
                    <a:pt x="855624" y="1706711"/>
                    <a:pt x="704676" y="1651532"/>
                    <a:pt x="584900" y="1589975"/>
                  </a:cubicBezTo>
                  <a:cubicBezTo>
                    <a:pt x="340993" y="1469377"/>
                    <a:pt x="110379" y="1251058"/>
                    <a:pt x="32440" y="985257"/>
                  </a:cubicBezTo>
                  <a:cubicBezTo>
                    <a:pt x="-35009" y="762780"/>
                    <a:pt x="10420" y="524511"/>
                    <a:pt x="98094" y="314136"/>
                  </a:cubicBezTo>
                  <a:cubicBezTo>
                    <a:pt x="73927" y="211903"/>
                    <a:pt x="49528" y="110530"/>
                    <a:pt x="37491" y="855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latin typeface="Candara" panose="020E0502030303020204" pitchFamily="34" charset="0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52E5A063-571D-4461-9869-B3E93F6E69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6850" y="0"/>
              <a:ext cx="1242102" cy="2620884"/>
            </a:xfrm>
            <a:custGeom>
              <a:avLst/>
              <a:gdLst>
                <a:gd name="connsiteX0" fmla="*/ 48089 w 1242102"/>
                <a:gd name="connsiteY0" fmla="*/ 0 h 2635689"/>
                <a:gd name="connsiteX1" fmla="*/ 1242102 w 1242102"/>
                <a:gd name="connsiteY1" fmla="*/ 0 h 2635689"/>
                <a:gd name="connsiteX2" fmla="*/ 1242102 w 1242102"/>
                <a:gd name="connsiteY2" fmla="*/ 2546285 h 2635689"/>
                <a:gd name="connsiteX3" fmla="*/ 1169982 w 1242102"/>
                <a:gd name="connsiteY3" fmla="*/ 2578052 h 2635689"/>
                <a:gd name="connsiteX4" fmla="*/ 289259 w 1242102"/>
                <a:gd name="connsiteY4" fmla="*/ 2399682 h 2635689"/>
                <a:gd name="connsiteX5" fmla="*/ 77957 w 1242102"/>
                <a:gd name="connsiteY5" fmla="*/ 900439 h 2635689"/>
                <a:gd name="connsiteX6" fmla="*/ 123236 w 1242102"/>
                <a:gd name="connsiteY6" fmla="*/ 633796 h 2635689"/>
                <a:gd name="connsiteX7" fmla="*/ 128267 w 1242102"/>
                <a:gd name="connsiteY7" fmla="*/ 314326 h 2635689"/>
                <a:gd name="connsiteX8" fmla="*/ 44729 w 1242102"/>
                <a:gd name="connsiteY8" fmla="*/ 16426 h 263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102" h="2635689">
                  <a:moveTo>
                    <a:pt x="48089" y="0"/>
                  </a:moveTo>
                  <a:lnTo>
                    <a:pt x="1242102" y="0"/>
                  </a:lnTo>
                  <a:lnTo>
                    <a:pt x="1242102" y="2546285"/>
                  </a:lnTo>
                  <a:lnTo>
                    <a:pt x="1169982" y="2578052"/>
                  </a:lnTo>
                  <a:cubicBezTo>
                    <a:pt x="865271" y="2683266"/>
                    <a:pt x="526660" y="2655949"/>
                    <a:pt x="289259" y="2399682"/>
                  </a:cubicBezTo>
                  <a:cubicBezTo>
                    <a:pt x="-88067" y="1989654"/>
                    <a:pt x="-22664" y="1395994"/>
                    <a:pt x="77957" y="900439"/>
                  </a:cubicBezTo>
                  <a:cubicBezTo>
                    <a:pt x="95565" y="812397"/>
                    <a:pt x="110658" y="721838"/>
                    <a:pt x="123236" y="633796"/>
                  </a:cubicBezTo>
                  <a:cubicBezTo>
                    <a:pt x="135813" y="533175"/>
                    <a:pt x="153422" y="407400"/>
                    <a:pt x="128267" y="314326"/>
                  </a:cubicBezTo>
                  <a:cubicBezTo>
                    <a:pt x="97452" y="204273"/>
                    <a:pt x="31970" y="130812"/>
                    <a:pt x="44729" y="16426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latin typeface="Candara" panose="020E0502030303020204" pitchFamily="34" charset="0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366019AD-E33B-4DBF-BAD3-AE36116031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577788" cy="980141"/>
            </a:xfrm>
            <a:custGeom>
              <a:avLst/>
              <a:gdLst>
                <a:gd name="connsiteX0" fmla="*/ 117137 w 1471018"/>
                <a:gd name="connsiteY0" fmla="*/ 759920 h 795676"/>
                <a:gd name="connsiteX1" fmla="*/ 130429 w 1471018"/>
                <a:gd name="connsiteY1" fmla="*/ 768654 h 795676"/>
                <a:gd name="connsiteX2" fmla="*/ 124353 w 1471018"/>
                <a:gd name="connsiteY2" fmla="*/ 792959 h 795676"/>
                <a:gd name="connsiteX3" fmla="*/ 100048 w 1471018"/>
                <a:gd name="connsiteY3" fmla="*/ 786883 h 795676"/>
                <a:gd name="connsiteX4" fmla="*/ 106124 w 1471018"/>
                <a:gd name="connsiteY4" fmla="*/ 762578 h 795676"/>
                <a:gd name="connsiteX5" fmla="*/ 117137 w 1471018"/>
                <a:gd name="connsiteY5" fmla="*/ 759920 h 795676"/>
                <a:gd name="connsiteX6" fmla="*/ 220419 w 1471018"/>
                <a:gd name="connsiteY6" fmla="*/ 753844 h 795676"/>
                <a:gd name="connsiteX7" fmla="*/ 233710 w 1471018"/>
                <a:gd name="connsiteY7" fmla="*/ 762578 h 795676"/>
                <a:gd name="connsiteX8" fmla="*/ 227634 w 1471018"/>
                <a:gd name="connsiteY8" fmla="*/ 786883 h 795676"/>
                <a:gd name="connsiteX9" fmla="*/ 203329 w 1471018"/>
                <a:gd name="connsiteY9" fmla="*/ 780807 h 795676"/>
                <a:gd name="connsiteX10" fmla="*/ 209405 w 1471018"/>
                <a:gd name="connsiteY10" fmla="*/ 756502 h 795676"/>
                <a:gd name="connsiteX11" fmla="*/ 220419 w 1471018"/>
                <a:gd name="connsiteY11" fmla="*/ 753844 h 795676"/>
                <a:gd name="connsiteX12" fmla="*/ 25999 w 1471018"/>
                <a:gd name="connsiteY12" fmla="*/ 741691 h 795676"/>
                <a:gd name="connsiteX13" fmla="*/ 39290 w 1471018"/>
                <a:gd name="connsiteY13" fmla="*/ 750425 h 795676"/>
                <a:gd name="connsiteX14" fmla="*/ 33214 w 1471018"/>
                <a:gd name="connsiteY14" fmla="*/ 774730 h 795676"/>
                <a:gd name="connsiteX15" fmla="*/ 8909 w 1471018"/>
                <a:gd name="connsiteY15" fmla="*/ 768654 h 795676"/>
                <a:gd name="connsiteX16" fmla="*/ 14985 w 1471018"/>
                <a:gd name="connsiteY16" fmla="*/ 744349 h 795676"/>
                <a:gd name="connsiteX17" fmla="*/ 25999 w 1471018"/>
                <a:gd name="connsiteY17" fmla="*/ 741691 h 795676"/>
                <a:gd name="connsiteX18" fmla="*/ 329796 w 1471018"/>
                <a:gd name="connsiteY18" fmla="*/ 735615 h 795676"/>
                <a:gd name="connsiteX19" fmla="*/ 343088 w 1471018"/>
                <a:gd name="connsiteY19" fmla="*/ 744349 h 795676"/>
                <a:gd name="connsiteX20" fmla="*/ 337012 w 1471018"/>
                <a:gd name="connsiteY20" fmla="*/ 768654 h 795676"/>
                <a:gd name="connsiteX21" fmla="*/ 312707 w 1471018"/>
                <a:gd name="connsiteY21" fmla="*/ 762578 h 795676"/>
                <a:gd name="connsiteX22" fmla="*/ 318783 w 1471018"/>
                <a:gd name="connsiteY22" fmla="*/ 738273 h 795676"/>
                <a:gd name="connsiteX23" fmla="*/ 329796 w 1471018"/>
                <a:gd name="connsiteY23" fmla="*/ 735615 h 795676"/>
                <a:gd name="connsiteX24" fmla="*/ 442198 w 1471018"/>
                <a:gd name="connsiteY24" fmla="*/ 702197 h 795676"/>
                <a:gd name="connsiteX25" fmla="*/ 455488 w 1471018"/>
                <a:gd name="connsiteY25" fmla="*/ 710931 h 795676"/>
                <a:gd name="connsiteX26" fmla="*/ 449413 w 1471018"/>
                <a:gd name="connsiteY26" fmla="*/ 735236 h 795676"/>
                <a:gd name="connsiteX27" fmla="*/ 425110 w 1471018"/>
                <a:gd name="connsiteY27" fmla="*/ 729160 h 795676"/>
                <a:gd name="connsiteX28" fmla="*/ 431186 w 1471018"/>
                <a:gd name="connsiteY28" fmla="*/ 704855 h 795676"/>
                <a:gd name="connsiteX29" fmla="*/ 442198 w 1471018"/>
                <a:gd name="connsiteY29" fmla="*/ 702197 h 795676"/>
                <a:gd name="connsiteX30" fmla="*/ 542453 w 1471018"/>
                <a:gd name="connsiteY30" fmla="*/ 668778 h 795676"/>
                <a:gd name="connsiteX31" fmla="*/ 555745 w 1471018"/>
                <a:gd name="connsiteY31" fmla="*/ 677512 h 795676"/>
                <a:gd name="connsiteX32" fmla="*/ 549669 w 1471018"/>
                <a:gd name="connsiteY32" fmla="*/ 701817 h 795676"/>
                <a:gd name="connsiteX33" fmla="*/ 525364 w 1471018"/>
                <a:gd name="connsiteY33" fmla="*/ 695741 h 795676"/>
                <a:gd name="connsiteX34" fmla="*/ 531440 w 1471018"/>
                <a:gd name="connsiteY34" fmla="*/ 671436 h 795676"/>
                <a:gd name="connsiteX35" fmla="*/ 542453 w 1471018"/>
                <a:gd name="connsiteY35" fmla="*/ 668778 h 795676"/>
                <a:gd name="connsiteX36" fmla="*/ 132328 w 1471018"/>
                <a:gd name="connsiteY36" fmla="*/ 650549 h 795676"/>
                <a:gd name="connsiteX37" fmla="*/ 145620 w 1471018"/>
                <a:gd name="connsiteY37" fmla="*/ 659283 h 795676"/>
                <a:gd name="connsiteX38" fmla="*/ 139544 w 1471018"/>
                <a:gd name="connsiteY38" fmla="*/ 683588 h 795676"/>
                <a:gd name="connsiteX39" fmla="*/ 115239 w 1471018"/>
                <a:gd name="connsiteY39" fmla="*/ 677512 h 795676"/>
                <a:gd name="connsiteX40" fmla="*/ 121315 w 1471018"/>
                <a:gd name="connsiteY40" fmla="*/ 653207 h 795676"/>
                <a:gd name="connsiteX41" fmla="*/ 132328 w 1471018"/>
                <a:gd name="connsiteY41" fmla="*/ 650549 h 795676"/>
                <a:gd name="connsiteX42" fmla="*/ 642709 w 1471018"/>
                <a:gd name="connsiteY42" fmla="*/ 641435 h 795676"/>
                <a:gd name="connsiteX43" fmla="*/ 656001 w 1471018"/>
                <a:gd name="connsiteY43" fmla="*/ 650169 h 795676"/>
                <a:gd name="connsiteX44" fmla="*/ 649925 w 1471018"/>
                <a:gd name="connsiteY44" fmla="*/ 674474 h 795676"/>
                <a:gd name="connsiteX45" fmla="*/ 625620 w 1471018"/>
                <a:gd name="connsiteY45" fmla="*/ 668398 h 795676"/>
                <a:gd name="connsiteX46" fmla="*/ 631696 w 1471018"/>
                <a:gd name="connsiteY46" fmla="*/ 644093 h 795676"/>
                <a:gd name="connsiteX47" fmla="*/ 642709 w 1471018"/>
                <a:gd name="connsiteY47" fmla="*/ 641435 h 795676"/>
                <a:gd name="connsiteX48" fmla="*/ 235618 w 1471018"/>
                <a:gd name="connsiteY48" fmla="*/ 641435 h 795676"/>
                <a:gd name="connsiteX49" fmla="*/ 248910 w 1471018"/>
                <a:gd name="connsiteY49" fmla="*/ 650169 h 795676"/>
                <a:gd name="connsiteX50" fmla="*/ 242833 w 1471018"/>
                <a:gd name="connsiteY50" fmla="*/ 674474 h 795676"/>
                <a:gd name="connsiteX51" fmla="*/ 218529 w 1471018"/>
                <a:gd name="connsiteY51" fmla="*/ 668398 h 795676"/>
                <a:gd name="connsiteX52" fmla="*/ 224605 w 1471018"/>
                <a:gd name="connsiteY52" fmla="*/ 644093 h 795676"/>
                <a:gd name="connsiteX53" fmla="*/ 235618 w 1471018"/>
                <a:gd name="connsiteY53" fmla="*/ 641435 h 795676"/>
                <a:gd name="connsiteX54" fmla="*/ 338904 w 1471018"/>
                <a:gd name="connsiteY54" fmla="*/ 629283 h 795676"/>
                <a:gd name="connsiteX55" fmla="*/ 352196 w 1471018"/>
                <a:gd name="connsiteY55" fmla="*/ 638017 h 795676"/>
                <a:gd name="connsiteX56" fmla="*/ 346120 w 1471018"/>
                <a:gd name="connsiteY56" fmla="*/ 662322 h 795676"/>
                <a:gd name="connsiteX57" fmla="*/ 321815 w 1471018"/>
                <a:gd name="connsiteY57" fmla="*/ 656246 h 795676"/>
                <a:gd name="connsiteX58" fmla="*/ 327891 w 1471018"/>
                <a:gd name="connsiteY58" fmla="*/ 631941 h 795676"/>
                <a:gd name="connsiteX59" fmla="*/ 338904 w 1471018"/>
                <a:gd name="connsiteY59" fmla="*/ 629283 h 795676"/>
                <a:gd name="connsiteX60" fmla="*/ 32070 w 1471018"/>
                <a:gd name="connsiteY60" fmla="*/ 601940 h 795676"/>
                <a:gd name="connsiteX61" fmla="*/ 45361 w 1471018"/>
                <a:gd name="connsiteY61" fmla="*/ 610674 h 795676"/>
                <a:gd name="connsiteX62" fmla="*/ 39285 w 1471018"/>
                <a:gd name="connsiteY62" fmla="*/ 634979 h 795676"/>
                <a:gd name="connsiteX63" fmla="*/ 14981 w 1471018"/>
                <a:gd name="connsiteY63" fmla="*/ 628903 h 795676"/>
                <a:gd name="connsiteX64" fmla="*/ 21056 w 1471018"/>
                <a:gd name="connsiteY64" fmla="*/ 604598 h 795676"/>
                <a:gd name="connsiteX65" fmla="*/ 32070 w 1471018"/>
                <a:gd name="connsiteY65" fmla="*/ 601940 h 795676"/>
                <a:gd name="connsiteX66" fmla="*/ 752079 w 1471018"/>
                <a:gd name="connsiteY66" fmla="*/ 586750 h 795676"/>
                <a:gd name="connsiteX67" fmla="*/ 765371 w 1471018"/>
                <a:gd name="connsiteY67" fmla="*/ 595484 h 795676"/>
                <a:gd name="connsiteX68" fmla="*/ 759295 w 1471018"/>
                <a:gd name="connsiteY68" fmla="*/ 619789 h 795676"/>
                <a:gd name="connsiteX69" fmla="*/ 734990 w 1471018"/>
                <a:gd name="connsiteY69" fmla="*/ 613713 h 795676"/>
                <a:gd name="connsiteX70" fmla="*/ 741066 w 1471018"/>
                <a:gd name="connsiteY70" fmla="*/ 589408 h 795676"/>
                <a:gd name="connsiteX71" fmla="*/ 752079 w 1471018"/>
                <a:gd name="connsiteY71" fmla="*/ 586750 h 795676"/>
                <a:gd name="connsiteX72" fmla="*/ 436123 w 1471018"/>
                <a:gd name="connsiteY72" fmla="*/ 583712 h 795676"/>
                <a:gd name="connsiteX73" fmla="*/ 449413 w 1471018"/>
                <a:gd name="connsiteY73" fmla="*/ 592446 h 795676"/>
                <a:gd name="connsiteX74" fmla="*/ 443339 w 1471018"/>
                <a:gd name="connsiteY74" fmla="*/ 616751 h 795676"/>
                <a:gd name="connsiteX75" fmla="*/ 419039 w 1471018"/>
                <a:gd name="connsiteY75" fmla="*/ 610675 h 795676"/>
                <a:gd name="connsiteX76" fmla="*/ 425114 w 1471018"/>
                <a:gd name="connsiteY76" fmla="*/ 586370 h 795676"/>
                <a:gd name="connsiteX77" fmla="*/ 436123 w 1471018"/>
                <a:gd name="connsiteY77" fmla="*/ 583712 h 795676"/>
                <a:gd name="connsiteX78" fmla="*/ 548529 w 1471018"/>
                <a:gd name="connsiteY78" fmla="*/ 556370 h 795676"/>
                <a:gd name="connsiteX79" fmla="*/ 561821 w 1471018"/>
                <a:gd name="connsiteY79" fmla="*/ 565104 h 795676"/>
                <a:gd name="connsiteX80" fmla="*/ 555745 w 1471018"/>
                <a:gd name="connsiteY80" fmla="*/ 589409 h 795676"/>
                <a:gd name="connsiteX81" fmla="*/ 531440 w 1471018"/>
                <a:gd name="connsiteY81" fmla="*/ 583333 h 795676"/>
                <a:gd name="connsiteX82" fmla="*/ 537516 w 1471018"/>
                <a:gd name="connsiteY82" fmla="*/ 559028 h 795676"/>
                <a:gd name="connsiteX83" fmla="*/ 548529 w 1471018"/>
                <a:gd name="connsiteY83" fmla="*/ 556370 h 795676"/>
                <a:gd name="connsiteX84" fmla="*/ 852335 w 1471018"/>
                <a:gd name="connsiteY84" fmla="*/ 550293 h 795676"/>
                <a:gd name="connsiteX85" fmla="*/ 865627 w 1471018"/>
                <a:gd name="connsiteY85" fmla="*/ 559027 h 795676"/>
                <a:gd name="connsiteX86" fmla="*/ 859551 w 1471018"/>
                <a:gd name="connsiteY86" fmla="*/ 583332 h 795676"/>
                <a:gd name="connsiteX87" fmla="*/ 835246 w 1471018"/>
                <a:gd name="connsiteY87" fmla="*/ 577256 h 795676"/>
                <a:gd name="connsiteX88" fmla="*/ 841322 w 1471018"/>
                <a:gd name="connsiteY88" fmla="*/ 552951 h 795676"/>
                <a:gd name="connsiteX89" fmla="*/ 852335 w 1471018"/>
                <a:gd name="connsiteY89" fmla="*/ 550293 h 795676"/>
                <a:gd name="connsiteX90" fmla="*/ 667013 w 1471018"/>
                <a:gd name="connsiteY90" fmla="*/ 532065 h 795676"/>
                <a:gd name="connsiteX91" fmla="*/ 680305 w 1471018"/>
                <a:gd name="connsiteY91" fmla="*/ 540799 h 795676"/>
                <a:gd name="connsiteX92" fmla="*/ 674229 w 1471018"/>
                <a:gd name="connsiteY92" fmla="*/ 565104 h 795676"/>
                <a:gd name="connsiteX93" fmla="*/ 649924 w 1471018"/>
                <a:gd name="connsiteY93" fmla="*/ 559028 h 795676"/>
                <a:gd name="connsiteX94" fmla="*/ 656000 w 1471018"/>
                <a:gd name="connsiteY94" fmla="*/ 534723 h 795676"/>
                <a:gd name="connsiteX95" fmla="*/ 667013 w 1471018"/>
                <a:gd name="connsiteY95" fmla="*/ 532065 h 795676"/>
                <a:gd name="connsiteX96" fmla="*/ 126251 w 1471018"/>
                <a:gd name="connsiteY96" fmla="*/ 532065 h 795676"/>
                <a:gd name="connsiteX97" fmla="*/ 139543 w 1471018"/>
                <a:gd name="connsiteY97" fmla="*/ 540799 h 795676"/>
                <a:gd name="connsiteX98" fmla="*/ 133467 w 1471018"/>
                <a:gd name="connsiteY98" fmla="*/ 565104 h 795676"/>
                <a:gd name="connsiteX99" fmla="*/ 109162 w 1471018"/>
                <a:gd name="connsiteY99" fmla="*/ 559028 h 795676"/>
                <a:gd name="connsiteX100" fmla="*/ 115238 w 1471018"/>
                <a:gd name="connsiteY100" fmla="*/ 534723 h 795676"/>
                <a:gd name="connsiteX101" fmla="*/ 126251 w 1471018"/>
                <a:gd name="connsiteY101" fmla="*/ 532065 h 795676"/>
                <a:gd name="connsiteX102" fmla="*/ 226503 w 1471018"/>
                <a:gd name="connsiteY102" fmla="*/ 529027 h 795676"/>
                <a:gd name="connsiteX103" fmla="*/ 239794 w 1471018"/>
                <a:gd name="connsiteY103" fmla="*/ 537761 h 795676"/>
                <a:gd name="connsiteX104" fmla="*/ 233718 w 1471018"/>
                <a:gd name="connsiteY104" fmla="*/ 562066 h 795676"/>
                <a:gd name="connsiteX105" fmla="*/ 209414 w 1471018"/>
                <a:gd name="connsiteY105" fmla="*/ 555990 h 795676"/>
                <a:gd name="connsiteX106" fmla="*/ 215490 w 1471018"/>
                <a:gd name="connsiteY106" fmla="*/ 531685 h 795676"/>
                <a:gd name="connsiteX107" fmla="*/ 226503 w 1471018"/>
                <a:gd name="connsiteY107" fmla="*/ 529027 h 795676"/>
                <a:gd name="connsiteX108" fmla="*/ 332836 w 1471018"/>
                <a:gd name="connsiteY108" fmla="*/ 519913 h 795676"/>
                <a:gd name="connsiteX109" fmla="*/ 346128 w 1471018"/>
                <a:gd name="connsiteY109" fmla="*/ 528647 h 795676"/>
                <a:gd name="connsiteX110" fmla="*/ 340052 w 1471018"/>
                <a:gd name="connsiteY110" fmla="*/ 552952 h 795676"/>
                <a:gd name="connsiteX111" fmla="*/ 315748 w 1471018"/>
                <a:gd name="connsiteY111" fmla="*/ 546876 h 795676"/>
                <a:gd name="connsiteX112" fmla="*/ 321823 w 1471018"/>
                <a:gd name="connsiteY112" fmla="*/ 522571 h 795676"/>
                <a:gd name="connsiteX113" fmla="*/ 332836 w 1471018"/>
                <a:gd name="connsiteY113" fmla="*/ 519913 h 795676"/>
                <a:gd name="connsiteX114" fmla="*/ 7768 w 1471018"/>
                <a:gd name="connsiteY114" fmla="*/ 507761 h 795676"/>
                <a:gd name="connsiteX115" fmla="*/ 21060 w 1471018"/>
                <a:gd name="connsiteY115" fmla="*/ 516495 h 795676"/>
                <a:gd name="connsiteX116" fmla="*/ 14984 w 1471018"/>
                <a:gd name="connsiteY116" fmla="*/ 540800 h 795676"/>
                <a:gd name="connsiteX117" fmla="*/ 2831 w 1471018"/>
                <a:gd name="connsiteY117" fmla="*/ 543458 h 795676"/>
                <a:gd name="connsiteX118" fmla="*/ 0 w 1471018"/>
                <a:gd name="connsiteY118" fmla="*/ 541423 h 795676"/>
                <a:gd name="connsiteX119" fmla="*/ 0 w 1471018"/>
                <a:gd name="connsiteY119" fmla="*/ 509636 h 795676"/>
                <a:gd name="connsiteX120" fmla="*/ 946515 w 1471018"/>
                <a:gd name="connsiteY120" fmla="*/ 486494 h 795676"/>
                <a:gd name="connsiteX121" fmla="*/ 959807 w 1471018"/>
                <a:gd name="connsiteY121" fmla="*/ 495228 h 795676"/>
                <a:gd name="connsiteX122" fmla="*/ 953731 w 1471018"/>
                <a:gd name="connsiteY122" fmla="*/ 519533 h 795676"/>
                <a:gd name="connsiteX123" fmla="*/ 929426 w 1471018"/>
                <a:gd name="connsiteY123" fmla="*/ 513457 h 795676"/>
                <a:gd name="connsiteX124" fmla="*/ 935502 w 1471018"/>
                <a:gd name="connsiteY124" fmla="*/ 489152 h 795676"/>
                <a:gd name="connsiteX125" fmla="*/ 946515 w 1471018"/>
                <a:gd name="connsiteY125" fmla="*/ 486494 h 795676"/>
                <a:gd name="connsiteX126" fmla="*/ 457386 w 1471018"/>
                <a:gd name="connsiteY126" fmla="*/ 483456 h 795676"/>
                <a:gd name="connsiteX127" fmla="*/ 470679 w 1471018"/>
                <a:gd name="connsiteY127" fmla="*/ 492190 h 795676"/>
                <a:gd name="connsiteX128" fmla="*/ 464601 w 1471018"/>
                <a:gd name="connsiteY128" fmla="*/ 516495 h 795676"/>
                <a:gd name="connsiteX129" fmla="*/ 440300 w 1471018"/>
                <a:gd name="connsiteY129" fmla="*/ 510419 h 795676"/>
                <a:gd name="connsiteX130" fmla="*/ 446374 w 1471018"/>
                <a:gd name="connsiteY130" fmla="*/ 486114 h 795676"/>
                <a:gd name="connsiteX131" fmla="*/ 457386 w 1471018"/>
                <a:gd name="connsiteY131" fmla="*/ 483456 h 795676"/>
                <a:gd name="connsiteX132" fmla="*/ 821954 w 1471018"/>
                <a:gd name="connsiteY132" fmla="*/ 456114 h 795676"/>
                <a:gd name="connsiteX133" fmla="*/ 835246 w 1471018"/>
                <a:gd name="connsiteY133" fmla="*/ 464848 h 795676"/>
                <a:gd name="connsiteX134" fmla="*/ 829170 w 1471018"/>
                <a:gd name="connsiteY134" fmla="*/ 489153 h 795676"/>
                <a:gd name="connsiteX135" fmla="*/ 804865 w 1471018"/>
                <a:gd name="connsiteY135" fmla="*/ 483077 h 795676"/>
                <a:gd name="connsiteX136" fmla="*/ 810941 w 1471018"/>
                <a:gd name="connsiteY136" fmla="*/ 458772 h 795676"/>
                <a:gd name="connsiteX137" fmla="*/ 821954 w 1471018"/>
                <a:gd name="connsiteY137" fmla="*/ 456114 h 795676"/>
                <a:gd name="connsiteX138" fmla="*/ 584986 w 1471018"/>
                <a:gd name="connsiteY138" fmla="*/ 456114 h 795676"/>
                <a:gd name="connsiteX139" fmla="*/ 598278 w 1471018"/>
                <a:gd name="connsiteY139" fmla="*/ 464848 h 795676"/>
                <a:gd name="connsiteX140" fmla="*/ 592202 w 1471018"/>
                <a:gd name="connsiteY140" fmla="*/ 489153 h 795676"/>
                <a:gd name="connsiteX141" fmla="*/ 567897 w 1471018"/>
                <a:gd name="connsiteY141" fmla="*/ 483077 h 795676"/>
                <a:gd name="connsiteX142" fmla="*/ 573973 w 1471018"/>
                <a:gd name="connsiteY142" fmla="*/ 458772 h 795676"/>
                <a:gd name="connsiteX143" fmla="*/ 584986 w 1471018"/>
                <a:gd name="connsiteY143" fmla="*/ 456114 h 795676"/>
                <a:gd name="connsiteX144" fmla="*/ 718660 w 1471018"/>
                <a:gd name="connsiteY144" fmla="*/ 443961 h 795676"/>
                <a:gd name="connsiteX145" fmla="*/ 731952 w 1471018"/>
                <a:gd name="connsiteY145" fmla="*/ 452695 h 795676"/>
                <a:gd name="connsiteX146" fmla="*/ 725876 w 1471018"/>
                <a:gd name="connsiteY146" fmla="*/ 477000 h 795676"/>
                <a:gd name="connsiteX147" fmla="*/ 701571 w 1471018"/>
                <a:gd name="connsiteY147" fmla="*/ 470924 h 795676"/>
                <a:gd name="connsiteX148" fmla="*/ 707647 w 1471018"/>
                <a:gd name="connsiteY148" fmla="*/ 446619 h 795676"/>
                <a:gd name="connsiteX149" fmla="*/ 718660 w 1471018"/>
                <a:gd name="connsiteY149" fmla="*/ 443961 h 795676"/>
                <a:gd name="connsiteX150" fmla="*/ 1016390 w 1471018"/>
                <a:gd name="connsiteY150" fmla="*/ 425733 h 795676"/>
                <a:gd name="connsiteX151" fmla="*/ 1029681 w 1471018"/>
                <a:gd name="connsiteY151" fmla="*/ 434467 h 795676"/>
                <a:gd name="connsiteX152" fmla="*/ 1023605 w 1471018"/>
                <a:gd name="connsiteY152" fmla="*/ 458772 h 795676"/>
                <a:gd name="connsiteX153" fmla="*/ 999301 w 1471018"/>
                <a:gd name="connsiteY153" fmla="*/ 452696 h 795676"/>
                <a:gd name="connsiteX154" fmla="*/ 1005377 w 1471018"/>
                <a:gd name="connsiteY154" fmla="*/ 428391 h 795676"/>
                <a:gd name="connsiteX155" fmla="*/ 1016390 w 1471018"/>
                <a:gd name="connsiteY155" fmla="*/ 425733 h 795676"/>
                <a:gd name="connsiteX156" fmla="*/ 250806 w 1471018"/>
                <a:gd name="connsiteY156" fmla="*/ 416619 h 795676"/>
                <a:gd name="connsiteX157" fmla="*/ 264098 w 1471018"/>
                <a:gd name="connsiteY157" fmla="*/ 425353 h 795676"/>
                <a:gd name="connsiteX158" fmla="*/ 258022 w 1471018"/>
                <a:gd name="connsiteY158" fmla="*/ 449658 h 795676"/>
                <a:gd name="connsiteX159" fmla="*/ 233717 w 1471018"/>
                <a:gd name="connsiteY159" fmla="*/ 443582 h 795676"/>
                <a:gd name="connsiteX160" fmla="*/ 239793 w 1471018"/>
                <a:gd name="connsiteY160" fmla="*/ 419277 h 795676"/>
                <a:gd name="connsiteX161" fmla="*/ 250806 w 1471018"/>
                <a:gd name="connsiteY161" fmla="*/ 416619 h 795676"/>
                <a:gd name="connsiteX162" fmla="*/ 144467 w 1471018"/>
                <a:gd name="connsiteY162" fmla="*/ 416619 h 795676"/>
                <a:gd name="connsiteX163" fmla="*/ 157759 w 1471018"/>
                <a:gd name="connsiteY163" fmla="*/ 425353 h 795676"/>
                <a:gd name="connsiteX164" fmla="*/ 151683 w 1471018"/>
                <a:gd name="connsiteY164" fmla="*/ 449658 h 795676"/>
                <a:gd name="connsiteX165" fmla="*/ 127378 w 1471018"/>
                <a:gd name="connsiteY165" fmla="*/ 443582 h 795676"/>
                <a:gd name="connsiteX166" fmla="*/ 133454 w 1471018"/>
                <a:gd name="connsiteY166" fmla="*/ 419277 h 795676"/>
                <a:gd name="connsiteX167" fmla="*/ 144467 w 1471018"/>
                <a:gd name="connsiteY167" fmla="*/ 416619 h 795676"/>
                <a:gd name="connsiteX168" fmla="*/ 29033 w 1471018"/>
                <a:gd name="connsiteY168" fmla="*/ 416619 h 795676"/>
                <a:gd name="connsiteX169" fmla="*/ 42324 w 1471018"/>
                <a:gd name="connsiteY169" fmla="*/ 425353 h 795676"/>
                <a:gd name="connsiteX170" fmla="*/ 36248 w 1471018"/>
                <a:gd name="connsiteY170" fmla="*/ 449658 h 795676"/>
                <a:gd name="connsiteX171" fmla="*/ 11944 w 1471018"/>
                <a:gd name="connsiteY171" fmla="*/ 443582 h 795676"/>
                <a:gd name="connsiteX172" fmla="*/ 18020 w 1471018"/>
                <a:gd name="connsiteY172" fmla="*/ 419277 h 795676"/>
                <a:gd name="connsiteX173" fmla="*/ 29033 w 1471018"/>
                <a:gd name="connsiteY173" fmla="*/ 416619 h 795676"/>
                <a:gd name="connsiteX174" fmla="*/ 360172 w 1471018"/>
                <a:gd name="connsiteY174" fmla="*/ 410543 h 795676"/>
                <a:gd name="connsiteX175" fmla="*/ 373464 w 1471018"/>
                <a:gd name="connsiteY175" fmla="*/ 419277 h 795676"/>
                <a:gd name="connsiteX176" fmla="*/ 367388 w 1471018"/>
                <a:gd name="connsiteY176" fmla="*/ 443582 h 795676"/>
                <a:gd name="connsiteX177" fmla="*/ 343083 w 1471018"/>
                <a:gd name="connsiteY177" fmla="*/ 437506 h 795676"/>
                <a:gd name="connsiteX178" fmla="*/ 349159 w 1471018"/>
                <a:gd name="connsiteY178" fmla="*/ 413201 h 795676"/>
                <a:gd name="connsiteX179" fmla="*/ 360172 w 1471018"/>
                <a:gd name="connsiteY179" fmla="*/ 410543 h 795676"/>
                <a:gd name="connsiteX180" fmla="*/ 1110570 w 1471018"/>
                <a:gd name="connsiteY180" fmla="*/ 389276 h 795676"/>
                <a:gd name="connsiteX181" fmla="*/ 1123862 w 1471018"/>
                <a:gd name="connsiteY181" fmla="*/ 398010 h 795676"/>
                <a:gd name="connsiteX182" fmla="*/ 1117786 w 1471018"/>
                <a:gd name="connsiteY182" fmla="*/ 422315 h 795676"/>
                <a:gd name="connsiteX183" fmla="*/ 1093481 w 1471018"/>
                <a:gd name="connsiteY183" fmla="*/ 416239 h 795676"/>
                <a:gd name="connsiteX184" fmla="*/ 1099557 w 1471018"/>
                <a:gd name="connsiteY184" fmla="*/ 391934 h 795676"/>
                <a:gd name="connsiteX185" fmla="*/ 1110570 w 1471018"/>
                <a:gd name="connsiteY185" fmla="*/ 389276 h 795676"/>
                <a:gd name="connsiteX186" fmla="*/ 490806 w 1471018"/>
                <a:gd name="connsiteY186" fmla="*/ 383200 h 795676"/>
                <a:gd name="connsiteX187" fmla="*/ 504098 w 1471018"/>
                <a:gd name="connsiteY187" fmla="*/ 391934 h 795676"/>
                <a:gd name="connsiteX188" fmla="*/ 498022 w 1471018"/>
                <a:gd name="connsiteY188" fmla="*/ 416239 h 795676"/>
                <a:gd name="connsiteX189" fmla="*/ 473717 w 1471018"/>
                <a:gd name="connsiteY189" fmla="*/ 410163 h 795676"/>
                <a:gd name="connsiteX190" fmla="*/ 479793 w 1471018"/>
                <a:gd name="connsiteY190" fmla="*/ 385858 h 795676"/>
                <a:gd name="connsiteX191" fmla="*/ 490806 w 1471018"/>
                <a:gd name="connsiteY191" fmla="*/ 383200 h 795676"/>
                <a:gd name="connsiteX192" fmla="*/ 900944 w 1471018"/>
                <a:gd name="connsiteY192" fmla="*/ 380162 h 795676"/>
                <a:gd name="connsiteX193" fmla="*/ 914236 w 1471018"/>
                <a:gd name="connsiteY193" fmla="*/ 388896 h 795676"/>
                <a:gd name="connsiteX194" fmla="*/ 908160 w 1471018"/>
                <a:gd name="connsiteY194" fmla="*/ 413201 h 795676"/>
                <a:gd name="connsiteX195" fmla="*/ 883855 w 1471018"/>
                <a:gd name="connsiteY195" fmla="*/ 407125 h 795676"/>
                <a:gd name="connsiteX196" fmla="*/ 889931 w 1471018"/>
                <a:gd name="connsiteY196" fmla="*/ 382820 h 795676"/>
                <a:gd name="connsiteX197" fmla="*/ 900944 w 1471018"/>
                <a:gd name="connsiteY197" fmla="*/ 380162 h 795676"/>
                <a:gd name="connsiteX198" fmla="*/ 618404 w 1471018"/>
                <a:gd name="connsiteY198" fmla="*/ 361934 h 795676"/>
                <a:gd name="connsiteX199" fmla="*/ 631696 w 1471018"/>
                <a:gd name="connsiteY199" fmla="*/ 370668 h 795676"/>
                <a:gd name="connsiteX200" fmla="*/ 625620 w 1471018"/>
                <a:gd name="connsiteY200" fmla="*/ 394973 h 795676"/>
                <a:gd name="connsiteX201" fmla="*/ 601315 w 1471018"/>
                <a:gd name="connsiteY201" fmla="*/ 388897 h 795676"/>
                <a:gd name="connsiteX202" fmla="*/ 607391 w 1471018"/>
                <a:gd name="connsiteY202" fmla="*/ 364592 h 795676"/>
                <a:gd name="connsiteX203" fmla="*/ 618404 w 1471018"/>
                <a:gd name="connsiteY203" fmla="*/ 361934 h 795676"/>
                <a:gd name="connsiteX204" fmla="*/ 749041 w 1471018"/>
                <a:gd name="connsiteY204" fmla="*/ 355858 h 795676"/>
                <a:gd name="connsiteX205" fmla="*/ 762333 w 1471018"/>
                <a:gd name="connsiteY205" fmla="*/ 364592 h 795676"/>
                <a:gd name="connsiteX206" fmla="*/ 756257 w 1471018"/>
                <a:gd name="connsiteY206" fmla="*/ 388897 h 795676"/>
                <a:gd name="connsiteX207" fmla="*/ 731952 w 1471018"/>
                <a:gd name="connsiteY207" fmla="*/ 382821 h 795676"/>
                <a:gd name="connsiteX208" fmla="*/ 738028 w 1471018"/>
                <a:gd name="connsiteY208" fmla="*/ 358516 h 795676"/>
                <a:gd name="connsiteX209" fmla="*/ 749041 w 1471018"/>
                <a:gd name="connsiteY209" fmla="*/ 355858 h 795676"/>
                <a:gd name="connsiteX210" fmla="*/ 10801 w 1471018"/>
                <a:gd name="connsiteY210" fmla="*/ 334591 h 795676"/>
                <a:gd name="connsiteX211" fmla="*/ 24093 w 1471018"/>
                <a:gd name="connsiteY211" fmla="*/ 343325 h 795676"/>
                <a:gd name="connsiteX212" fmla="*/ 18017 w 1471018"/>
                <a:gd name="connsiteY212" fmla="*/ 367630 h 795676"/>
                <a:gd name="connsiteX213" fmla="*/ 5865 w 1471018"/>
                <a:gd name="connsiteY213" fmla="*/ 370288 h 795676"/>
                <a:gd name="connsiteX214" fmla="*/ 0 w 1471018"/>
                <a:gd name="connsiteY214" fmla="*/ 366073 h 795676"/>
                <a:gd name="connsiteX215" fmla="*/ 0 w 1471018"/>
                <a:gd name="connsiteY215" fmla="*/ 337198 h 795676"/>
                <a:gd name="connsiteX216" fmla="*/ 1213864 w 1471018"/>
                <a:gd name="connsiteY216" fmla="*/ 313325 h 795676"/>
                <a:gd name="connsiteX217" fmla="*/ 1227156 w 1471018"/>
                <a:gd name="connsiteY217" fmla="*/ 322059 h 795676"/>
                <a:gd name="connsiteX218" fmla="*/ 1221080 w 1471018"/>
                <a:gd name="connsiteY218" fmla="*/ 346364 h 795676"/>
                <a:gd name="connsiteX219" fmla="*/ 1196775 w 1471018"/>
                <a:gd name="connsiteY219" fmla="*/ 340288 h 795676"/>
                <a:gd name="connsiteX220" fmla="*/ 1202851 w 1471018"/>
                <a:gd name="connsiteY220" fmla="*/ 315983 h 795676"/>
                <a:gd name="connsiteX221" fmla="*/ 1213864 w 1471018"/>
                <a:gd name="connsiteY221" fmla="*/ 313325 h 795676"/>
                <a:gd name="connsiteX222" fmla="*/ 211313 w 1471018"/>
                <a:gd name="connsiteY222" fmla="*/ 313325 h 795676"/>
                <a:gd name="connsiteX223" fmla="*/ 224605 w 1471018"/>
                <a:gd name="connsiteY223" fmla="*/ 322059 h 795676"/>
                <a:gd name="connsiteX224" fmla="*/ 218529 w 1471018"/>
                <a:gd name="connsiteY224" fmla="*/ 346364 h 795676"/>
                <a:gd name="connsiteX225" fmla="*/ 194224 w 1471018"/>
                <a:gd name="connsiteY225" fmla="*/ 340288 h 795676"/>
                <a:gd name="connsiteX226" fmla="*/ 200300 w 1471018"/>
                <a:gd name="connsiteY226" fmla="*/ 315983 h 795676"/>
                <a:gd name="connsiteX227" fmla="*/ 211313 w 1471018"/>
                <a:gd name="connsiteY227" fmla="*/ 313325 h 795676"/>
                <a:gd name="connsiteX228" fmla="*/ 314600 w 1471018"/>
                <a:gd name="connsiteY228" fmla="*/ 301172 h 795676"/>
                <a:gd name="connsiteX229" fmla="*/ 327892 w 1471018"/>
                <a:gd name="connsiteY229" fmla="*/ 309906 h 795676"/>
                <a:gd name="connsiteX230" fmla="*/ 321816 w 1471018"/>
                <a:gd name="connsiteY230" fmla="*/ 334211 h 795676"/>
                <a:gd name="connsiteX231" fmla="*/ 297511 w 1471018"/>
                <a:gd name="connsiteY231" fmla="*/ 328135 h 795676"/>
                <a:gd name="connsiteX232" fmla="*/ 303587 w 1471018"/>
                <a:gd name="connsiteY232" fmla="*/ 303830 h 795676"/>
                <a:gd name="connsiteX233" fmla="*/ 314600 w 1471018"/>
                <a:gd name="connsiteY233" fmla="*/ 301172 h 795676"/>
                <a:gd name="connsiteX234" fmla="*/ 982972 w 1471018"/>
                <a:gd name="connsiteY234" fmla="*/ 298134 h 795676"/>
                <a:gd name="connsiteX235" fmla="*/ 996264 w 1471018"/>
                <a:gd name="connsiteY235" fmla="*/ 306868 h 795676"/>
                <a:gd name="connsiteX236" fmla="*/ 990188 w 1471018"/>
                <a:gd name="connsiteY236" fmla="*/ 331173 h 795676"/>
                <a:gd name="connsiteX237" fmla="*/ 965883 w 1471018"/>
                <a:gd name="connsiteY237" fmla="*/ 325097 h 795676"/>
                <a:gd name="connsiteX238" fmla="*/ 971959 w 1471018"/>
                <a:gd name="connsiteY238" fmla="*/ 300792 h 795676"/>
                <a:gd name="connsiteX239" fmla="*/ 982972 w 1471018"/>
                <a:gd name="connsiteY239" fmla="*/ 298134 h 795676"/>
                <a:gd name="connsiteX240" fmla="*/ 417898 w 1471018"/>
                <a:gd name="connsiteY240" fmla="*/ 298134 h 795676"/>
                <a:gd name="connsiteX241" fmla="*/ 431187 w 1471018"/>
                <a:gd name="connsiteY241" fmla="*/ 306868 h 795676"/>
                <a:gd name="connsiteX242" fmla="*/ 425112 w 1471018"/>
                <a:gd name="connsiteY242" fmla="*/ 331173 h 795676"/>
                <a:gd name="connsiteX243" fmla="*/ 400806 w 1471018"/>
                <a:gd name="connsiteY243" fmla="*/ 325097 h 795676"/>
                <a:gd name="connsiteX244" fmla="*/ 406884 w 1471018"/>
                <a:gd name="connsiteY244" fmla="*/ 300792 h 795676"/>
                <a:gd name="connsiteX245" fmla="*/ 417898 w 1471018"/>
                <a:gd name="connsiteY245" fmla="*/ 298134 h 795676"/>
                <a:gd name="connsiteX246" fmla="*/ 858411 w 1471018"/>
                <a:gd name="connsiteY246" fmla="*/ 295096 h 795676"/>
                <a:gd name="connsiteX247" fmla="*/ 871703 w 1471018"/>
                <a:gd name="connsiteY247" fmla="*/ 303830 h 795676"/>
                <a:gd name="connsiteX248" fmla="*/ 865627 w 1471018"/>
                <a:gd name="connsiteY248" fmla="*/ 328135 h 795676"/>
                <a:gd name="connsiteX249" fmla="*/ 841322 w 1471018"/>
                <a:gd name="connsiteY249" fmla="*/ 322059 h 795676"/>
                <a:gd name="connsiteX250" fmla="*/ 847398 w 1471018"/>
                <a:gd name="connsiteY250" fmla="*/ 297754 h 795676"/>
                <a:gd name="connsiteX251" fmla="*/ 858411 w 1471018"/>
                <a:gd name="connsiteY251" fmla="*/ 295096 h 795676"/>
                <a:gd name="connsiteX252" fmla="*/ 1095380 w 1471018"/>
                <a:gd name="connsiteY252" fmla="*/ 292058 h 795676"/>
                <a:gd name="connsiteX253" fmla="*/ 1108672 w 1471018"/>
                <a:gd name="connsiteY253" fmla="*/ 300792 h 795676"/>
                <a:gd name="connsiteX254" fmla="*/ 1102596 w 1471018"/>
                <a:gd name="connsiteY254" fmla="*/ 325097 h 795676"/>
                <a:gd name="connsiteX255" fmla="*/ 1078291 w 1471018"/>
                <a:gd name="connsiteY255" fmla="*/ 319021 h 795676"/>
                <a:gd name="connsiteX256" fmla="*/ 1084367 w 1471018"/>
                <a:gd name="connsiteY256" fmla="*/ 294716 h 795676"/>
                <a:gd name="connsiteX257" fmla="*/ 1095380 w 1471018"/>
                <a:gd name="connsiteY257" fmla="*/ 292058 h 795676"/>
                <a:gd name="connsiteX258" fmla="*/ 108024 w 1471018"/>
                <a:gd name="connsiteY258" fmla="*/ 289020 h 795676"/>
                <a:gd name="connsiteX259" fmla="*/ 121316 w 1471018"/>
                <a:gd name="connsiteY259" fmla="*/ 297754 h 795676"/>
                <a:gd name="connsiteX260" fmla="*/ 115240 w 1471018"/>
                <a:gd name="connsiteY260" fmla="*/ 322059 h 795676"/>
                <a:gd name="connsiteX261" fmla="*/ 90935 w 1471018"/>
                <a:gd name="connsiteY261" fmla="*/ 315983 h 795676"/>
                <a:gd name="connsiteX262" fmla="*/ 97011 w 1471018"/>
                <a:gd name="connsiteY262" fmla="*/ 291678 h 795676"/>
                <a:gd name="connsiteX263" fmla="*/ 108024 w 1471018"/>
                <a:gd name="connsiteY263" fmla="*/ 289020 h 795676"/>
                <a:gd name="connsiteX264" fmla="*/ 533338 w 1471018"/>
                <a:gd name="connsiteY264" fmla="*/ 270792 h 795676"/>
                <a:gd name="connsiteX265" fmla="*/ 546630 w 1471018"/>
                <a:gd name="connsiteY265" fmla="*/ 279526 h 795676"/>
                <a:gd name="connsiteX266" fmla="*/ 540554 w 1471018"/>
                <a:gd name="connsiteY266" fmla="*/ 303831 h 795676"/>
                <a:gd name="connsiteX267" fmla="*/ 516251 w 1471018"/>
                <a:gd name="connsiteY267" fmla="*/ 297755 h 795676"/>
                <a:gd name="connsiteX268" fmla="*/ 522328 w 1471018"/>
                <a:gd name="connsiteY268" fmla="*/ 273450 h 795676"/>
                <a:gd name="connsiteX269" fmla="*/ 533338 w 1471018"/>
                <a:gd name="connsiteY269" fmla="*/ 270792 h 795676"/>
                <a:gd name="connsiteX270" fmla="*/ 633594 w 1471018"/>
                <a:gd name="connsiteY270" fmla="*/ 261678 h 795676"/>
                <a:gd name="connsiteX271" fmla="*/ 646886 w 1471018"/>
                <a:gd name="connsiteY271" fmla="*/ 270412 h 795676"/>
                <a:gd name="connsiteX272" fmla="*/ 640810 w 1471018"/>
                <a:gd name="connsiteY272" fmla="*/ 294717 h 795676"/>
                <a:gd name="connsiteX273" fmla="*/ 616505 w 1471018"/>
                <a:gd name="connsiteY273" fmla="*/ 288641 h 795676"/>
                <a:gd name="connsiteX274" fmla="*/ 622581 w 1471018"/>
                <a:gd name="connsiteY274" fmla="*/ 264336 h 795676"/>
                <a:gd name="connsiteX275" fmla="*/ 633594 w 1471018"/>
                <a:gd name="connsiteY275" fmla="*/ 261678 h 795676"/>
                <a:gd name="connsiteX276" fmla="*/ 746003 w 1471018"/>
                <a:gd name="connsiteY276" fmla="*/ 258640 h 795676"/>
                <a:gd name="connsiteX277" fmla="*/ 759295 w 1471018"/>
                <a:gd name="connsiteY277" fmla="*/ 267374 h 795676"/>
                <a:gd name="connsiteX278" fmla="*/ 753219 w 1471018"/>
                <a:gd name="connsiteY278" fmla="*/ 291679 h 795676"/>
                <a:gd name="connsiteX279" fmla="*/ 728914 w 1471018"/>
                <a:gd name="connsiteY279" fmla="*/ 285603 h 795676"/>
                <a:gd name="connsiteX280" fmla="*/ 734990 w 1471018"/>
                <a:gd name="connsiteY280" fmla="*/ 261298 h 795676"/>
                <a:gd name="connsiteX281" fmla="*/ 746003 w 1471018"/>
                <a:gd name="connsiteY281" fmla="*/ 258640 h 795676"/>
                <a:gd name="connsiteX282" fmla="*/ 1301968 w 1471018"/>
                <a:gd name="connsiteY282" fmla="*/ 225221 h 795676"/>
                <a:gd name="connsiteX283" fmla="*/ 1315260 w 1471018"/>
                <a:gd name="connsiteY283" fmla="*/ 233955 h 795676"/>
                <a:gd name="connsiteX284" fmla="*/ 1309184 w 1471018"/>
                <a:gd name="connsiteY284" fmla="*/ 258260 h 795676"/>
                <a:gd name="connsiteX285" fmla="*/ 1284879 w 1471018"/>
                <a:gd name="connsiteY285" fmla="*/ 252184 h 795676"/>
                <a:gd name="connsiteX286" fmla="*/ 1290955 w 1471018"/>
                <a:gd name="connsiteY286" fmla="*/ 227879 h 795676"/>
                <a:gd name="connsiteX287" fmla="*/ 1301968 w 1471018"/>
                <a:gd name="connsiteY287" fmla="*/ 225221 h 795676"/>
                <a:gd name="connsiteX288" fmla="*/ 7756 w 1471018"/>
                <a:gd name="connsiteY288" fmla="*/ 225221 h 795676"/>
                <a:gd name="connsiteX289" fmla="*/ 21048 w 1471018"/>
                <a:gd name="connsiteY289" fmla="*/ 233955 h 795676"/>
                <a:gd name="connsiteX290" fmla="*/ 14972 w 1471018"/>
                <a:gd name="connsiteY290" fmla="*/ 258260 h 795676"/>
                <a:gd name="connsiteX291" fmla="*/ 2819 w 1471018"/>
                <a:gd name="connsiteY291" fmla="*/ 260918 h 795676"/>
                <a:gd name="connsiteX292" fmla="*/ 0 w 1471018"/>
                <a:gd name="connsiteY292" fmla="*/ 258892 h 795676"/>
                <a:gd name="connsiteX293" fmla="*/ 0 w 1471018"/>
                <a:gd name="connsiteY293" fmla="*/ 227093 h 795676"/>
                <a:gd name="connsiteX294" fmla="*/ 180938 w 1471018"/>
                <a:gd name="connsiteY294" fmla="*/ 210031 h 795676"/>
                <a:gd name="connsiteX295" fmla="*/ 194229 w 1471018"/>
                <a:gd name="connsiteY295" fmla="*/ 218765 h 795676"/>
                <a:gd name="connsiteX296" fmla="*/ 188153 w 1471018"/>
                <a:gd name="connsiteY296" fmla="*/ 243070 h 795676"/>
                <a:gd name="connsiteX297" fmla="*/ 163849 w 1471018"/>
                <a:gd name="connsiteY297" fmla="*/ 236994 h 795676"/>
                <a:gd name="connsiteX298" fmla="*/ 169925 w 1471018"/>
                <a:gd name="connsiteY298" fmla="*/ 212689 h 795676"/>
                <a:gd name="connsiteX299" fmla="*/ 180938 w 1471018"/>
                <a:gd name="connsiteY299" fmla="*/ 210031 h 795676"/>
                <a:gd name="connsiteX300" fmla="*/ 1183484 w 1471018"/>
                <a:gd name="connsiteY300" fmla="*/ 203954 h 795676"/>
                <a:gd name="connsiteX301" fmla="*/ 1196776 w 1471018"/>
                <a:gd name="connsiteY301" fmla="*/ 212688 h 795676"/>
                <a:gd name="connsiteX302" fmla="*/ 1190700 w 1471018"/>
                <a:gd name="connsiteY302" fmla="*/ 236993 h 795676"/>
                <a:gd name="connsiteX303" fmla="*/ 1166395 w 1471018"/>
                <a:gd name="connsiteY303" fmla="*/ 230917 h 795676"/>
                <a:gd name="connsiteX304" fmla="*/ 1172471 w 1471018"/>
                <a:gd name="connsiteY304" fmla="*/ 206612 h 795676"/>
                <a:gd name="connsiteX305" fmla="*/ 1183484 w 1471018"/>
                <a:gd name="connsiteY305" fmla="*/ 203954 h 795676"/>
                <a:gd name="connsiteX306" fmla="*/ 946515 w 1471018"/>
                <a:gd name="connsiteY306" fmla="*/ 197878 h 795676"/>
                <a:gd name="connsiteX307" fmla="*/ 959807 w 1471018"/>
                <a:gd name="connsiteY307" fmla="*/ 206612 h 795676"/>
                <a:gd name="connsiteX308" fmla="*/ 953731 w 1471018"/>
                <a:gd name="connsiteY308" fmla="*/ 230917 h 795676"/>
                <a:gd name="connsiteX309" fmla="*/ 929426 w 1471018"/>
                <a:gd name="connsiteY309" fmla="*/ 224841 h 795676"/>
                <a:gd name="connsiteX310" fmla="*/ 935502 w 1471018"/>
                <a:gd name="connsiteY310" fmla="*/ 200536 h 795676"/>
                <a:gd name="connsiteX311" fmla="*/ 946515 w 1471018"/>
                <a:gd name="connsiteY311" fmla="*/ 197878 h 795676"/>
                <a:gd name="connsiteX312" fmla="*/ 466501 w 1471018"/>
                <a:gd name="connsiteY312" fmla="*/ 197878 h 795676"/>
                <a:gd name="connsiteX313" fmla="*/ 479793 w 1471018"/>
                <a:gd name="connsiteY313" fmla="*/ 206612 h 795676"/>
                <a:gd name="connsiteX314" fmla="*/ 473717 w 1471018"/>
                <a:gd name="connsiteY314" fmla="*/ 230917 h 795676"/>
                <a:gd name="connsiteX315" fmla="*/ 449412 w 1471018"/>
                <a:gd name="connsiteY315" fmla="*/ 224841 h 795676"/>
                <a:gd name="connsiteX316" fmla="*/ 455486 w 1471018"/>
                <a:gd name="connsiteY316" fmla="*/ 200536 h 795676"/>
                <a:gd name="connsiteX317" fmla="*/ 466501 w 1471018"/>
                <a:gd name="connsiteY317" fmla="*/ 197878 h 795676"/>
                <a:gd name="connsiteX318" fmla="*/ 323717 w 1471018"/>
                <a:gd name="connsiteY318" fmla="*/ 197878 h 795676"/>
                <a:gd name="connsiteX319" fmla="*/ 337009 w 1471018"/>
                <a:gd name="connsiteY319" fmla="*/ 206612 h 795676"/>
                <a:gd name="connsiteX320" fmla="*/ 330933 w 1471018"/>
                <a:gd name="connsiteY320" fmla="*/ 230917 h 795676"/>
                <a:gd name="connsiteX321" fmla="*/ 306628 w 1471018"/>
                <a:gd name="connsiteY321" fmla="*/ 224841 h 795676"/>
                <a:gd name="connsiteX322" fmla="*/ 312704 w 1471018"/>
                <a:gd name="connsiteY322" fmla="*/ 200536 h 795676"/>
                <a:gd name="connsiteX323" fmla="*/ 323717 w 1471018"/>
                <a:gd name="connsiteY323" fmla="*/ 197878 h 795676"/>
                <a:gd name="connsiteX324" fmla="*/ 1074113 w 1471018"/>
                <a:gd name="connsiteY324" fmla="*/ 188764 h 795676"/>
                <a:gd name="connsiteX325" fmla="*/ 1087405 w 1471018"/>
                <a:gd name="connsiteY325" fmla="*/ 197498 h 795676"/>
                <a:gd name="connsiteX326" fmla="*/ 1081329 w 1471018"/>
                <a:gd name="connsiteY326" fmla="*/ 221803 h 795676"/>
                <a:gd name="connsiteX327" fmla="*/ 1057024 w 1471018"/>
                <a:gd name="connsiteY327" fmla="*/ 215727 h 795676"/>
                <a:gd name="connsiteX328" fmla="*/ 1063100 w 1471018"/>
                <a:gd name="connsiteY328" fmla="*/ 191422 h 795676"/>
                <a:gd name="connsiteX329" fmla="*/ 1074113 w 1471018"/>
                <a:gd name="connsiteY329" fmla="*/ 188764 h 795676"/>
                <a:gd name="connsiteX330" fmla="*/ 846259 w 1471018"/>
                <a:gd name="connsiteY330" fmla="*/ 188764 h 795676"/>
                <a:gd name="connsiteX331" fmla="*/ 859551 w 1471018"/>
                <a:gd name="connsiteY331" fmla="*/ 197498 h 795676"/>
                <a:gd name="connsiteX332" fmla="*/ 853475 w 1471018"/>
                <a:gd name="connsiteY332" fmla="*/ 221803 h 795676"/>
                <a:gd name="connsiteX333" fmla="*/ 829170 w 1471018"/>
                <a:gd name="connsiteY333" fmla="*/ 215727 h 795676"/>
                <a:gd name="connsiteX334" fmla="*/ 835246 w 1471018"/>
                <a:gd name="connsiteY334" fmla="*/ 191422 h 795676"/>
                <a:gd name="connsiteX335" fmla="*/ 846259 w 1471018"/>
                <a:gd name="connsiteY335" fmla="*/ 188764 h 795676"/>
                <a:gd name="connsiteX336" fmla="*/ 694356 w 1471018"/>
                <a:gd name="connsiteY336" fmla="*/ 164460 h 795676"/>
                <a:gd name="connsiteX337" fmla="*/ 707648 w 1471018"/>
                <a:gd name="connsiteY337" fmla="*/ 173194 h 795676"/>
                <a:gd name="connsiteX338" fmla="*/ 701572 w 1471018"/>
                <a:gd name="connsiteY338" fmla="*/ 197499 h 795676"/>
                <a:gd name="connsiteX339" fmla="*/ 677267 w 1471018"/>
                <a:gd name="connsiteY339" fmla="*/ 191423 h 795676"/>
                <a:gd name="connsiteX340" fmla="*/ 683343 w 1471018"/>
                <a:gd name="connsiteY340" fmla="*/ 167118 h 795676"/>
                <a:gd name="connsiteX341" fmla="*/ 694356 w 1471018"/>
                <a:gd name="connsiteY341" fmla="*/ 164460 h 795676"/>
                <a:gd name="connsiteX342" fmla="*/ 77635 w 1471018"/>
                <a:gd name="connsiteY342" fmla="*/ 152307 h 795676"/>
                <a:gd name="connsiteX343" fmla="*/ 90926 w 1471018"/>
                <a:gd name="connsiteY343" fmla="*/ 161041 h 795676"/>
                <a:gd name="connsiteX344" fmla="*/ 84851 w 1471018"/>
                <a:gd name="connsiteY344" fmla="*/ 185346 h 795676"/>
                <a:gd name="connsiteX345" fmla="*/ 60546 w 1471018"/>
                <a:gd name="connsiteY345" fmla="*/ 179270 h 795676"/>
                <a:gd name="connsiteX346" fmla="*/ 66622 w 1471018"/>
                <a:gd name="connsiteY346" fmla="*/ 154965 h 795676"/>
                <a:gd name="connsiteX347" fmla="*/ 77635 w 1471018"/>
                <a:gd name="connsiteY347" fmla="*/ 152307 h 795676"/>
                <a:gd name="connsiteX348" fmla="*/ 1377919 w 1471018"/>
                <a:gd name="connsiteY348" fmla="*/ 146231 h 795676"/>
                <a:gd name="connsiteX349" fmla="*/ 1391211 w 1471018"/>
                <a:gd name="connsiteY349" fmla="*/ 154965 h 795676"/>
                <a:gd name="connsiteX350" fmla="*/ 1385135 w 1471018"/>
                <a:gd name="connsiteY350" fmla="*/ 179270 h 795676"/>
                <a:gd name="connsiteX351" fmla="*/ 1360830 w 1471018"/>
                <a:gd name="connsiteY351" fmla="*/ 173194 h 795676"/>
                <a:gd name="connsiteX352" fmla="*/ 1366906 w 1471018"/>
                <a:gd name="connsiteY352" fmla="*/ 148889 h 795676"/>
                <a:gd name="connsiteX353" fmla="*/ 1377919 w 1471018"/>
                <a:gd name="connsiteY353" fmla="*/ 146231 h 795676"/>
                <a:gd name="connsiteX354" fmla="*/ 588024 w 1471018"/>
                <a:gd name="connsiteY354" fmla="*/ 143193 h 795676"/>
                <a:gd name="connsiteX355" fmla="*/ 601316 w 1471018"/>
                <a:gd name="connsiteY355" fmla="*/ 151927 h 795676"/>
                <a:gd name="connsiteX356" fmla="*/ 595240 w 1471018"/>
                <a:gd name="connsiteY356" fmla="*/ 176232 h 795676"/>
                <a:gd name="connsiteX357" fmla="*/ 570935 w 1471018"/>
                <a:gd name="connsiteY357" fmla="*/ 170156 h 795676"/>
                <a:gd name="connsiteX358" fmla="*/ 577011 w 1471018"/>
                <a:gd name="connsiteY358" fmla="*/ 145851 h 795676"/>
                <a:gd name="connsiteX359" fmla="*/ 588024 w 1471018"/>
                <a:gd name="connsiteY359" fmla="*/ 143193 h 795676"/>
                <a:gd name="connsiteX360" fmla="*/ 241687 w 1471018"/>
                <a:gd name="connsiteY360" fmla="*/ 128003 h 795676"/>
                <a:gd name="connsiteX361" fmla="*/ 254979 w 1471018"/>
                <a:gd name="connsiteY361" fmla="*/ 136737 h 795676"/>
                <a:gd name="connsiteX362" fmla="*/ 248903 w 1471018"/>
                <a:gd name="connsiteY362" fmla="*/ 161042 h 795676"/>
                <a:gd name="connsiteX363" fmla="*/ 224598 w 1471018"/>
                <a:gd name="connsiteY363" fmla="*/ 154966 h 795676"/>
                <a:gd name="connsiteX364" fmla="*/ 230674 w 1471018"/>
                <a:gd name="connsiteY364" fmla="*/ 130661 h 795676"/>
                <a:gd name="connsiteX365" fmla="*/ 241687 w 1471018"/>
                <a:gd name="connsiteY365" fmla="*/ 128003 h 795676"/>
                <a:gd name="connsiteX366" fmla="*/ 1259435 w 1471018"/>
                <a:gd name="connsiteY366" fmla="*/ 124965 h 795676"/>
                <a:gd name="connsiteX367" fmla="*/ 1272727 w 1471018"/>
                <a:gd name="connsiteY367" fmla="*/ 133699 h 795676"/>
                <a:gd name="connsiteX368" fmla="*/ 1266651 w 1471018"/>
                <a:gd name="connsiteY368" fmla="*/ 158004 h 795676"/>
                <a:gd name="connsiteX369" fmla="*/ 1242346 w 1471018"/>
                <a:gd name="connsiteY369" fmla="*/ 151928 h 795676"/>
                <a:gd name="connsiteX370" fmla="*/ 1248422 w 1471018"/>
                <a:gd name="connsiteY370" fmla="*/ 127623 h 795676"/>
                <a:gd name="connsiteX371" fmla="*/ 1259435 w 1471018"/>
                <a:gd name="connsiteY371" fmla="*/ 124965 h 795676"/>
                <a:gd name="connsiteX372" fmla="*/ 399672 w 1471018"/>
                <a:gd name="connsiteY372" fmla="*/ 118889 h 795676"/>
                <a:gd name="connsiteX373" fmla="*/ 412966 w 1471018"/>
                <a:gd name="connsiteY373" fmla="*/ 127623 h 795676"/>
                <a:gd name="connsiteX374" fmla="*/ 406890 w 1471018"/>
                <a:gd name="connsiteY374" fmla="*/ 151928 h 795676"/>
                <a:gd name="connsiteX375" fmla="*/ 382584 w 1471018"/>
                <a:gd name="connsiteY375" fmla="*/ 145852 h 795676"/>
                <a:gd name="connsiteX376" fmla="*/ 388658 w 1471018"/>
                <a:gd name="connsiteY376" fmla="*/ 121547 h 795676"/>
                <a:gd name="connsiteX377" fmla="*/ 399672 w 1471018"/>
                <a:gd name="connsiteY377" fmla="*/ 118889 h 795676"/>
                <a:gd name="connsiteX378" fmla="*/ 1004238 w 1471018"/>
                <a:gd name="connsiteY378" fmla="*/ 112813 h 795676"/>
                <a:gd name="connsiteX379" fmla="*/ 1017530 w 1471018"/>
                <a:gd name="connsiteY379" fmla="*/ 121547 h 795676"/>
                <a:gd name="connsiteX380" fmla="*/ 1011454 w 1471018"/>
                <a:gd name="connsiteY380" fmla="*/ 145852 h 795676"/>
                <a:gd name="connsiteX381" fmla="*/ 987149 w 1471018"/>
                <a:gd name="connsiteY381" fmla="*/ 139776 h 795676"/>
                <a:gd name="connsiteX382" fmla="*/ 993225 w 1471018"/>
                <a:gd name="connsiteY382" fmla="*/ 115471 h 795676"/>
                <a:gd name="connsiteX383" fmla="*/ 1004238 w 1471018"/>
                <a:gd name="connsiteY383" fmla="*/ 112813 h 795676"/>
                <a:gd name="connsiteX384" fmla="*/ 800688 w 1471018"/>
                <a:gd name="connsiteY384" fmla="*/ 97622 h 795676"/>
                <a:gd name="connsiteX385" fmla="*/ 813980 w 1471018"/>
                <a:gd name="connsiteY385" fmla="*/ 106356 h 795676"/>
                <a:gd name="connsiteX386" fmla="*/ 807904 w 1471018"/>
                <a:gd name="connsiteY386" fmla="*/ 130661 h 795676"/>
                <a:gd name="connsiteX387" fmla="*/ 783599 w 1471018"/>
                <a:gd name="connsiteY387" fmla="*/ 124585 h 795676"/>
                <a:gd name="connsiteX388" fmla="*/ 789675 w 1471018"/>
                <a:gd name="connsiteY388" fmla="*/ 100280 h 795676"/>
                <a:gd name="connsiteX389" fmla="*/ 800688 w 1471018"/>
                <a:gd name="connsiteY389" fmla="*/ 97622 h 795676"/>
                <a:gd name="connsiteX390" fmla="*/ 1128799 w 1471018"/>
                <a:gd name="connsiteY390" fmla="*/ 85470 h 795676"/>
                <a:gd name="connsiteX391" fmla="*/ 1142090 w 1471018"/>
                <a:gd name="connsiteY391" fmla="*/ 94204 h 795676"/>
                <a:gd name="connsiteX392" fmla="*/ 1136014 w 1471018"/>
                <a:gd name="connsiteY392" fmla="*/ 118509 h 795676"/>
                <a:gd name="connsiteX393" fmla="*/ 1111709 w 1471018"/>
                <a:gd name="connsiteY393" fmla="*/ 112433 h 795676"/>
                <a:gd name="connsiteX394" fmla="*/ 1117785 w 1471018"/>
                <a:gd name="connsiteY394" fmla="*/ 88128 h 795676"/>
                <a:gd name="connsiteX395" fmla="*/ 1128799 w 1471018"/>
                <a:gd name="connsiteY395" fmla="*/ 85470 h 795676"/>
                <a:gd name="connsiteX396" fmla="*/ 515112 w 1471018"/>
                <a:gd name="connsiteY396" fmla="*/ 85470 h 795676"/>
                <a:gd name="connsiteX397" fmla="*/ 528402 w 1471018"/>
                <a:gd name="connsiteY397" fmla="*/ 94204 h 795676"/>
                <a:gd name="connsiteX398" fmla="*/ 522328 w 1471018"/>
                <a:gd name="connsiteY398" fmla="*/ 118509 h 795676"/>
                <a:gd name="connsiteX399" fmla="*/ 498023 w 1471018"/>
                <a:gd name="connsiteY399" fmla="*/ 112433 h 795676"/>
                <a:gd name="connsiteX400" fmla="*/ 504099 w 1471018"/>
                <a:gd name="connsiteY400" fmla="*/ 88128 h 795676"/>
                <a:gd name="connsiteX401" fmla="*/ 515112 w 1471018"/>
                <a:gd name="connsiteY401" fmla="*/ 85470 h 795676"/>
                <a:gd name="connsiteX402" fmla="*/ 682203 w 1471018"/>
                <a:gd name="connsiteY402" fmla="*/ 73318 h 795676"/>
                <a:gd name="connsiteX403" fmla="*/ 695495 w 1471018"/>
                <a:gd name="connsiteY403" fmla="*/ 82052 h 795676"/>
                <a:gd name="connsiteX404" fmla="*/ 689419 w 1471018"/>
                <a:gd name="connsiteY404" fmla="*/ 106357 h 795676"/>
                <a:gd name="connsiteX405" fmla="*/ 665114 w 1471018"/>
                <a:gd name="connsiteY405" fmla="*/ 100281 h 795676"/>
                <a:gd name="connsiteX406" fmla="*/ 671190 w 1471018"/>
                <a:gd name="connsiteY406" fmla="*/ 75976 h 795676"/>
                <a:gd name="connsiteX407" fmla="*/ 682203 w 1471018"/>
                <a:gd name="connsiteY407" fmla="*/ 73318 h 795676"/>
                <a:gd name="connsiteX408" fmla="*/ 159669 w 1471018"/>
                <a:gd name="connsiteY408" fmla="*/ 67242 h 795676"/>
                <a:gd name="connsiteX409" fmla="*/ 172960 w 1471018"/>
                <a:gd name="connsiteY409" fmla="*/ 75976 h 795676"/>
                <a:gd name="connsiteX410" fmla="*/ 166884 w 1471018"/>
                <a:gd name="connsiteY410" fmla="*/ 100281 h 795676"/>
                <a:gd name="connsiteX411" fmla="*/ 142579 w 1471018"/>
                <a:gd name="connsiteY411" fmla="*/ 94205 h 795676"/>
                <a:gd name="connsiteX412" fmla="*/ 148655 w 1471018"/>
                <a:gd name="connsiteY412" fmla="*/ 69900 h 795676"/>
                <a:gd name="connsiteX413" fmla="*/ 159669 w 1471018"/>
                <a:gd name="connsiteY413" fmla="*/ 67242 h 795676"/>
                <a:gd name="connsiteX414" fmla="*/ 1453871 w 1471018"/>
                <a:gd name="connsiteY414" fmla="*/ 58127 h 795676"/>
                <a:gd name="connsiteX415" fmla="*/ 1467163 w 1471018"/>
                <a:gd name="connsiteY415" fmla="*/ 66861 h 795676"/>
                <a:gd name="connsiteX416" fmla="*/ 1461087 w 1471018"/>
                <a:gd name="connsiteY416" fmla="*/ 91166 h 795676"/>
                <a:gd name="connsiteX417" fmla="*/ 1436782 w 1471018"/>
                <a:gd name="connsiteY417" fmla="*/ 85090 h 795676"/>
                <a:gd name="connsiteX418" fmla="*/ 1442858 w 1471018"/>
                <a:gd name="connsiteY418" fmla="*/ 60785 h 795676"/>
                <a:gd name="connsiteX419" fmla="*/ 1453871 w 1471018"/>
                <a:gd name="connsiteY419" fmla="*/ 58127 h 795676"/>
                <a:gd name="connsiteX420" fmla="*/ 47254 w 1471018"/>
                <a:gd name="connsiteY420" fmla="*/ 58127 h 795676"/>
                <a:gd name="connsiteX421" fmla="*/ 60546 w 1471018"/>
                <a:gd name="connsiteY421" fmla="*/ 66861 h 795676"/>
                <a:gd name="connsiteX422" fmla="*/ 54470 w 1471018"/>
                <a:gd name="connsiteY422" fmla="*/ 91166 h 795676"/>
                <a:gd name="connsiteX423" fmla="*/ 30165 w 1471018"/>
                <a:gd name="connsiteY423" fmla="*/ 85090 h 795676"/>
                <a:gd name="connsiteX424" fmla="*/ 36241 w 1471018"/>
                <a:gd name="connsiteY424" fmla="*/ 60785 h 795676"/>
                <a:gd name="connsiteX425" fmla="*/ 47254 w 1471018"/>
                <a:gd name="connsiteY425" fmla="*/ 58127 h 795676"/>
                <a:gd name="connsiteX426" fmla="*/ 314611 w 1471018"/>
                <a:gd name="connsiteY426" fmla="*/ 55089 h 795676"/>
                <a:gd name="connsiteX427" fmla="*/ 327903 w 1471018"/>
                <a:gd name="connsiteY427" fmla="*/ 63823 h 795676"/>
                <a:gd name="connsiteX428" fmla="*/ 321827 w 1471018"/>
                <a:gd name="connsiteY428" fmla="*/ 88128 h 795676"/>
                <a:gd name="connsiteX429" fmla="*/ 297522 w 1471018"/>
                <a:gd name="connsiteY429" fmla="*/ 82052 h 795676"/>
                <a:gd name="connsiteX430" fmla="*/ 303598 w 1471018"/>
                <a:gd name="connsiteY430" fmla="*/ 57747 h 795676"/>
                <a:gd name="connsiteX431" fmla="*/ 314611 w 1471018"/>
                <a:gd name="connsiteY431" fmla="*/ 55089 h 795676"/>
                <a:gd name="connsiteX432" fmla="*/ 885754 w 1471018"/>
                <a:gd name="connsiteY432" fmla="*/ 52051 h 795676"/>
                <a:gd name="connsiteX433" fmla="*/ 899046 w 1471018"/>
                <a:gd name="connsiteY433" fmla="*/ 60785 h 795676"/>
                <a:gd name="connsiteX434" fmla="*/ 892970 w 1471018"/>
                <a:gd name="connsiteY434" fmla="*/ 85090 h 795676"/>
                <a:gd name="connsiteX435" fmla="*/ 868665 w 1471018"/>
                <a:gd name="connsiteY435" fmla="*/ 79014 h 795676"/>
                <a:gd name="connsiteX436" fmla="*/ 874741 w 1471018"/>
                <a:gd name="connsiteY436" fmla="*/ 54709 h 795676"/>
                <a:gd name="connsiteX437" fmla="*/ 885754 w 1471018"/>
                <a:gd name="connsiteY437" fmla="*/ 52051 h 795676"/>
                <a:gd name="connsiteX438" fmla="*/ 1341464 w 1471018"/>
                <a:gd name="connsiteY438" fmla="*/ 39899 h 795676"/>
                <a:gd name="connsiteX439" fmla="*/ 1354755 w 1471018"/>
                <a:gd name="connsiteY439" fmla="*/ 48633 h 795676"/>
                <a:gd name="connsiteX440" fmla="*/ 1348679 w 1471018"/>
                <a:gd name="connsiteY440" fmla="*/ 72938 h 795676"/>
                <a:gd name="connsiteX441" fmla="*/ 1324374 w 1471018"/>
                <a:gd name="connsiteY441" fmla="*/ 66862 h 795676"/>
                <a:gd name="connsiteX442" fmla="*/ 1330450 w 1471018"/>
                <a:gd name="connsiteY442" fmla="*/ 42557 h 795676"/>
                <a:gd name="connsiteX443" fmla="*/ 1341464 w 1471018"/>
                <a:gd name="connsiteY443" fmla="*/ 39899 h 795676"/>
                <a:gd name="connsiteX444" fmla="*/ 1204751 w 1471018"/>
                <a:gd name="connsiteY444" fmla="*/ 27747 h 795676"/>
                <a:gd name="connsiteX445" fmla="*/ 1218042 w 1471018"/>
                <a:gd name="connsiteY445" fmla="*/ 36481 h 795676"/>
                <a:gd name="connsiteX446" fmla="*/ 1211966 w 1471018"/>
                <a:gd name="connsiteY446" fmla="*/ 60786 h 795676"/>
                <a:gd name="connsiteX447" fmla="*/ 1187661 w 1471018"/>
                <a:gd name="connsiteY447" fmla="*/ 54710 h 795676"/>
                <a:gd name="connsiteX448" fmla="*/ 1193737 w 1471018"/>
                <a:gd name="connsiteY448" fmla="*/ 30405 h 795676"/>
                <a:gd name="connsiteX449" fmla="*/ 1204751 w 1471018"/>
                <a:gd name="connsiteY449" fmla="*/ 27747 h 795676"/>
                <a:gd name="connsiteX450" fmla="*/ 979933 w 1471018"/>
                <a:gd name="connsiteY450" fmla="*/ 21671 h 795676"/>
                <a:gd name="connsiteX451" fmla="*/ 993225 w 1471018"/>
                <a:gd name="connsiteY451" fmla="*/ 30405 h 795676"/>
                <a:gd name="connsiteX452" fmla="*/ 987149 w 1471018"/>
                <a:gd name="connsiteY452" fmla="*/ 54710 h 795676"/>
                <a:gd name="connsiteX453" fmla="*/ 962844 w 1471018"/>
                <a:gd name="connsiteY453" fmla="*/ 48634 h 795676"/>
                <a:gd name="connsiteX454" fmla="*/ 968920 w 1471018"/>
                <a:gd name="connsiteY454" fmla="*/ 24329 h 795676"/>
                <a:gd name="connsiteX455" fmla="*/ 979933 w 1471018"/>
                <a:gd name="connsiteY455" fmla="*/ 21671 h 795676"/>
                <a:gd name="connsiteX456" fmla="*/ 451312 w 1471018"/>
                <a:gd name="connsiteY456" fmla="*/ 8759 h 795676"/>
                <a:gd name="connsiteX457" fmla="*/ 464603 w 1471018"/>
                <a:gd name="connsiteY457" fmla="*/ 21291 h 795676"/>
                <a:gd name="connsiteX458" fmla="*/ 458526 w 1471018"/>
                <a:gd name="connsiteY458" fmla="*/ 45596 h 795676"/>
                <a:gd name="connsiteX459" fmla="*/ 434225 w 1471018"/>
                <a:gd name="connsiteY459" fmla="*/ 39520 h 795676"/>
                <a:gd name="connsiteX460" fmla="*/ 440301 w 1471018"/>
                <a:gd name="connsiteY460" fmla="*/ 12177 h 795676"/>
                <a:gd name="connsiteX461" fmla="*/ 451312 w 1471018"/>
                <a:gd name="connsiteY461" fmla="*/ 8759 h 795676"/>
                <a:gd name="connsiteX462" fmla="*/ 1049824 w 1471018"/>
                <a:gd name="connsiteY462" fmla="*/ 0 h 795676"/>
                <a:gd name="connsiteX463" fmla="*/ 1083563 w 1471018"/>
                <a:gd name="connsiteY463" fmla="*/ 0 h 795676"/>
                <a:gd name="connsiteX464" fmla="*/ 1083987 w 1471018"/>
                <a:gd name="connsiteY464" fmla="*/ 2304 h 795676"/>
                <a:gd name="connsiteX465" fmla="*/ 1075253 w 1471018"/>
                <a:gd name="connsiteY465" fmla="*/ 12178 h 795676"/>
                <a:gd name="connsiteX466" fmla="*/ 1050948 w 1471018"/>
                <a:gd name="connsiteY466" fmla="*/ 6102 h 795676"/>
                <a:gd name="connsiteX467" fmla="*/ 773962 w 1471018"/>
                <a:gd name="connsiteY467" fmla="*/ 0 h 795676"/>
                <a:gd name="connsiteX468" fmla="*/ 806875 w 1471018"/>
                <a:gd name="connsiteY468" fmla="*/ 0 h 795676"/>
                <a:gd name="connsiteX469" fmla="*/ 798790 w 1471018"/>
                <a:gd name="connsiteY469" fmla="*/ 9140 h 795676"/>
                <a:gd name="connsiteX470" fmla="*/ 774485 w 1471018"/>
                <a:gd name="connsiteY470" fmla="*/ 3064 h 795676"/>
                <a:gd name="connsiteX471" fmla="*/ 659033 w 1471018"/>
                <a:gd name="connsiteY471" fmla="*/ 0 h 795676"/>
                <a:gd name="connsiteX472" fmla="*/ 688741 w 1471018"/>
                <a:gd name="connsiteY472" fmla="*/ 0 h 795676"/>
                <a:gd name="connsiteX473" fmla="*/ 683343 w 1471018"/>
                <a:gd name="connsiteY473" fmla="*/ 6102 h 795676"/>
                <a:gd name="connsiteX474" fmla="*/ 659038 w 1471018"/>
                <a:gd name="connsiteY474" fmla="*/ 26 h 795676"/>
                <a:gd name="connsiteX475" fmla="*/ 558807 w 1471018"/>
                <a:gd name="connsiteY475" fmla="*/ 0 h 795676"/>
                <a:gd name="connsiteX476" fmla="*/ 589125 w 1471018"/>
                <a:gd name="connsiteY476" fmla="*/ 0 h 795676"/>
                <a:gd name="connsiteX477" fmla="*/ 589163 w 1471018"/>
                <a:gd name="connsiteY477" fmla="*/ 25 h 795676"/>
                <a:gd name="connsiteX478" fmla="*/ 583087 w 1471018"/>
                <a:gd name="connsiteY478" fmla="*/ 24330 h 795676"/>
                <a:gd name="connsiteX479" fmla="*/ 558782 w 1471018"/>
                <a:gd name="connsiteY479" fmla="*/ 18254 h 795676"/>
                <a:gd name="connsiteX480" fmla="*/ 556124 w 1471018"/>
                <a:gd name="connsiteY480" fmla="*/ 2683 h 795676"/>
                <a:gd name="connsiteX481" fmla="*/ 189731 w 1471018"/>
                <a:gd name="connsiteY481" fmla="*/ 0 h 795676"/>
                <a:gd name="connsiteX482" fmla="*/ 223240 w 1471018"/>
                <a:gd name="connsiteY482" fmla="*/ 0 h 795676"/>
                <a:gd name="connsiteX483" fmla="*/ 224224 w 1471018"/>
                <a:gd name="connsiteY483" fmla="*/ 5342 h 795676"/>
                <a:gd name="connsiteX484" fmla="*/ 215490 w 1471018"/>
                <a:gd name="connsiteY484" fmla="*/ 15216 h 795676"/>
                <a:gd name="connsiteX485" fmla="*/ 191185 w 1471018"/>
                <a:gd name="connsiteY485" fmla="*/ 9140 h 795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</a:cxnLst>
              <a:rect l="l" t="t" r="r" b="b"/>
              <a:pathLst>
                <a:path w="1471018" h="795676">
                  <a:moveTo>
                    <a:pt x="117137" y="759920"/>
                  </a:moveTo>
                  <a:cubicBezTo>
                    <a:pt x="121315" y="761059"/>
                    <a:pt x="125872" y="764097"/>
                    <a:pt x="130429" y="768654"/>
                  </a:cubicBezTo>
                  <a:cubicBezTo>
                    <a:pt x="139543" y="777769"/>
                    <a:pt x="133467" y="786883"/>
                    <a:pt x="124353" y="792959"/>
                  </a:cubicBezTo>
                  <a:cubicBezTo>
                    <a:pt x="118277" y="795997"/>
                    <a:pt x="106124" y="799035"/>
                    <a:pt x="100048" y="786883"/>
                  </a:cubicBezTo>
                  <a:cubicBezTo>
                    <a:pt x="93972" y="771692"/>
                    <a:pt x="97010" y="765616"/>
                    <a:pt x="106124" y="762578"/>
                  </a:cubicBezTo>
                  <a:cubicBezTo>
                    <a:pt x="109162" y="759540"/>
                    <a:pt x="112960" y="758781"/>
                    <a:pt x="117137" y="759920"/>
                  </a:cubicBezTo>
                  <a:close/>
                  <a:moveTo>
                    <a:pt x="220419" y="753844"/>
                  </a:moveTo>
                  <a:cubicBezTo>
                    <a:pt x="224596" y="754983"/>
                    <a:pt x="229153" y="758021"/>
                    <a:pt x="233710" y="762578"/>
                  </a:cubicBezTo>
                  <a:cubicBezTo>
                    <a:pt x="242824" y="771692"/>
                    <a:pt x="236748" y="780807"/>
                    <a:pt x="227634" y="786883"/>
                  </a:cubicBezTo>
                  <a:cubicBezTo>
                    <a:pt x="221557" y="789921"/>
                    <a:pt x="209405" y="792959"/>
                    <a:pt x="203329" y="780807"/>
                  </a:cubicBezTo>
                  <a:cubicBezTo>
                    <a:pt x="197253" y="768654"/>
                    <a:pt x="197253" y="762578"/>
                    <a:pt x="209405" y="756502"/>
                  </a:cubicBezTo>
                  <a:cubicBezTo>
                    <a:pt x="212443" y="753464"/>
                    <a:pt x="216241" y="752705"/>
                    <a:pt x="220419" y="753844"/>
                  </a:cubicBezTo>
                  <a:close/>
                  <a:moveTo>
                    <a:pt x="25999" y="741691"/>
                  </a:moveTo>
                  <a:cubicBezTo>
                    <a:pt x="30176" y="742830"/>
                    <a:pt x="34733" y="745868"/>
                    <a:pt x="39290" y="750425"/>
                  </a:cubicBezTo>
                  <a:cubicBezTo>
                    <a:pt x="48404" y="759540"/>
                    <a:pt x="42328" y="768654"/>
                    <a:pt x="33214" y="774730"/>
                  </a:cubicBezTo>
                  <a:cubicBezTo>
                    <a:pt x="27138" y="777768"/>
                    <a:pt x="14985" y="780806"/>
                    <a:pt x="8909" y="768654"/>
                  </a:cubicBezTo>
                  <a:cubicBezTo>
                    <a:pt x="2834" y="756501"/>
                    <a:pt x="5872" y="750425"/>
                    <a:pt x="14985" y="744349"/>
                  </a:cubicBezTo>
                  <a:cubicBezTo>
                    <a:pt x="18023" y="741311"/>
                    <a:pt x="21821" y="740552"/>
                    <a:pt x="25999" y="741691"/>
                  </a:cubicBezTo>
                  <a:close/>
                  <a:moveTo>
                    <a:pt x="329796" y="735615"/>
                  </a:moveTo>
                  <a:cubicBezTo>
                    <a:pt x="333974" y="736754"/>
                    <a:pt x="338531" y="739792"/>
                    <a:pt x="343088" y="744349"/>
                  </a:cubicBezTo>
                  <a:cubicBezTo>
                    <a:pt x="352202" y="753463"/>
                    <a:pt x="346126" y="762578"/>
                    <a:pt x="337012" y="768654"/>
                  </a:cubicBezTo>
                  <a:cubicBezTo>
                    <a:pt x="330935" y="771692"/>
                    <a:pt x="318783" y="774730"/>
                    <a:pt x="312707" y="762578"/>
                  </a:cubicBezTo>
                  <a:cubicBezTo>
                    <a:pt x="306631" y="747387"/>
                    <a:pt x="306631" y="741311"/>
                    <a:pt x="318783" y="738273"/>
                  </a:cubicBezTo>
                  <a:cubicBezTo>
                    <a:pt x="321821" y="735235"/>
                    <a:pt x="325619" y="734476"/>
                    <a:pt x="329796" y="735615"/>
                  </a:cubicBezTo>
                  <a:close/>
                  <a:moveTo>
                    <a:pt x="442198" y="702197"/>
                  </a:moveTo>
                  <a:cubicBezTo>
                    <a:pt x="446375" y="703336"/>
                    <a:pt x="450932" y="706374"/>
                    <a:pt x="455488" y="710931"/>
                  </a:cubicBezTo>
                  <a:cubicBezTo>
                    <a:pt x="464602" y="720045"/>
                    <a:pt x="458526" y="729160"/>
                    <a:pt x="449413" y="735236"/>
                  </a:cubicBezTo>
                  <a:cubicBezTo>
                    <a:pt x="443338" y="738274"/>
                    <a:pt x="431186" y="741312"/>
                    <a:pt x="425110" y="729160"/>
                  </a:cubicBezTo>
                  <a:cubicBezTo>
                    <a:pt x="419035" y="717007"/>
                    <a:pt x="422073" y="710931"/>
                    <a:pt x="431186" y="704855"/>
                  </a:cubicBezTo>
                  <a:cubicBezTo>
                    <a:pt x="434224" y="701817"/>
                    <a:pt x="438021" y="701058"/>
                    <a:pt x="442198" y="702197"/>
                  </a:cubicBezTo>
                  <a:close/>
                  <a:moveTo>
                    <a:pt x="542453" y="668778"/>
                  </a:moveTo>
                  <a:cubicBezTo>
                    <a:pt x="546631" y="669917"/>
                    <a:pt x="551188" y="672955"/>
                    <a:pt x="555745" y="677512"/>
                  </a:cubicBezTo>
                  <a:cubicBezTo>
                    <a:pt x="564859" y="686627"/>
                    <a:pt x="558783" y="695741"/>
                    <a:pt x="549669" y="701817"/>
                  </a:cubicBezTo>
                  <a:cubicBezTo>
                    <a:pt x="543593" y="704855"/>
                    <a:pt x="531440" y="707893"/>
                    <a:pt x="525364" y="695741"/>
                  </a:cubicBezTo>
                  <a:cubicBezTo>
                    <a:pt x="519291" y="683589"/>
                    <a:pt x="522328" y="677512"/>
                    <a:pt x="531440" y="671436"/>
                  </a:cubicBezTo>
                  <a:cubicBezTo>
                    <a:pt x="534478" y="668398"/>
                    <a:pt x="538276" y="667639"/>
                    <a:pt x="542453" y="668778"/>
                  </a:cubicBezTo>
                  <a:close/>
                  <a:moveTo>
                    <a:pt x="132328" y="650549"/>
                  </a:moveTo>
                  <a:cubicBezTo>
                    <a:pt x="136506" y="651688"/>
                    <a:pt x="141063" y="654726"/>
                    <a:pt x="145620" y="659283"/>
                  </a:cubicBezTo>
                  <a:cubicBezTo>
                    <a:pt x="154734" y="668398"/>
                    <a:pt x="148658" y="677512"/>
                    <a:pt x="139544" y="683588"/>
                  </a:cubicBezTo>
                  <a:cubicBezTo>
                    <a:pt x="133468" y="686626"/>
                    <a:pt x="121315" y="689664"/>
                    <a:pt x="115239" y="677512"/>
                  </a:cubicBezTo>
                  <a:cubicBezTo>
                    <a:pt x="109163" y="662321"/>
                    <a:pt x="112201" y="656245"/>
                    <a:pt x="121315" y="653207"/>
                  </a:cubicBezTo>
                  <a:cubicBezTo>
                    <a:pt x="124353" y="650169"/>
                    <a:pt x="128151" y="649410"/>
                    <a:pt x="132328" y="650549"/>
                  </a:cubicBezTo>
                  <a:close/>
                  <a:moveTo>
                    <a:pt x="642709" y="641435"/>
                  </a:moveTo>
                  <a:cubicBezTo>
                    <a:pt x="646887" y="642574"/>
                    <a:pt x="651444" y="645612"/>
                    <a:pt x="656001" y="650169"/>
                  </a:cubicBezTo>
                  <a:cubicBezTo>
                    <a:pt x="665115" y="659283"/>
                    <a:pt x="659039" y="668398"/>
                    <a:pt x="649925" y="674474"/>
                  </a:cubicBezTo>
                  <a:cubicBezTo>
                    <a:pt x="643849" y="677512"/>
                    <a:pt x="631696" y="680550"/>
                    <a:pt x="625620" y="668398"/>
                  </a:cubicBezTo>
                  <a:cubicBezTo>
                    <a:pt x="619544" y="653207"/>
                    <a:pt x="622582" y="647131"/>
                    <a:pt x="631696" y="644093"/>
                  </a:cubicBezTo>
                  <a:cubicBezTo>
                    <a:pt x="634734" y="641055"/>
                    <a:pt x="638532" y="640296"/>
                    <a:pt x="642709" y="641435"/>
                  </a:cubicBezTo>
                  <a:close/>
                  <a:moveTo>
                    <a:pt x="235618" y="641435"/>
                  </a:moveTo>
                  <a:cubicBezTo>
                    <a:pt x="239795" y="642574"/>
                    <a:pt x="244352" y="645612"/>
                    <a:pt x="248910" y="650169"/>
                  </a:cubicBezTo>
                  <a:cubicBezTo>
                    <a:pt x="258024" y="659283"/>
                    <a:pt x="251948" y="668398"/>
                    <a:pt x="242833" y="674474"/>
                  </a:cubicBezTo>
                  <a:cubicBezTo>
                    <a:pt x="236757" y="677512"/>
                    <a:pt x="224605" y="680550"/>
                    <a:pt x="218529" y="668398"/>
                  </a:cubicBezTo>
                  <a:cubicBezTo>
                    <a:pt x="215491" y="656245"/>
                    <a:pt x="215491" y="647131"/>
                    <a:pt x="224605" y="644093"/>
                  </a:cubicBezTo>
                  <a:cubicBezTo>
                    <a:pt x="227643" y="641055"/>
                    <a:pt x="231440" y="640296"/>
                    <a:pt x="235618" y="641435"/>
                  </a:cubicBezTo>
                  <a:close/>
                  <a:moveTo>
                    <a:pt x="338904" y="629283"/>
                  </a:moveTo>
                  <a:cubicBezTo>
                    <a:pt x="343081" y="630422"/>
                    <a:pt x="347639" y="633460"/>
                    <a:pt x="352196" y="638017"/>
                  </a:cubicBezTo>
                  <a:cubicBezTo>
                    <a:pt x="361310" y="647131"/>
                    <a:pt x="355234" y="656246"/>
                    <a:pt x="346120" y="662322"/>
                  </a:cubicBezTo>
                  <a:cubicBezTo>
                    <a:pt x="340044" y="665360"/>
                    <a:pt x="327891" y="668398"/>
                    <a:pt x="321815" y="656246"/>
                  </a:cubicBezTo>
                  <a:cubicBezTo>
                    <a:pt x="315739" y="641055"/>
                    <a:pt x="318777" y="634979"/>
                    <a:pt x="327891" y="631941"/>
                  </a:cubicBezTo>
                  <a:cubicBezTo>
                    <a:pt x="330929" y="628903"/>
                    <a:pt x="334726" y="628144"/>
                    <a:pt x="338904" y="629283"/>
                  </a:cubicBezTo>
                  <a:close/>
                  <a:moveTo>
                    <a:pt x="32070" y="601940"/>
                  </a:moveTo>
                  <a:cubicBezTo>
                    <a:pt x="36247" y="603079"/>
                    <a:pt x="40804" y="606117"/>
                    <a:pt x="45361" y="610674"/>
                  </a:cubicBezTo>
                  <a:cubicBezTo>
                    <a:pt x="54475" y="619788"/>
                    <a:pt x="48399" y="628903"/>
                    <a:pt x="39285" y="634979"/>
                  </a:cubicBezTo>
                  <a:cubicBezTo>
                    <a:pt x="33209" y="638017"/>
                    <a:pt x="21056" y="641055"/>
                    <a:pt x="14981" y="628903"/>
                  </a:cubicBezTo>
                  <a:cubicBezTo>
                    <a:pt x="8905" y="616750"/>
                    <a:pt x="11943" y="607636"/>
                    <a:pt x="21056" y="604598"/>
                  </a:cubicBezTo>
                  <a:cubicBezTo>
                    <a:pt x="24094" y="601560"/>
                    <a:pt x="27892" y="600801"/>
                    <a:pt x="32070" y="601940"/>
                  </a:cubicBezTo>
                  <a:close/>
                  <a:moveTo>
                    <a:pt x="752079" y="586750"/>
                  </a:moveTo>
                  <a:cubicBezTo>
                    <a:pt x="756257" y="587889"/>
                    <a:pt x="760814" y="590927"/>
                    <a:pt x="765371" y="595484"/>
                  </a:cubicBezTo>
                  <a:cubicBezTo>
                    <a:pt x="774485" y="604598"/>
                    <a:pt x="768409" y="613713"/>
                    <a:pt x="759295" y="619789"/>
                  </a:cubicBezTo>
                  <a:cubicBezTo>
                    <a:pt x="753218" y="622827"/>
                    <a:pt x="741066" y="625865"/>
                    <a:pt x="734990" y="613713"/>
                  </a:cubicBezTo>
                  <a:cubicBezTo>
                    <a:pt x="728914" y="601560"/>
                    <a:pt x="731952" y="595484"/>
                    <a:pt x="741066" y="589408"/>
                  </a:cubicBezTo>
                  <a:cubicBezTo>
                    <a:pt x="744104" y="586370"/>
                    <a:pt x="747902" y="585611"/>
                    <a:pt x="752079" y="586750"/>
                  </a:cubicBezTo>
                  <a:close/>
                  <a:moveTo>
                    <a:pt x="436123" y="583712"/>
                  </a:moveTo>
                  <a:cubicBezTo>
                    <a:pt x="440300" y="584851"/>
                    <a:pt x="444857" y="587889"/>
                    <a:pt x="449413" y="592446"/>
                  </a:cubicBezTo>
                  <a:cubicBezTo>
                    <a:pt x="458525" y="601560"/>
                    <a:pt x="452450" y="610675"/>
                    <a:pt x="443339" y="616751"/>
                  </a:cubicBezTo>
                  <a:cubicBezTo>
                    <a:pt x="437263" y="619789"/>
                    <a:pt x="425114" y="622827"/>
                    <a:pt x="419039" y="610675"/>
                  </a:cubicBezTo>
                  <a:cubicBezTo>
                    <a:pt x="416003" y="598522"/>
                    <a:pt x="416003" y="592446"/>
                    <a:pt x="425114" y="586370"/>
                  </a:cubicBezTo>
                  <a:cubicBezTo>
                    <a:pt x="428151" y="583332"/>
                    <a:pt x="431946" y="582573"/>
                    <a:pt x="436123" y="583712"/>
                  </a:cubicBezTo>
                  <a:close/>
                  <a:moveTo>
                    <a:pt x="548529" y="556370"/>
                  </a:moveTo>
                  <a:cubicBezTo>
                    <a:pt x="552707" y="557509"/>
                    <a:pt x="557264" y="560547"/>
                    <a:pt x="561821" y="565104"/>
                  </a:cubicBezTo>
                  <a:cubicBezTo>
                    <a:pt x="570935" y="574218"/>
                    <a:pt x="564859" y="583333"/>
                    <a:pt x="555745" y="589409"/>
                  </a:cubicBezTo>
                  <a:cubicBezTo>
                    <a:pt x="549669" y="592447"/>
                    <a:pt x="537516" y="595485"/>
                    <a:pt x="531440" y="583333"/>
                  </a:cubicBezTo>
                  <a:cubicBezTo>
                    <a:pt x="525364" y="571180"/>
                    <a:pt x="528402" y="565104"/>
                    <a:pt x="537516" y="559028"/>
                  </a:cubicBezTo>
                  <a:cubicBezTo>
                    <a:pt x="540554" y="555990"/>
                    <a:pt x="544352" y="555231"/>
                    <a:pt x="548529" y="556370"/>
                  </a:cubicBezTo>
                  <a:close/>
                  <a:moveTo>
                    <a:pt x="852335" y="550293"/>
                  </a:moveTo>
                  <a:cubicBezTo>
                    <a:pt x="856513" y="551432"/>
                    <a:pt x="861070" y="554470"/>
                    <a:pt x="865627" y="559027"/>
                  </a:cubicBezTo>
                  <a:cubicBezTo>
                    <a:pt x="874741" y="568141"/>
                    <a:pt x="868665" y="577256"/>
                    <a:pt x="859551" y="583332"/>
                  </a:cubicBezTo>
                  <a:cubicBezTo>
                    <a:pt x="853475" y="586370"/>
                    <a:pt x="841322" y="589408"/>
                    <a:pt x="835246" y="577256"/>
                  </a:cubicBezTo>
                  <a:cubicBezTo>
                    <a:pt x="829170" y="565103"/>
                    <a:pt x="832208" y="559027"/>
                    <a:pt x="841322" y="552951"/>
                  </a:cubicBezTo>
                  <a:cubicBezTo>
                    <a:pt x="844360" y="549913"/>
                    <a:pt x="848158" y="549154"/>
                    <a:pt x="852335" y="550293"/>
                  </a:cubicBezTo>
                  <a:close/>
                  <a:moveTo>
                    <a:pt x="667013" y="532065"/>
                  </a:moveTo>
                  <a:cubicBezTo>
                    <a:pt x="671191" y="533204"/>
                    <a:pt x="675748" y="536242"/>
                    <a:pt x="680305" y="540799"/>
                  </a:cubicBezTo>
                  <a:cubicBezTo>
                    <a:pt x="689419" y="549914"/>
                    <a:pt x="683343" y="559028"/>
                    <a:pt x="674229" y="565104"/>
                  </a:cubicBezTo>
                  <a:cubicBezTo>
                    <a:pt x="668153" y="568142"/>
                    <a:pt x="656000" y="571180"/>
                    <a:pt x="649924" y="559028"/>
                  </a:cubicBezTo>
                  <a:cubicBezTo>
                    <a:pt x="643848" y="546876"/>
                    <a:pt x="646886" y="540799"/>
                    <a:pt x="656000" y="534723"/>
                  </a:cubicBezTo>
                  <a:cubicBezTo>
                    <a:pt x="659038" y="531685"/>
                    <a:pt x="662836" y="530926"/>
                    <a:pt x="667013" y="532065"/>
                  </a:cubicBezTo>
                  <a:close/>
                  <a:moveTo>
                    <a:pt x="126251" y="532065"/>
                  </a:moveTo>
                  <a:cubicBezTo>
                    <a:pt x="130428" y="533204"/>
                    <a:pt x="134985" y="536242"/>
                    <a:pt x="139543" y="540799"/>
                  </a:cubicBezTo>
                  <a:cubicBezTo>
                    <a:pt x="148657" y="549914"/>
                    <a:pt x="142581" y="559028"/>
                    <a:pt x="133467" y="565104"/>
                  </a:cubicBezTo>
                  <a:cubicBezTo>
                    <a:pt x="127390" y="568142"/>
                    <a:pt x="115238" y="571180"/>
                    <a:pt x="109162" y="559028"/>
                  </a:cubicBezTo>
                  <a:cubicBezTo>
                    <a:pt x="103086" y="546876"/>
                    <a:pt x="103086" y="540799"/>
                    <a:pt x="115238" y="534723"/>
                  </a:cubicBezTo>
                  <a:cubicBezTo>
                    <a:pt x="118276" y="531685"/>
                    <a:pt x="122073" y="530926"/>
                    <a:pt x="126251" y="532065"/>
                  </a:cubicBezTo>
                  <a:close/>
                  <a:moveTo>
                    <a:pt x="226503" y="529027"/>
                  </a:moveTo>
                  <a:cubicBezTo>
                    <a:pt x="230680" y="530166"/>
                    <a:pt x="235237" y="533204"/>
                    <a:pt x="239794" y="537761"/>
                  </a:cubicBezTo>
                  <a:cubicBezTo>
                    <a:pt x="248908" y="546876"/>
                    <a:pt x="242832" y="555990"/>
                    <a:pt x="233718" y="562066"/>
                  </a:cubicBezTo>
                  <a:cubicBezTo>
                    <a:pt x="227641" y="565104"/>
                    <a:pt x="215490" y="568142"/>
                    <a:pt x="209414" y="555990"/>
                  </a:cubicBezTo>
                  <a:cubicBezTo>
                    <a:pt x="203338" y="540799"/>
                    <a:pt x="203338" y="534723"/>
                    <a:pt x="215490" y="531685"/>
                  </a:cubicBezTo>
                  <a:cubicBezTo>
                    <a:pt x="218528" y="528647"/>
                    <a:pt x="222325" y="527888"/>
                    <a:pt x="226503" y="529027"/>
                  </a:cubicBezTo>
                  <a:close/>
                  <a:moveTo>
                    <a:pt x="332836" y="519913"/>
                  </a:moveTo>
                  <a:cubicBezTo>
                    <a:pt x="337014" y="521052"/>
                    <a:pt x="341571" y="524090"/>
                    <a:pt x="346128" y="528647"/>
                  </a:cubicBezTo>
                  <a:cubicBezTo>
                    <a:pt x="355242" y="537761"/>
                    <a:pt x="349166" y="546876"/>
                    <a:pt x="340052" y="552952"/>
                  </a:cubicBezTo>
                  <a:cubicBezTo>
                    <a:pt x="333976" y="555990"/>
                    <a:pt x="321823" y="559028"/>
                    <a:pt x="315748" y="546876"/>
                  </a:cubicBezTo>
                  <a:cubicBezTo>
                    <a:pt x="309671" y="531685"/>
                    <a:pt x="312709" y="525609"/>
                    <a:pt x="321823" y="522571"/>
                  </a:cubicBezTo>
                  <a:cubicBezTo>
                    <a:pt x="324861" y="519533"/>
                    <a:pt x="328659" y="518774"/>
                    <a:pt x="332836" y="519913"/>
                  </a:cubicBezTo>
                  <a:close/>
                  <a:moveTo>
                    <a:pt x="7768" y="507761"/>
                  </a:moveTo>
                  <a:cubicBezTo>
                    <a:pt x="11946" y="508900"/>
                    <a:pt x="16503" y="511938"/>
                    <a:pt x="21060" y="516495"/>
                  </a:cubicBezTo>
                  <a:cubicBezTo>
                    <a:pt x="30174" y="525609"/>
                    <a:pt x="24098" y="534724"/>
                    <a:pt x="14984" y="540800"/>
                  </a:cubicBezTo>
                  <a:cubicBezTo>
                    <a:pt x="11946" y="542319"/>
                    <a:pt x="7388" y="543838"/>
                    <a:pt x="2831" y="543458"/>
                  </a:cubicBezTo>
                  <a:lnTo>
                    <a:pt x="0" y="541423"/>
                  </a:lnTo>
                  <a:lnTo>
                    <a:pt x="0" y="509636"/>
                  </a:lnTo>
                  <a:close/>
                  <a:moveTo>
                    <a:pt x="946515" y="486494"/>
                  </a:moveTo>
                  <a:cubicBezTo>
                    <a:pt x="950693" y="487633"/>
                    <a:pt x="955250" y="490671"/>
                    <a:pt x="959807" y="495228"/>
                  </a:cubicBezTo>
                  <a:cubicBezTo>
                    <a:pt x="968921" y="504343"/>
                    <a:pt x="962845" y="513457"/>
                    <a:pt x="953731" y="519533"/>
                  </a:cubicBezTo>
                  <a:cubicBezTo>
                    <a:pt x="947655" y="522571"/>
                    <a:pt x="935502" y="525609"/>
                    <a:pt x="929426" y="513457"/>
                  </a:cubicBezTo>
                  <a:cubicBezTo>
                    <a:pt x="923350" y="501305"/>
                    <a:pt x="926388" y="492190"/>
                    <a:pt x="935502" y="489152"/>
                  </a:cubicBezTo>
                  <a:cubicBezTo>
                    <a:pt x="938540" y="486114"/>
                    <a:pt x="942338" y="485355"/>
                    <a:pt x="946515" y="486494"/>
                  </a:cubicBezTo>
                  <a:close/>
                  <a:moveTo>
                    <a:pt x="457386" y="483456"/>
                  </a:moveTo>
                  <a:cubicBezTo>
                    <a:pt x="461563" y="484595"/>
                    <a:pt x="466121" y="487633"/>
                    <a:pt x="470679" y="492190"/>
                  </a:cubicBezTo>
                  <a:cubicBezTo>
                    <a:pt x="479793" y="501305"/>
                    <a:pt x="473717" y="510419"/>
                    <a:pt x="464601" y="516495"/>
                  </a:cubicBezTo>
                  <a:cubicBezTo>
                    <a:pt x="458525" y="519533"/>
                    <a:pt x="446374" y="522571"/>
                    <a:pt x="440300" y="510419"/>
                  </a:cubicBezTo>
                  <a:cubicBezTo>
                    <a:pt x="437261" y="495228"/>
                    <a:pt x="437261" y="489152"/>
                    <a:pt x="446374" y="486114"/>
                  </a:cubicBezTo>
                  <a:cubicBezTo>
                    <a:pt x="449412" y="483076"/>
                    <a:pt x="453209" y="482317"/>
                    <a:pt x="457386" y="483456"/>
                  </a:cubicBezTo>
                  <a:close/>
                  <a:moveTo>
                    <a:pt x="821954" y="456114"/>
                  </a:moveTo>
                  <a:cubicBezTo>
                    <a:pt x="826132" y="457253"/>
                    <a:pt x="830689" y="460291"/>
                    <a:pt x="835246" y="464848"/>
                  </a:cubicBezTo>
                  <a:cubicBezTo>
                    <a:pt x="844360" y="473963"/>
                    <a:pt x="838284" y="483077"/>
                    <a:pt x="829170" y="489153"/>
                  </a:cubicBezTo>
                  <a:cubicBezTo>
                    <a:pt x="823094" y="492191"/>
                    <a:pt x="810941" y="495229"/>
                    <a:pt x="804865" y="483077"/>
                  </a:cubicBezTo>
                  <a:cubicBezTo>
                    <a:pt x="798789" y="470925"/>
                    <a:pt x="801827" y="464848"/>
                    <a:pt x="810941" y="458772"/>
                  </a:cubicBezTo>
                  <a:cubicBezTo>
                    <a:pt x="813979" y="455734"/>
                    <a:pt x="817777" y="454975"/>
                    <a:pt x="821954" y="456114"/>
                  </a:cubicBezTo>
                  <a:close/>
                  <a:moveTo>
                    <a:pt x="584986" y="456114"/>
                  </a:moveTo>
                  <a:cubicBezTo>
                    <a:pt x="589164" y="457253"/>
                    <a:pt x="593721" y="460291"/>
                    <a:pt x="598278" y="464848"/>
                  </a:cubicBezTo>
                  <a:cubicBezTo>
                    <a:pt x="607392" y="473963"/>
                    <a:pt x="601316" y="483077"/>
                    <a:pt x="592202" y="489153"/>
                  </a:cubicBezTo>
                  <a:cubicBezTo>
                    <a:pt x="586125" y="492191"/>
                    <a:pt x="573973" y="495229"/>
                    <a:pt x="567897" y="483077"/>
                  </a:cubicBezTo>
                  <a:cubicBezTo>
                    <a:pt x="561821" y="467886"/>
                    <a:pt x="564859" y="461810"/>
                    <a:pt x="573973" y="458772"/>
                  </a:cubicBezTo>
                  <a:cubicBezTo>
                    <a:pt x="577011" y="455734"/>
                    <a:pt x="580809" y="454975"/>
                    <a:pt x="584986" y="456114"/>
                  </a:cubicBezTo>
                  <a:close/>
                  <a:moveTo>
                    <a:pt x="718660" y="443961"/>
                  </a:moveTo>
                  <a:cubicBezTo>
                    <a:pt x="722838" y="445100"/>
                    <a:pt x="727395" y="448138"/>
                    <a:pt x="731952" y="452695"/>
                  </a:cubicBezTo>
                  <a:cubicBezTo>
                    <a:pt x="741066" y="461809"/>
                    <a:pt x="734990" y="470924"/>
                    <a:pt x="725876" y="477000"/>
                  </a:cubicBezTo>
                  <a:cubicBezTo>
                    <a:pt x="719800" y="480038"/>
                    <a:pt x="707647" y="483076"/>
                    <a:pt x="701571" y="470924"/>
                  </a:cubicBezTo>
                  <a:cubicBezTo>
                    <a:pt x="695495" y="458771"/>
                    <a:pt x="698533" y="449657"/>
                    <a:pt x="707647" y="446619"/>
                  </a:cubicBezTo>
                  <a:cubicBezTo>
                    <a:pt x="710685" y="443581"/>
                    <a:pt x="714483" y="442822"/>
                    <a:pt x="718660" y="443961"/>
                  </a:cubicBezTo>
                  <a:close/>
                  <a:moveTo>
                    <a:pt x="1016390" y="425733"/>
                  </a:moveTo>
                  <a:cubicBezTo>
                    <a:pt x="1020567" y="426872"/>
                    <a:pt x="1025124" y="429910"/>
                    <a:pt x="1029681" y="434467"/>
                  </a:cubicBezTo>
                  <a:cubicBezTo>
                    <a:pt x="1038796" y="443582"/>
                    <a:pt x="1032720" y="452696"/>
                    <a:pt x="1023605" y="458772"/>
                  </a:cubicBezTo>
                  <a:cubicBezTo>
                    <a:pt x="1017529" y="461810"/>
                    <a:pt x="1005377" y="464848"/>
                    <a:pt x="999301" y="452696"/>
                  </a:cubicBezTo>
                  <a:cubicBezTo>
                    <a:pt x="993225" y="437505"/>
                    <a:pt x="999301" y="434467"/>
                    <a:pt x="1005377" y="428391"/>
                  </a:cubicBezTo>
                  <a:cubicBezTo>
                    <a:pt x="1008415" y="425353"/>
                    <a:pt x="1012213" y="424594"/>
                    <a:pt x="1016390" y="425733"/>
                  </a:cubicBezTo>
                  <a:close/>
                  <a:moveTo>
                    <a:pt x="250806" y="416619"/>
                  </a:moveTo>
                  <a:cubicBezTo>
                    <a:pt x="254983" y="417758"/>
                    <a:pt x="259540" y="420796"/>
                    <a:pt x="264098" y="425353"/>
                  </a:cubicBezTo>
                  <a:cubicBezTo>
                    <a:pt x="273212" y="434467"/>
                    <a:pt x="267136" y="443582"/>
                    <a:pt x="258022" y="449658"/>
                  </a:cubicBezTo>
                  <a:cubicBezTo>
                    <a:pt x="251944" y="452696"/>
                    <a:pt x="239793" y="455734"/>
                    <a:pt x="233717" y="443582"/>
                  </a:cubicBezTo>
                  <a:cubicBezTo>
                    <a:pt x="227641" y="431429"/>
                    <a:pt x="230679" y="425353"/>
                    <a:pt x="239793" y="419277"/>
                  </a:cubicBezTo>
                  <a:cubicBezTo>
                    <a:pt x="242831" y="416239"/>
                    <a:pt x="246628" y="415480"/>
                    <a:pt x="250806" y="416619"/>
                  </a:cubicBezTo>
                  <a:close/>
                  <a:moveTo>
                    <a:pt x="144467" y="416619"/>
                  </a:moveTo>
                  <a:cubicBezTo>
                    <a:pt x="148645" y="417758"/>
                    <a:pt x="153202" y="420796"/>
                    <a:pt x="157759" y="425353"/>
                  </a:cubicBezTo>
                  <a:cubicBezTo>
                    <a:pt x="166873" y="434467"/>
                    <a:pt x="160797" y="443582"/>
                    <a:pt x="151683" y="449658"/>
                  </a:cubicBezTo>
                  <a:cubicBezTo>
                    <a:pt x="145606" y="452696"/>
                    <a:pt x="133454" y="455734"/>
                    <a:pt x="127378" y="443582"/>
                  </a:cubicBezTo>
                  <a:cubicBezTo>
                    <a:pt x="121302" y="431429"/>
                    <a:pt x="124340" y="425353"/>
                    <a:pt x="133454" y="419277"/>
                  </a:cubicBezTo>
                  <a:cubicBezTo>
                    <a:pt x="136492" y="416239"/>
                    <a:pt x="140290" y="415480"/>
                    <a:pt x="144467" y="416619"/>
                  </a:cubicBezTo>
                  <a:close/>
                  <a:moveTo>
                    <a:pt x="29033" y="416619"/>
                  </a:moveTo>
                  <a:cubicBezTo>
                    <a:pt x="33210" y="417758"/>
                    <a:pt x="37767" y="420796"/>
                    <a:pt x="42324" y="425353"/>
                  </a:cubicBezTo>
                  <a:cubicBezTo>
                    <a:pt x="51438" y="434467"/>
                    <a:pt x="45362" y="443582"/>
                    <a:pt x="36248" y="449658"/>
                  </a:cubicBezTo>
                  <a:cubicBezTo>
                    <a:pt x="30173" y="452696"/>
                    <a:pt x="18020" y="455734"/>
                    <a:pt x="11944" y="443582"/>
                  </a:cubicBezTo>
                  <a:cubicBezTo>
                    <a:pt x="5868" y="431429"/>
                    <a:pt x="8906" y="425353"/>
                    <a:pt x="18020" y="419277"/>
                  </a:cubicBezTo>
                  <a:cubicBezTo>
                    <a:pt x="21058" y="416239"/>
                    <a:pt x="24855" y="415480"/>
                    <a:pt x="29033" y="416619"/>
                  </a:cubicBezTo>
                  <a:close/>
                  <a:moveTo>
                    <a:pt x="360172" y="410543"/>
                  </a:moveTo>
                  <a:cubicBezTo>
                    <a:pt x="364349" y="411682"/>
                    <a:pt x="368907" y="414720"/>
                    <a:pt x="373464" y="419277"/>
                  </a:cubicBezTo>
                  <a:cubicBezTo>
                    <a:pt x="382577" y="428392"/>
                    <a:pt x="376502" y="437506"/>
                    <a:pt x="367388" y="443582"/>
                  </a:cubicBezTo>
                  <a:cubicBezTo>
                    <a:pt x="361312" y="446620"/>
                    <a:pt x="349159" y="449658"/>
                    <a:pt x="343083" y="437506"/>
                  </a:cubicBezTo>
                  <a:cubicBezTo>
                    <a:pt x="337007" y="425354"/>
                    <a:pt x="340045" y="419277"/>
                    <a:pt x="349159" y="413201"/>
                  </a:cubicBezTo>
                  <a:cubicBezTo>
                    <a:pt x="352197" y="410163"/>
                    <a:pt x="355995" y="409404"/>
                    <a:pt x="360172" y="410543"/>
                  </a:cubicBezTo>
                  <a:close/>
                  <a:moveTo>
                    <a:pt x="1110570" y="389276"/>
                  </a:moveTo>
                  <a:cubicBezTo>
                    <a:pt x="1114748" y="390415"/>
                    <a:pt x="1119305" y="393453"/>
                    <a:pt x="1123862" y="398010"/>
                  </a:cubicBezTo>
                  <a:cubicBezTo>
                    <a:pt x="1132976" y="407124"/>
                    <a:pt x="1126900" y="416239"/>
                    <a:pt x="1117786" y="422315"/>
                  </a:cubicBezTo>
                  <a:cubicBezTo>
                    <a:pt x="1111710" y="425353"/>
                    <a:pt x="1099557" y="428391"/>
                    <a:pt x="1093481" y="416239"/>
                  </a:cubicBezTo>
                  <a:cubicBezTo>
                    <a:pt x="1087405" y="401048"/>
                    <a:pt x="1090443" y="394972"/>
                    <a:pt x="1099557" y="391934"/>
                  </a:cubicBezTo>
                  <a:cubicBezTo>
                    <a:pt x="1102595" y="388896"/>
                    <a:pt x="1106393" y="388137"/>
                    <a:pt x="1110570" y="389276"/>
                  </a:cubicBezTo>
                  <a:close/>
                  <a:moveTo>
                    <a:pt x="490806" y="383200"/>
                  </a:moveTo>
                  <a:cubicBezTo>
                    <a:pt x="494984" y="384339"/>
                    <a:pt x="499541" y="387377"/>
                    <a:pt x="504098" y="391934"/>
                  </a:cubicBezTo>
                  <a:cubicBezTo>
                    <a:pt x="513212" y="401048"/>
                    <a:pt x="507136" y="410163"/>
                    <a:pt x="498022" y="416239"/>
                  </a:cubicBezTo>
                  <a:cubicBezTo>
                    <a:pt x="491946" y="419277"/>
                    <a:pt x="479793" y="422315"/>
                    <a:pt x="473717" y="410163"/>
                  </a:cubicBezTo>
                  <a:cubicBezTo>
                    <a:pt x="467641" y="394972"/>
                    <a:pt x="470679" y="388896"/>
                    <a:pt x="479793" y="385858"/>
                  </a:cubicBezTo>
                  <a:cubicBezTo>
                    <a:pt x="482831" y="382820"/>
                    <a:pt x="486629" y="382061"/>
                    <a:pt x="490806" y="383200"/>
                  </a:cubicBezTo>
                  <a:close/>
                  <a:moveTo>
                    <a:pt x="900944" y="380162"/>
                  </a:moveTo>
                  <a:cubicBezTo>
                    <a:pt x="905122" y="381301"/>
                    <a:pt x="909679" y="384339"/>
                    <a:pt x="914236" y="388896"/>
                  </a:cubicBezTo>
                  <a:cubicBezTo>
                    <a:pt x="923350" y="398011"/>
                    <a:pt x="917274" y="407125"/>
                    <a:pt x="908160" y="413201"/>
                  </a:cubicBezTo>
                  <a:cubicBezTo>
                    <a:pt x="902084" y="416239"/>
                    <a:pt x="889931" y="419277"/>
                    <a:pt x="883855" y="407125"/>
                  </a:cubicBezTo>
                  <a:cubicBezTo>
                    <a:pt x="877779" y="394973"/>
                    <a:pt x="880817" y="388896"/>
                    <a:pt x="889931" y="382820"/>
                  </a:cubicBezTo>
                  <a:cubicBezTo>
                    <a:pt x="892969" y="379782"/>
                    <a:pt x="896767" y="379023"/>
                    <a:pt x="900944" y="380162"/>
                  </a:cubicBezTo>
                  <a:close/>
                  <a:moveTo>
                    <a:pt x="618404" y="361934"/>
                  </a:moveTo>
                  <a:cubicBezTo>
                    <a:pt x="622582" y="363073"/>
                    <a:pt x="627139" y="366111"/>
                    <a:pt x="631696" y="370668"/>
                  </a:cubicBezTo>
                  <a:cubicBezTo>
                    <a:pt x="640810" y="379783"/>
                    <a:pt x="634734" y="388897"/>
                    <a:pt x="625620" y="394973"/>
                  </a:cubicBezTo>
                  <a:cubicBezTo>
                    <a:pt x="619544" y="398011"/>
                    <a:pt x="607391" y="401049"/>
                    <a:pt x="601315" y="388897"/>
                  </a:cubicBezTo>
                  <a:cubicBezTo>
                    <a:pt x="595239" y="376744"/>
                    <a:pt x="598277" y="370668"/>
                    <a:pt x="607391" y="364592"/>
                  </a:cubicBezTo>
                  <a:cubicBezTo>
                    <a:pt x="610429" y="361554"/>
                    <a:pt x="614227" y="360795"/>
                    <a:pt x="618404" y="361934"/>
                  </a:cubicBezTo>
                  <a:close/>
                  <a:moveTo>
                    <a:pt x="749041" y="355858"/>
                  </a:moveTo>
                  <a:cubicBezTo>
                    <a:pt x="753219" y="356997"/>
                    <a:pt x="757776" y="360035"/>
                    <a:pt x="762333" y="364592"/>
                  </a:cubicBezTo>
                  <a:cubicBezTo>
                    <a:pt x="771447" y="373706"/>
                    <a:pt x="765371" y="382821"/>
                    <a:pt x="756257" y="388897"/>
                  </a:cubicBezTo>
                  <a:cubicBezTo>
                    <a:pt x="750181" y="391935"/>
                    <a:pt x="738028" y="394973"/>
                    <a:pt x="731952" y="382821"/>
                  </a:cubicBezTo>
                  <a:cubicBezTo>
                    <a:pt x="725876" y="367630"/>
                    <a:pt x="728914" y="361554"/>
                    <a:pt x="738028" y="358516"/>
                  </a:cubicBezTo>
                  <a:cubicBezTo>
                    <a:pt x="741066" y="355478"/>
                    <a:pt x="744864" y="354719"/>
                    <a:pt x="749041" y="355858"/>
                  </a:cubicBezTo>
                  <a:close/>
                  <a:moveTo>
                    <a:pt x="10801" y="334591"/>
                  </a:moveTo>
                  <a:cubicBezTo>
                    <a:pt x="14978" y="335730"/>
                    <a:pt x="19536" y="338768"/>
                    <a:pt x="24093" y="343325"/>
                  </a:cubicBezTo>
                  <a:cubicBezTo>
                    <a:pt x="33207" y="352440"/>
                    <a:pt x="24093" y="364592"/>
                    <a:pt x="18017" y="367630"/>
                  </a:cubicBezTo>
                  <a:cubicBezTo>
                    <a:pt x="14979" y="369149"/>
                    <a:pt x="10422" y="370668"/>
                    <a:pt x="5865" y="370288"/>
                  </a:cubicBezTo>
                  <a:lnTo>
                    <a:pt x="0" y="366073"/>
                  </a:lnTo>
                  <a:lnTo>
                    <a:pt x="0" y="337198"/>
                  </a:lnTo>
                  <a:close/>
                  <a:moveTo>
                    <a:pt x="1213864" y="313325"/>
                  </a:moveTo>
                  <a:cubicBezTo>
                    <a:pt x="1218042" y="314464"/>
                    <a:pt x="1222599" y="317502"/>
                    <a:pt x="1227156" y="322059"/>
                  </a:cubicBezTo>
                  <a:cubicBezTo>
                    <a:pt x="1236270" y="331173"/>
                    <a:pt x="1230194" y="340288"/>
                    <a:pt x="1221080" y="346364"/>
                  </a:cubicBezTo>
                  <a:cubicBezTo>
                    <a:pt x="1215004" y="349402"/>
                    <a:pt x="1202851" y="352440"/>
                    <a:pt x="1196775" y="340288"/>
                  </a:cubicBezTo>
                  <a:cubicBezTo>
                    <a:pt x="1190699" y="325097"/>
                    <a:pt x="1193737" y="319021"/>
                    <a:pt x="1202851" y="315983"/>
                  </a:cubicBezTo>
                  <a:cubicBezTo>
                    <a:pt x="1205889" y="312945"/>
                    <a:pt x="1209687" y="312186"/>
                    <a:pt x="1213864" y="313325"/>
                  </a:cubicBezTo>
                  <a:close/>
                  <a:moveTo>
                    <a:pt x="211313" y="313325"/>
                  </a:moveTo>
                  <a:cubicBezTo>
                    <a:pt x="215491" y="314464"/>
                    <a:pt x="220048" y="317502"/>
                    <a:pt x="224605" y="322059"/>
                  </a:cubicBezTo>
                  <a:cubicBezTo>
                    <a:pt x="233719" y="331173"/>
                    <a:pt x="227643" y="340288"/>
                    <a:pt x="218529" y="346364"/>
                  </a:cubicBezTo>
                  <a:cubicBezTo>
                    <a:pt x="212453" y="349402"/>
                    <a:pt x="200300" y="352440"/>
                    <a:pt x="194224" y="340288"/>
                  </a:cubicBezTo>
                  <a:cubicBezTo>
                    <a:pt x="188148" y="328135"/>
                    <a:pt x="191186" y="322059"/>
                    <a:pt x="200300" y="315983"/>
                  </a:cubicBezTo>
                  <a:cubicBezTo>
                    <a:pt x="203338" y="312945"/>
                    <a:pt x="207136" y="312186"/>
                    <a:pt x="211313" y="313325"/>
                  </a:cubicBezTo>
                  <a:close/>
                  <a:moveTo>
                    <a:pt x="314600" y="301172"/>
                  </a:moveTo>
                  <a:cubicBezTo>
                    <a:pt x="318778" y="302311"/>
                    <a:pt x="323335" y="305349"/>
                    <a:pt x="327892" y="309906"/>
                  </a:cubicBezTo>
                  <a:cubicBezTo>
                    <a:pt x="337006" y="319021"/>
                    <a:pt x="330930" y="328135"/>
                    <a:pt x="321816" y="334211"/>
                  </a:cubicBezTo>
                  <a:cubicBezTo>
                    <a:pt x="315740" y="337249"/>
                    <a:pt x="303587" y="340287"/>
                    <a:pt x="297511" y="328135"/>
                  </a:cubicBezTo>
                  <a:cubicBezTo>
                    <a:pt x="291435" y="315982"/>
                    <a:pt x="294473" y="309906"/>
                    <a:pt x="303587" y="303830"/>
                  </a:cubicBezTo>
                  <a:cubicBezTo>
                    <a:pt x="306625" y="300792"/>
                    <a:pt x="310423" y="300033"/>
                    <a:pt x="314600" y="301172"/>
                  </a:cubicBezTo>
                  <a:close/>
                  <a:moveTo>
                    <a:pt x="982972" y="298134"/>
                  </a:moveTo>
                  <a:cubicBezTo>
                    <a:pt x="987150" y="299273"/>
                    <a:pt x="991707" y="302311"/>
                    <a:pt x="996264" y="306868"/>
                  </a:cubicBezTo>
                  <a:cubicBezTo>
                    <a:pt x="1005378" y="315982"/>
                    <a:pt x="999302" y="325097"/>
                    <a:pt x="990188" y="331173"/>
                  </a:cubicBezTo>
                  <a:cubicBezTo>
                    <a:pt x="984111" y="334211"/>
                    <a:pt x="971959" y="337249"/>
                    <a:pt x="965883" y="325097"/>
                  </a:cubicBezTo>
                  <a:cubicBezTo>
                    <a:pt x="959807" y="312944"/>
                    <a:pt x="962845" y="306868"/>
                    <a:pt x="971959" y="300792"/>
                  </a:cubicBezTo>
                  <a:cubicBezTo>
                    <a:pt x="974997" y="297754"/>
                    <a:pt x="978795" y="296995"/>
                    <a:pt x="982972" y="298134"/>
                  </a:cubicBezTo>
                  <a:close/>
                  <a:moveTo>
                    <a:pt x="417898" y="298134"/>
                  </a:moveTo>
                  <a:cubicBezTo>
                    <a:pt x="422075" y="299273"/>
                    <a:pt x="426630" y="302311"/>
                    <a:pt x="431187" y="306868"/>
                  </a:cubicBezTo>
                  <a:cubicBezTo>
                    <a:pt x="440300" y="315982"/>
                    <a:pt x="434224" y="325097"/>
                    <a:pt x="425112" y="331173"/>
                  </a:cubicBezTo>
                  <a:cubicBezTo>
                    <a:pt x="419036" y="334211"/>
                    <a:pt x="406884" y="337249"/>
                    <a:pt x="400806" y="325097"/>
                  </a:cubicBezTo>
                  <a:cubicBezTo>
                    <a:pt x="394729" y="312944"/>
                    <a:pt x="394729" y="306868"/>
                    <a:pt x="406884" y="300792"/>
                  </a:cubicBezTo>
                  <a:cubicBezTo>
                    <a:pt x="409923" y="297754"/>
                    <a:pt x="413721" y="296995"/>
                    <a:pt x="417898" y="298134"/>
                  </a:cubicBezTo>
                  <a:close/>
                  <a:moveTo>
                    <a:pt x="858411" y="295096"/>
                  </a:moveTo>
                  <a:cubicBezTo>
                    <a:pt x="862589" y="296235"/>
                    <a:pt x="867146" y="299273"/>
                    <a:pt x="871703" y="303830"/>
                  </a:cubicBezTo>
                  <a:cubicBezTo>
                    <a:pt x="880817" y="312944"/>
                    <a:pt x="874741" y="322059"/>
                    <a:pt x="865627" y="328135"/>
                  </a:cubicBezTo>
                  <a:cubicBezTo>
                    <a:pt x="859550" y="331173"/>
                    <a:pt x="847398" y="334211"/>
                    <a:pt x="841322" y="322059"/>
                  </a:cubicBezTo>
                  <a:cubicBezTo>
                    <a:pt x="835246" y="309906"/>
                    <a:pt x="838284" y="303830"/>
                    <a:pt x="847398" y="297754"/>
                  </a:cubicBezTo>
                  <a:cubicBezTo>
                    <a:pt x="850436" y="294716"/>
                    <a:pt x="854234" y="293957"/>
                    <a:pt x="858411" y="295096"/>
                  </a:cubicBezTo>
                  <a:close/>
                  <a:moveTo>
                    <a:pt x="1095380" y="292058"/>
                  </a:moveTo>
                  <a:cubicBezTo>
                    <a:pt x="1099558" y="293197"/>
                    <a:pt x="1104115" y="296235"/>
                    <a:pt x="1108672" y="300792"/>
                  </a:cubicBezTo>
                  <a:cubicBezTo>
                    <a:pt x="1117786" y="309906"/>
                    <a:pt x="1111710" y="319021"/>
                    <a:pt x="1102596" y="325097"/>
                  </a:cubicBezTo>
                  <a:cubicBezTo>
                    <a:pt x="1096520" y="328135"/>
                    <a:pt x="1084367" y="331173"/>
                    <a:pt x="1078291" y="319021"/>
                  </a:cubicBezTo>
                  <a:cubicBezTo>
                    <a:pt x="1072215" y="303830"/>
                    <a:pt x="1075253" y="297754"/>
                    <a:pt x="1084367" y="294716"/>
                  </a:cubicBezTo>
                  <a:cubicBezTo>
                    <a:pt x="1087405" y="291678"/>
                    <a:pt x="1091203" y="290919"/>
                    <a:pt x="1095380" y="292058"/>
                  </a:cubicBezTo>
                  <a:close/>
                  <a:moveTo>
                    <a:pt x="108024" y="289020"/>
                  </a:moveTo>
                  <a:cubicBezTo>
                    <a:pt x="112201" y="290159"/>
                    <a:pt x="116759" y="293197"/>
                    <a:pt x="121316" y="297754"/>
                  </a:cubicBezTo>
                  <a:cubicBezTo>
                    <a:pt x="130429" y="306868"/>
                    <a:pt x="124354" y="315983"/>
                    <a:pt x="115240" y="322059"/>
                  </a:cubicBezTo>
                  <a:cubicBezTo>
                    <a:pt x="109164" y="325097"/>
                    <a:pt x="97011" y="328135"/>
                    <a:pt x="90935" y="315983"/>
                  </a:cubicBezTo>
                  <a:cubicBezTo>
                    <a:pt x="84859" y="300792"/>
                    <a:pt x="87897" y="294716"/>
                    <a:pt x="97011" y="291678"/>
                  </a:cubicBezTo>
                  <a:cubicBezTo>
                    <a:pt x="100049" y="288640"/>
                    <a:pt x="103846" y="287881"/>
                    <a:pt x="108024" y="289020"/>
                  </a:cubicBezTo>
                  <a:close/>
                  <a:moveTo>
                    <a:pt x="533338" y="270792"/>
                  </a:moveTo>
                  <a:cubicBezTo>
                    <a:pt x="537516" y="271931"/>
                    <a:pt x="542073" y="274969"/>
                    <a:pt x="546630" y="279526"/>
                  </a:cubicBezTo>
                  <a:cubicBezTo>
                    <a:pt x="555744" y="288640"/>
                    <a:pt x="549668" y="297755"/>
                    <a:pt x="540554" y="303831"/>
                  </a:cubicBezTo>
                  <a:cubicBezTo>
                    <a:pt x="534478" y="306869"/>
                    <a:pt x="522328" y="309907"/>
                    <a:pt x="516251" y="297755"/>
                  </a:cubicBezTo>
                  <a:cubicBezTo>
                    <a:pt x="510175" y="285602"/>
                    <a:pt x="513213" y="276488"/>
                    <a:pt x="522328" y="273450"/>
                  </a:cubicBezTo>
                  <a:cubicBezTo>
                    <a:pt x="525363" y="270412"/>
                    <a:pt x="529161" y="269653"/>
                    <a:pt x="533338" y="270792"/>
                  </a:cubicBezTo>
                  <a:close/>
                  <a:moveTo>
                    <a:pt x="633594" y="261678"/>
                  </a:moveTo>
                  <a:cubicBezTo>
                    <a:pt x="637772" y="262817"/>
                    <a:pt x="642329" y="265855"/>
                    <a:pt x="646886" y="270412"/>
                  </a:cubicBezTo>
                  <a:cubicBezTo>
                    <a:pt x="656000" y="279526"/>
                    <a:pt x="646886" y="291679"/>
                    <a:pt x="640810" y="294717"/>
                  </a:cubicBezTo>
                  <a:cubicBezTo>
                    <a:pt x="634734" y="297755"/>
                    <a:pt x="622581" y="300793"/>
                    <a:pt x="616505" y="288641"/>
                  </a:cubicBezTo>
                  <a:cubicBezTo>
                    <a:pt x="610429" y="276488"/>
                    <a:pt x="613467" y="267374"/>
                    <a:pt x="622581" y="264336"/>
                  </a:cubicBezTo>
                  <a:cubicBezTo>
                    <a:pt x="625619" y="261298"/>
                    <a:pt x="629417" y="260539"/>
                    <a:pt x="633594" y="261678"/>
                  </a:cubicBezTo>
                  <a:close/>
                  <a:moveTo>
                    <a:pt x="746003" y="258640"/>
                  </a:moveTo>
                  <a:cubicBezTo>
                    <a:pt x="750181" y="259779"/>
                    <a:pt x="754738" y="262817"/>
                    <a:pt x="759295" y="267374"/>
                  </a:cubicBezTo>
                  <a:cubicBezTo>
                    <a:pt x="768409" y="276488"/>
                    <a:pt x="759295" y="288641"/>
                    <a:pt x="753219" y="291679"/>
                  </a:cubicBezTo>
                  <a:cubicBezTo>
                    <a:pt x="747143" y="294717"/>
                    <a:pt x="734990" y="297755"/>
                    <a:pt x="728914" y="285603"/>
                  </a:cubicBezTo>
                  <a:cubicBezTo>
                    <a:pt x="722838" y="270412"/>
                    <a:pt x="725876" y="264336"/>
                    <a:pt x="734990" y="261298"/>
                  </a:cubicBezTo>
                  <a:cubicBezTo>
                    <a:pt x="738028" y="258260"/>
                    <a:pt x="741826" y="257500"/>
                    <a:pt x="746003" y="258640"/>
                  </a:cubicBezTo>
                  <a:close/>
                  <a:moveTo>
                    <a:pt x="1301968" y="225221"/>
                  </a:moveTo>
                  <a:cubicBezTo>
                    <a:pt x="1306146" y="226360"/>
                    <a:pt x="1310703" y="229398"/>
                    <a:pt x="1315260" y="233955"/>
                  </a:cubicBezTo>
                  <a:cubicBezTo>
                    <a:pt x="1324374" y="243069"/>
                    <a:pt x="1315260" y="255222"/>
                    <a:pt x="1309184" y="258260"/>
                  </a:cubicBezTo>
                  <a:cubicBezTo>
                    <a:pt x="1303107" y="261298"/>
                    <a:pt x="1290955" y="264336"/>
                    <a:pt x="1284879" y="252184"/>
                  </a:cubicBezTo>
                  <a:cubicBezTo>
                    <a:pt x="1278803" y="240031"/>
                    <a:pt x="1281841" y="233955"/>
                    <a:pt x="1290955" y="227879"/>
                  </a:cubicBezTo>
                  <a:cubicBezTo>
                    <a:pt x="1293993" y="224841"/>
                    <a:pt x="1297791" y="224081"/>
                    <a:pt x="1301968" y="225221"/>
                  </a:cubicBezTo>
                  <a:close/>
                  <a:moveTo>
                    <a:pt x="7756" y="225221"/>
                  </a:moveTo>
                  <a:cubicBezTo>
                    <a:pt x="11933" y="226360"/>
                    <a:pt x="16491" y="229398"/>
                    <a:pt x="21048" y="233955"/>
                  </a:cubicBezTo>
                  <a:cubicBezTo>
                    <a:pt x="30162" y="243069"/>
                    <a:pt x="21048" y="255222"/>
                    <a:pt x="14972" y="258260"/>
                  </a:cubicBezTo>
                  <a:cubicBezTo>
                    <a:pt x="11934" y="259779"/>
                    <a:pt x="7376" y="261298"/>
                    <a:pt x="2819" y="260918"/>
                  </a:cubicBezTo>
                  <a:lnTo>
                    <a:pt x="0" y="258892"/>
                  </a:lnTo>
                  <a:lnTo>
                    <a:pt x="0" y="227093"/>
                  </a:lnTo>
                  <a:close/>
                  <a:moveTo>
                    <a:pt x="180938" y="210031"/>
                  </a:moveTo>
                  <a:cubicBezTo>
                    <a:pt x="185115" y="211170"/>
                    <a:pt x="189672" y="214208"/>
                    <a:pt x="194229" y="218765"/>
                  </a:cubicBezTo>
                  <a:cubicBezTo>
                    <a:pt x="203343" y="227879"/>
                    <a:pt x="194229" y="240032"/>
                    <a:pt x="188153" y="243070"/>
                  </a:cubicBezTo>
                  <a:cubicBezTo>
                    <a:pt x="182077" y="246108"/>
                    <a:pt x="169925" y="249146"/>
                    <a:pt x="163849" y="236994"/>
                  </a:cubicBezTo>
                  <a:cubicBezTo>
                    <a:pt x="157773" y="224841"/>
                    <a:pt x="160811" y="215727"/>
                    <a:pt x="169925" y="212689"/>
                  </a:cubicBezTo>
                  <a:cubicBezTo>
                    <a:pt x="172962" y="209651"/>
                    <a:pt x="176760" y="208891"/>
                    <a:pt x="180938" y="210031"/>
                  </a:cubicBezTo>
                  <a:close/>
                  <a:moveTo>
                    <a:pt x="1183484" y="203954"/>
                  </a:moveTo>
                  <a:cubicBezTo>
                    <a:pt x="1187662" y="205093"/>
                    <a:pt x="1192219" y="208131"/>
                    <a:pt x="1196776" y="212688"/>
                  </a:cubicBezTo>
                  <a:cubicBezTo>
                    <a:pt x="1205890" y="221802"/>
                    <a:pt x="1199814" y="230917"/>
                    <a:pt x="1190700" y="236993"/>
                  </a:cubicBezTo>
                  <a:cubicBezTo>
                    <a:pt x="1184624" y="240031"/>
                    <a:pt x="1172471" y="243069"/>
                    <a:pt x="1166395" y="230917"/>
                  </a:cubicBezTo>
                  <a:cubicBezTo>
                    <a:pt x="1160319" y="218764"/>
                    <a:pt x="1160319" y="212688"/>
                    <a:pt x="1172471" y="206612"/>
                  </a:cubicBezTo>
                  <a:cubicBezTo>
                    <a:pt x="1175509" y="203574"/>
                    <a:pt x="1179307" y="202814"/>
                    <a:pt x="1183484" y="203954"/>
                  </a:cubicBezTo>
                  <a:close/>
                  <a:moveTo>
                    <a:pt x="946515" y="197878"/>
                  </a:moveTo>
                  <a:cubicBezTo>
                    <a:pt x="950693" y="199017"/>
                    <a:pt x="955250" y="202055"/>
                    <a:pt x="959807" y="206612"/>
                  </a:cubicBezTo>
                  <a:cubicBezTo>
                    <a:pt x="968921" y="215726"/>
                    <a:pt x="962845" y="224841"/>
                    <a:pt x="953731" y="230917"/>
                  </a:cubicBezTo>
                  <a:cubicBezTo>
                    <a:pt x="947655" y="233955"/>
                    <a:pt x="935502" y="236993"/>
                    <a:pt x="929426" y="224841"/>
                  </a:cubicBezTo>
                  <a:cubicBezTo>
                    <a:pt x="923350" y="209650"/>
                    <a:pt x="926388" y="203574"/>
                    <a:pt x="935502" y="200536"/>
                  </a:cubicBezTo>
                  <a:cubicBezTo>
                    <a:pt x="938540" y="197498"/>
                    <a:pt x="942338" y="196739"/>
                    <a:pt x="946515" y="197878"/>
                  </a:cubicBezTo>
                  <a:close/>
                  <a:moveTo>
                    <a:pt x="466501" y="197878"/>
                  </a:moveTo>
                  <a:cubicBezTo>
                    <a:pt x="470678" y="199017"/>
                    <a:pt x="475236" y="202055"/>
                    <a:pt x="479793" y="206612"/>
                  </a:cubicBezTo>
                  <a:cubicBezTo>
                    <a:pt x="488908" y="215726"/>
                    <a:pt x="479793" y="227879"/>
                    <a:pt x="473717" y="230917"/>
                  </a:cubicBezTo>
                  <a:cubicBezTo>
                    <a:pt x="467641" y="233955"/>
                    <a:pt x="455486" y="236993"/>
                    <a:pt x="449412" y="224841"/>
                  </a:cubicBezTo>
                  <a:cubicBezTo>
                    <a:pt x="443337" y="212688"/>
                    <a:pt x="446374" y="206612"/>
                    <a:pt x="455486" y="200536"/>
                  </a:cubicBezTo>
                  <a:cubicBezTo>
                    <a:pt x="458524" y="197498"/>
                    <a:pt x="462322" y="196739"/>
                    <a:pt x="466501" y="197878"/>
                  </a:cubicBezTo>
                  <a:close/>
                  <a:moveTo>
                    <a:pt x="323717" y="197878"/>
                  </a:moveTo>
                  <a:cubicBezTo>
                    <a:pt x="327895" y="199017"/>
                    <a:pt x="332452" y="202055"/>
                    <a:pt x="337009" y="206612"/>
                  </a:cubicBezTo>
                  <a:cubicBezTo>
                    <a:pt x="346123" y="215726"/>
                    <a:pt x="337009" y="227879"/>
                    <a:pt x="330933" y="230917"/>
                  </a:cubicBezTo>
                  <a:cubicBezTo>
                    <a:pt x="324857" y="233955"/>
                    <a:pt x="312704" y="236993"/>
                    <a:pt x="306628" y="224841"/>
                  </a:cubicBezTo>
                  <a:cubicBezTo>
                    <a:pt x="300552" y="209650"/>
                    <a:pt x="303590" y="203574"/>
                    <a:pt x="312704" y="200536"/>
                  </a:cubicBezTo>
                  <a:cubicBezTo>
                    <a:pt x="315742" y="197498"/>
                    <a:pt x="319540" y="196739"/>
                    <a:pt x="323717" y="197878"/>
                  </a:cubicBezTo>
                  <a:close/>
                  <a:moveTo>
                    <a:pt x="1074113" y="188764"/>
                  </a:moveTo>
                  <a:cubicBezTo>
                    <a:pt x="1078291" y="189903"/>
                    <a:pt x="1082848" y="192941"/>
                    <a:pt x="1087405" y="197498"/>
                  </a:cubicBezTo>
                  <a:cubicBezTo>
                    <a:pt x="1096519" y="206612"/>
                    <a:pt x="1087405" y="218765"/>
                    <a:pt x="1081329" y="221803"/>
                  </a:cubicBezTo>
                  <a:cubicBezTo>
                    <a:pt x="1075252" y="224841"/>
                    <a:pt x="1063100" y="227879"/>
                    <a:pt x="1057024" y="215727"/>
                  </a:cubicBezTo>
                  <a:cubicBezTo>
                    <a:pt x="1050948" y="200536"/>
                    <a:pt x="1053986" y="194460"/>
                    <a:pt x="1063100" y="191422"/>
                  </a:cubicBezTo>
                  <a:cubicBezTo>
                    <a:pt x="1066138" y="188384"/>
                    <a:pt x="1069936" y="187625"/>
                    <a:pt x="1074113" y="188764"/>
                  </a:cubicBezTo>
                  <a:close/>
                  <a:moveTo>
                    <a:pt x="846259" y="188764"/>
                  </a:moveTo>
                  <a:cubicBezTo>
                    <a:pt x="850437" y="189903"/>
                    <a:pt x="854994" y="192941"/>
                    <a:pt x="859551" y="197498"/>
                  </a:cubicBezTo>
                  <a:cubicBezTo>
                    <a:pt x="868665" y="206612"/>
                    <a:pt x="862589" y="215727"/>
                    <a:pt x="853475" y="221803"/>
                  </a:cubicBezTo>
                  <a:cubicBezTo>
                    <a:pt x="847399" y="224841"/>
                    <a:pt x="835246" y="227879"/>
                    <a:pt x="829170" y="215727"/>
                  </a:cubicBezTo>
                  <a:cubicBezTo>
                    <a:pt x="823094" y="203574"/>
                    <a:pt x="826132" y="194460"/>
                    <a:pt x="835246" y="191422"/>
                  </a:cubicBezTo>
                  <a:cubicBezTo>
                    <a:pt x="838284" y="188384"/>
                    <a:pt x="842082" y="187624"/>
                    <a:pt x="846259" y="188764"/>
                  </a:cubicBezTo>
                  <a:close/>
                  <a:moveTo>
                    <a:pt x="694356" y="164460"/>
                  </a:moveTo>
                  <a:cubicBezTo>
                    <a:pt x="698534" y="165599"/>
                    <a:pt x="703091" y="168637"/>
                    <a:pt x="707648" y="173194"/>
                  </a:cubicBezTo>
                  <a:cubicBezTo>
                    <a:pt x="716762" y="182308"/>
                    <a:pt x="710686" y="191423"/>
                    <a:pt x="701572" y="197499"/>
                  </a:cubicBezTo>
                  <a:cubicBezTo>
                    <a:pt x="695496" y="200537"/>
                    <a:pt x="683343" y="203575"/>
                    <a:pt x="677267" y="191423"/>
                  </a:cubicBezTo>
                  <a:cubicBezTo>
                    <a:pt x="671191" y="179270"/>
                    <a:pt x="674229" y="173194"/>
                    <a:pt x="683343" y="167118"/>
                  </a:cubicBezTo>
                  <a:cubicBezTo>
                    <a:pt x="686381" y="164080"/>
                    <a:pt x="690179" y="163321"/>
                    <a:pt x="694356" y="164460"/>
                  </a:cubicBezTo>
                  <a:close/>
                  <a:moveTo>
                    <a:pt x="77635" y="152307"/>
                  </a:moveTo>
                  <a:cubicBezTo>
                    <a:pt x="81812" y="153446"/>
                    <a:pt x="86370" y="156484"/>
                    <a:pt x="90926" y="161041"/>
                  </a:cubicBezTo>
                  <a:cubicBezTo>
                    <a:pt x="100040" y="170155"/>
                    <a:pt x="93964" y="179270"/>
                    <a:pt x="84851" y="185346"/>
                  </a:cubicBezTo>
                  <a:cubicBezTo>
                    <a:pt x="78775" y="188384"/>
                    <a:pt x="66622" y="191422"/>
                    <a:pt x="60546" y="179270"/>
                  </a:cubicBezTo>
                  <a:cubicBezTo>
                    <a:pt x="54470" y="167117"/>
                    <a:pt x="57508" y="158003"/>
                    <a:pt x="66622" y="154965"/>
                  </a:cubicBezTo>
                  <a:cubicBezTo>
                    <a:pt x="69660" y="151927"/>
                    <a:pt x="73457" y="151167"/>
                    <a:pt x="77635" y="152307"/>
                  </a:cubicBezTo>
                  <a:close/>
                  <a:moveTo>
                    <a:pt x="1377919" y="146231"/>
                  </a:moveTo>
                  <a:cubicBezTo>
                    <a:pt x="1382097" y="147370"/>
                    <a:pt x="1386654" y="150408"/>
                    <a:pt x="1391211" y="154965"/>
                  </a:cubicBezTo>
                  <a:cubicBezTo>
                    <a:pt x="1400325" y="164079"/>
                    <a:pt x="1394249" y="173194"/>
                    <a:pt x="1385135" y="179270"/>
                  </a:cubicBezTo>
                  <a:cubicBezTo>
                    <a:pt x="1379058" y="182308"/>
                    <a:pt x="1366906" y="185346"/>
                    <a:pt x="1360830" y="173194"/>
                  </a:cubicBezTo>
                  <a:cubicBezTo>
                    <a:pt x="1354754" y="161041"/>
                    <a:pt x="1357792" y="154965"/>
                    <a:pt x="1366906" y="148889"/>
                  </a:cubicBezTo>
                  <a:cubicBezTo>
                    <a:pt x="1369944" y="145851"/>
                    <a:pt x="1373742" y="145092"/>
                    <a:pt x="1377919" y="146231"/>
                  </a:cubicBezTo>
                  <a:close/>
                  <a:moveTo>
                    <a:pt x="588024" y="143193"/>
                  </a:moveTo>
                  <a:cubicBezTo>
                    <a:pt x="592202" y="144332"/>
                    <a:pt x="596759" y="147370"/>
                    <a:pt x="601316" y="151927"/>
                  </a:cubicBezTo>
                  <a:cubicBezTo>
                    <a:pt x="610430" y="161041"/>
                    <a:pt x="604354" y="170156"/>
                    <a:pt x="595240" y="176232"/>
                  </a:cubicBezTo>
                  <a:cubicBezTo>
                    <a:pt x="589164" y="179270"/>
                    <a:pt x="577011" y="182308"/>
                    <a:pt x="570935" y="170156"/>
                  </a:cubicBezTo>
                  <a:cubicBezTo>
                    <a:pt x="564859" y="154965"/>
                    <a:pt x="567897" y="148889"/>
                    <a:pt x="577011" y="145851"/>
                  </a:cubicBezTo>
                  <a:cubicBezTo>
                    <a:pt x="580049" y="142813"/>
                    <a:pt x="583847" y="142053"/>
                    <a:pt x="588024" y="143193"/>
                  </a:cubicBezTo>
                  <a:close/>
                  <a:moveTo>
                    <a:pt x="241687" y="128003"/>
                  </a:moveTo>
                  <a:cubicBezTo>
                    <a:pt x="245865" y="129142"/>
                    <a:pt x="250422" y="132180"/>
                    <a:pt x="254979" y="136737"/>
                  </a:cubicBezTo>
                  <a:cubicBezTo>
                    <a:pt x="264093" y="145851"/>
                    <a:pt x="258017" y="154966"/>
                    <a:pt x="248903" y="161042"/>
                  </a:cubicBezTo>
                  <a:cubicBezTo>
                    <a:pt x="242827" y="164080"/>
                    <a:pt x="230674" y="167118"/>
                    <a:pt x="224598" y="154966"/>
                  </a:cubicBezTo>
                  <a:cubicBezTo>
                    <a:pt x="218522" y="139775"/>
                    <a:pt x="221560" y="133699"/>
                    <a:pt x="230674" y="130661"/>
                  </a:cubicBezTo>
                  <a:cubicBezTo>
                    <a:pt x="233712" y="127623"/>
                    <a:pt x="237510" y="126864"/>
                    <a:pt x="241687" y="128003"/>
                  </a:cubicBezTo>
                  <a:close/>
                  <a:moveTo>
                    <a:pt x="1259435" y="124965"/>
                  </a:moveTo>
                  <a:cubicBezTo>
                    <a:pt x="1263613" y="126104"/>
                    <a:pt x="1268170" y="129142"/>
                    <a:pt x="1272727" y="133699"/>
                  </a:cubicBezTo>
                  <a:cubicBezTo>
                    <a:pt x="1281841" y="142813"/>
                    <a:pt x="1272727" y="154966"/>
                    <a:pt x="1266651" y="158004"/>
                  </a:cubicBezTo>
                  <a:cubicBezTo>
                    <a:pt x="1260575" y="161042"/>
                    <a:pt x="1248422" y="164080"/>
                    <a:pt x="1242346" y="151928"/>
                  </a:cubicBezTo>
                  <a:cubicBezTo>
                    <a:pt x="1236270" y="136737"/>
                    <a:pt x="1239308" y="130661"/>
                    <a:pt x="1248422" y="127623"/>
                  </a:cubicBezTo>
                  <a:cubicBezTo>
                    <a:pt x="1251460" y="124585"/>
                    <a:pt x="1255258" y="123825"/>
                    <a:pt x="1259435" y="124965"/>
                  </a:cubicBezTo>
                  <a:close/>
                  <a:moveTo>
                    <a:pt x="399672" y="118889"/>
                  </a:moveTo>
                  <a:cubicBezTo>
                    <a:pt x="403852" y="120028"/>
                    <a:pt x="408409" y="123066"/>
                    <a:pt x="412966" y="127623"/>
                  </a:cubicBezTo>
                  <a:cubicBezTo>
                    <a:pt x="422078" y="136737"/>
                    <a:pt x="416004" y="145852"/>
                    <a:pt x="406890" y="151928"/>
                  </a:cubicBezTo>
                  <a:cubicBezTo>
                    <a:pt x="400812" y="154966"/>
                    <a:pt x="388658" y="158004"/>
                    <a:pt x="382584" y="145852"/>
                  </a:cubicBezTo>
                  <a:cubicBezTo>
                    <a:pt x="376513" y="133699"/>
                    <a:pt x="379551" y="127623"/>
                    <a:pt x="388658" y="121547"/>
                  </a:cubicBezTo>
                  <a:cubicBezTo>
                    <a:pt x="391694" y="118509"/>
                    <a:pt x="395492" y="117750"/>
                    <a:pt x="399672" y="118889"/>
                  </a:cubicBezTo>
                  <a:close/>
                  <a:moveTo>
                    <a:pt x="1004238" y="112813"/>
                  </a:moveTo>
                  <a:cubicBezTo>
                    <a:pt x="1008416" y="113952"/>
                    <a:pt x="1012973" y="116990"/>
                    <a:pt x="1017530" y="121547"/>
                  </a:cubicBezTo>
                  <a:cubicBezTo>
                    <a:pt x="1026644" y="130661"/>
                    <a:pt x="1020568" y="139776"/>
                    <a:pt x="1011454" y="145852"/>
                  </a:cubicBezTo>
                  <a:cubicBezTo>
                    <a:pt x="1005378" y="148890"/>
                    <a:pt x="993225" y="151928"/>
                    <a:pt x="987149" y="139776"/>
                  </a:cubicBezTo>
                  <a:cubicBezTo>
                    <a:pt x="981073" y="127623"/>
                    <a:pt x="984111" y="121547"/>
                    <a:pt x="993225" y="115471"/>
                  </a:cubicBezTo>
                  <a:cubicBezTo>
                    <a:pt x="996263" y="112433"/>
                    <a:pt x="1000061" y="111674"/>
                    <a:pt x="1004238" y="112813"/>
                  </a:cubicBezTo>
                  <a:close/>
                  <a:moveTo>
                    <a:pt x="800688" y="97622"/>
                  </a:moveTo>
                  <a:cubicBezTo>
                    <a:pt x="804866" y="98761"/>
                    <a:pt x="809423" y="101799"/>
                    <a:pt x="813980" y="106356"/>
                  </a:cubicBezTo>
                  <a:cubicBezTo>
                    <a:pt x="823094" y="115470"/>
                    <a:pt x="817018" y="124585"/>
                    <a:pt x="807904" y="130661"/>
                  </a:cubicBezTo>
                  <a:cubicBezTo>
                    <a:pt x="801828" y="133699"/>
                    <a:pt x="789675" y="136737"/>
                    <a:pt x="783599" y="124585"/>
                  </a:cubicBezTo>
                  <a:cubicBezTo>
                    <a:pt x="777523" y="112432"/>
                    <a:pt x="780561" y="106356"/>
                    <a:pt x="789675" y="100280"/>
                  </a:cubicBezTo>
                  <a:cubicBezTo>
                    <a:pt x="792713" y="97242"/>
                    <a:pt x="796511" y="96482"/>
                    <a:pt x="800688" y="97622"/>
                  </a:cubicBezTo>
                  <a:close/>
                  <a:moveTo>
                    <a:pt x="1128799" y="85470"/>
                  </a:moveTo>
                  <a:cubicBezTo>
                    <a:pt x="1132976" y="86609"/>
                    <a:pt x="1137533" y="89647"/>
                    <a:pt x="1142090" y="94204"/>
                  </a:cubicBezTo>
                  <a:cubicBezTo>
                    <a:pt x="1151204" y="103318"/>
                    <a:pt x="1142090" y="115471"/>
                    <a:pt x="1136014" y="118509"/>
                  </a:cubicBezTo>
                  <a:cubicBezTo>
                    <a:pt x="1129938" y="121547"/>
                    <a:pt x="1117785" y="124585"/>
                    <a:pt x="1111709" y="112433"/>
                  </a:cubicBezTo>
                  <a:cubicBezTo>
                    <a:pt x="1105633" y="97242"/>
                    <a:pt x="1108671" y="91166"/>
                    <a:pt x="1117785" y="88128"/>
                  </a:cubicBezTo>
                  <a:cubicBezTo>
                    <a:pt x="1120824" y="85090"/>
                    <a:pt x="1124621" y="84331"/>
                    <a:pt x="1128799" y="85470"/>
                  </a:cubicBezTo>
                  <a:close/>
                  <a:moveTo>
                    <a:pt x="515112" y="85470"/>
                  </a:moveTo>
                  <a:cubicBezTo>
                    <a:pt x="519291" y="86609"/>
                    <a:pt x="523848" y="89647"/>
                    <a:pt x="528402" y="94204"/>
                  </a:cubicBezTo>
                  <a:cubicBezTo>
                    <a:pt x="537516" y="103318"/>
                    <a:pt x="531440" y="112433"/>
                    <a:pt x="522328" y="118509"/>
                  </a:cubicBezTo>
                  <a:cubicBezTo>
                    <a:pt x="516251" y="121547"/>
                    <a:pt x="504099" y="124585"/>
                    <a:pt x="498023" y="112433"/>
                  </a:cubicBezTo>
                  <a:cubicBezTo>
                    <a:pt x="491947" y="100280"/>
                    <a:pt x="491947" y="94204"/>
                    <a:pt x="504099" y="88128"/>
                  </a:cubicBezTo>
                  <a:cubicBezTo>
                    <a:pt x="507138" y="85090"/>
                    <a:pt x="510935" y="84331"/>
                    <a:pt x="515112" y="85470"/>
                  </a:cubicBezTo>
                  <a:close/>
                  <a:moveTo>
                    <a:pt x="682203" y="73318"/>
                  </a:moveTo>
                  <a:cubicBezTo>
                    <a:pt x="686381" y="74457"/>
                    <a:pt x="690938" y="77495"/>
                    <a:pt x="695495" y="82052"/>
                  </a:cubicBezTo>
                  <a:cubicBezTo>
                    <a:pt x="704609" y="91166"/>
                    <a:pt x="698533" y="100281"/>
                    <a:pt x="689419" y="106357"/>
                  </a:cubicBezTo>
                  <a:cubicBezTo>
                    <a:pt x="683343" y="109395"/>
                    <a:pt x="671190" y="112433"/>
                    <a:pt x="665114" y="100281"/>
                  </a:cubicBezTo>
                  <a:cubicBezTo>
                    <a:pt x="659038" y="88128"/>
                    <a:pt x="662076" y="79014"/>
                    <a:pt x="671190" y="75976"/>
                  </a:cubicBezTo>
                  <a:cubicBezTo>
                    <a:pt x="674228" y="72938"/>
                    <a:pt x="678026" y="72178"/>
                    <a:pt x="682203" y="73318"/>
                  </a:cubicBezTo>
                  <a:close/>
                  <a:moveTo>
                    <a:pt x="159669" y="67242"/>
                  </a:moveTo>
                  <a:cubicBezTo>
                    <a:pt x="163846" y="68381"/>
                    <a:pt x="168403" y="71419"/>
                    <a:pt x="172960" y="75976"/>
                  </a:cubicBezTo>
                  <a:cubicBezTo>
                    <a:pt x="182074" y="85090"/>
                    <a:pt x="175998" y="94205"/>
                    <a:pt x="166884" y="100281"/>
                  </a:cubicBezTo>
                  <a:cubicBezTo>
                    <a:pt x="160807" y="103319"/>
                    <a:pt x="148655" y="106357"/>
                    <a:pt x="142579" y="94205"/>
                  </a:cubicBezTo>
                  <a:cubicBezTo>
                    <a:pt x="136504" y="82052"/>
                    <a:pt x="139542" y="75976"/>
                    <a:pt x="148655" y="69900"/>
                  </a:cubicBezTo>
                  <a:cubicBezTo>
                    <a:pt x="151694" y="66862"/>
                    <a:pt x="155491" y="66102"/>
                    <a:pt x="159669" y="67242"/>
                  </a:cubicBezTo>
                  <a:close/>
                  <a:moveTo>
                    <a:pt x="1453871" y="58127"/>
                  </a:moveTo>
                  <a:cubicBezTo>
                    <a:pt x="1458049" y="59266"/>
                    <a:pt x="1462606" y="62304"/>
                    <a:pt x="1467163" y="66861"/>
                  </a:cubicBezTo>
                  <a:cubicBezTo>
                    <a:pt x="1476277" y="75975"/>
                    <a:pt x="1467163" y="88128"/>
                    <a:pt x="1461087" y="91166"/>
                  </a:cubicBezTo>
                  <a:cubicBezTo>
                    <a:pt x="1455010" y="94204"/>
                    <a:pt x="1442858" y="97242"/>
                    <a:pt x="1436782" y="85090"/>
                  </a:cubicBezTo>
                  <a:cubicBezTo>
                    <a:pt x="1430706" y="72937"/>
                    <a:pt x="1430706" y="66861"/>
                    <a:pt x="1442858" y="60785"/>
                  </a:cubicBezTo>
                  <a:cubicBezTo>
                    <a:pt x="1445896" y="57747"/>
                    <a:pt x="1449694" y="56987"/>
                    <a:pt x="1453871" y="58127"/>
                  </a:cubicBezTo>
                  <a:close/>
                  <a:moveTo>
                    <a:pt x="47254" y="58127"/>
                  </a:moveTo>
                  <a:cubicBezTo>
                    <a:pt x="51432" y="59266"/>
                    <a:pt x="55989" y="62304"/>
                    <a:pt x="60546" y="66861"/>
                  </a:cubicBezTo>
                  <a:cubicBezTo>
                    <a:pt x="69660" y="75975"/>
                    <a:pt x="63584" y="85090"/>
                    <a:pt x="54470" y="91166"/>
                  </a:cubicBezTo>
                  <a:cubicBezTo>
                    <a:pt x="48394" y="94204"/>
                    <a:pt x="36241" y="97242"/>
                    <a:pt x="30165" y="85090"/>
                  </a:cubicBezTo>
                  <a:cubicBezTo>
                    <a:pt x="24089" y="72937"/>
                    <a:pt x="24089" y="66861"/>
                    <a:pt x="36241" y="60785"/>
                  </a:cubicBezTo>
                  <a:cubicBezTo>
                    <a:pt x="39279" y="57747"/>
                    <a:pt x="43077" y="56987"/>
                    <a:pt x="47254" y="58127"/>
                  </a:cubicBezTo>
                  <a:close/>
                  <a:moveTo>
                    <a:pt x="314611" y="55089"/>
                  </a:moveTo>
                  <a:cubicBezTo>
                    <a:pt x="318789" y="56228"/>
                    <a:pt x="323346" y="59266"/>
                    <a:pt x="327903" y="63823"/>
                  </a:cubicBezTo>
                  <a:cubicBezTo>
                    <a:pt x="337017" y="72937"/>
                    <a:pt x="327903" y="85090"/>
                    <a:pt x="321827" y="88128"/>
                  </a:cubicBezTo>
                  <a:cubicBezTo>
                    <a:pt x="315751" y="91166"/>
                    <a:pt x="303598" y="94204"/>
                    <a:pt x="297522" y="82052"/>
                  </a:cubicBezTo>
                  <a:cubicBezTo>
                    <a:pt x="291446" y="69899"/>
                    <a:pt x="294484" y="60785"/>
                    <a:pt x="303598" y="57747"/>
                  </a:cubicBezTo>
                  <a:cubicBezTo>
                    <a:pt x="306636" y="54709"/>
                    <a:pt x="310434" y="53949"/>
                    <a:pt x="314611" y="55089"/>
                  </a:cubicBezTo>
                  <a:close/>
                  <a:moveTo>
                    <a:pt x="885754" y="52051"/>
                  </a:moveTo>
                  <a:cubicBezTo>
                    <a:pt x="889932" y="53190"/>
                    <a:pt x="894489" y="56228"/>
                    <a:pt x="899046" y="60785"/>
                  </a:cubicBezTo>
                  <a:cubicBezTo>
                    <a:pt x="908160" y="69899"/>
                    <a:pt x="902084" y="79014"/>
                    <a:pt x="892970" y="85090"/>
                  </a:cubicBezTo>
                  <a:cubicBezTo>
                    <a:pt x="886894" y="88128"/>
                    <a:pt x="874741" y="91166"/>
                    <a:pt x="868665" y="79014"/>
                  </a:cubicBezTo>
                  <a:cubicBezTo>
                    <a:pt x="862589" y="63823"/>
                    <a:pt x="865627" y="57747"/>
                    <a:pt x="874741" y="54709"/>
                  </a:cubicBezTo>
                  <a:cubicBezTo>
                    <a:pt x="877779" y="51671"/>
                    <a:pt x="881577" y="50912"/>
                    <a:pt x="885754" y="52051"/>
                  </a:cubicBezTo>
                  <a:close/>
                  <a:moveTo>
                    <a:pt x="1341464" y="39899"/>
                  </a:moveTo>
                  <a:cubicBezTo>
                    <a:pt x="1345641" y="41038"/>
                    <a:pt x="1350198" y="44076"/>
                    <a:pt x="1354755" y="48633"/>
                  </a:cubicBezTo>
                  <a:cubicBezTo>
                    <a:pt x="1363869" y="57747"/>
                    <a:pt x="1357793" y="66862"/>
                    <a:pt x="1348679" y="72938"/>
                  </a:cubicBezTo>
                  <a:cubicBezTo>
                    <a:pt x="1342603" y="75976"/>
                    <a:pt x="1330450" y="79014"/>
                    <a:pt x="1324374" y="66862"/>
                  </a:cubicBezTo>
                  <a:cubicBezTo>
                    <a:pt x="1318298" y="51671"/>
                    <a:pt x="1321336" y="45595"/>
                    <a:pt x="1330450" y="42557"/>
                  </a:cubicBezTo>
                  <a:cubicBezTo>
                    <a:pt x="1333489" y="39519"/>
                    <a:pt x="1337286" y="38760"/>
                    <a:pt x="1341464" y="39899"/>
                  </a:cubicBezTo>
                  <a:close/>
                  <a:moveTo>
                    <a:pt x="1204751" y="27747"/>
                  </a:moveTo>
                  <a:cubicBezTo>
                    <a:pt x="1208928" y="28886"/>
                    <a:pt x="1213485" y="31924"/>
                    <a:pt x="1218042" y="36481"/>
                  </a:cubicBezTo>
                  <a:cubicBezTo>
                    <a:pt x="1227156" y="45595"/>
                    <a:pt x="1218042" y="57748"/>
                    <a:pt x="1211966" y="60786"/>
                  </a:cubicBezTo>
                  <a:cubicBezTo>
                    <a:pt x="1205890" y="63824"/>
                    <a:pt x="1193737" y="66862"/>
                    <a:pt x="1187661" y="54710"/>
                  </a:cubicBezTo>
                  <a:cubicBezTo>
                    <a:pt x="1181585" y="42557"/>
                    <a:pt x="1184623" y="33443"/>
                    <a:pt x="1193737" y="30405"/>
                  </a:cubicBezTo>
                  <a:cubicBezTo>
                    <a:pt x="1196776" y="27367"/>
                    <a:pt x="1200573" y="26608"/>
                    <a:pt x="1204751" y="27747"/>
                  </a:cubicBezTo>
                  <a:close/>
                  <a:moveTo>
                    <a:pt x="979933" y="21671"/>
                  </a:moveTo>
                  <a:cubicBezTo>
                    <a:pt x="984110" y="22810"/>
                    <a:pt x="988668" y="25848"/>
                    <a:pt x="993225" y="30405"/>
                  </a:cubicBezTo>
                  <a:cubicBezTo>
                    <a:pt x="1002339" y="39519"/>
                    <a:pt x="993225" y="51672"/>
                    <a:pt x="987149" y="54710"/>
                  </a:cubicBezTo>
                  <a:cubicBezTo>
                    <a:pt x="981072" y="57748"/>
                    <a:pt x="968920" y="60786"/>
                    <a:pt x="962844" y="48634"/>
                  </a:cubicBezTo>
                  <a:cubicBezTo>
                    <a:pt x="956768" y="36481"/>
                    <a:pt x="956768" y="27367"/>
                    <a:pt x="968920" y="24329"/>
                  </a:cubicBezTo>
                  <a:cubicBezTo>
                    <a:pt x="971958" y="21291"/>
                    <a:pt x="975756" y="20531"/>
                    <a:pt x="979933" y="21671"/>
                  </a:cubicBezTo>
                  <a:close/>
                  <a:moveTo>
                    <a:pt x="451312" y="8759"/>
                  </a:moveTo>
                  <a:cubicBezTo>
                    <a:pt x="455488" y="9899"/>
                    <a:pt x="460045" y="13696"/>
                    <a:pt x="464603" y="21291"/>
                  </a:cubicBezTo>
                  <a:cubicBezTo>
                    <a:pt x="473718" y="30405"/>
                    <a:pt x="464603" y="42558"/>
                    <a:pt x="458526" y="45596"/>
                  </a:cubicBezTo>
                  <a:cubicBezTo>
                    <a:pt x="452451" y="48634"/>
                    <a:pt x="440301" y="51672"/>
                    <a:pt x="434225" y="39520"/>
                  </a:cubicBezTo>
                  <a:cubicBezTo>
                    <a:pt x="428151" y="24329"/>
                    <a:pt x="431188" y="18253"/>
                    <a:pt x="440301" y="12177"/>
                  </a:cubicBezTo>
                  <a:cubicBezTo>
                    <a:pt x="443339" y="9139"/>
                    <a:pt x="447135" y="7620"/>
                    <a:pt x="451312" y="8759"/>
                  </a:cubicBezTo>
                  <a:close/>
                  <a:moveTo>
                    <a:pt x="1049824" y="0"/>
                  </a:moveTo>
                  <a:lnTo>
                    <a:pt x="1083563" y="0"/>
                  </a:lnTo>
                  <a:lnTo>
                    <a:pt x="1083987" y="2304"/>
                  </a:lnTo>
                  <a:cubicBezTo>
                    <a:pt x="1082089" y="6861"/>
                    <a:pt x="1078291" y="10659"/>
                    <a:pt x="1075253" y="12178"/>
                  </a:cubicBezTo>
                  <a:cubicBezTo>
                    <a:pt x="1069177" y="15216"/>
                    <a:pt x="1057024" y="18254"/>
                    <a:pt x="1050948" y="6102"/>
                  </a:cubicBezTo>
                  <a:close/>
                  <a:moveTo>
                    <a:pt x="773962" y="0"/>
                  </a:moveTo>
                  <a:lnTo>
                    <a:pt x="806875" y="0"/>
                  </a:lnTo>
                  <a:lnTo>
                    <a:pt x="798790" y="9140"/>
                  </a:lnTo>
                  <a:cubicBezTo>
                    <a:pt x="792714" y="12178"/>
                    <a:pt x="780561" y="15216"/>
                    <a:pt x="774485" y="3064"/>
                  </a:cubicBezTo>
                  <a:close/>
                  <a:moveTo>
                    <a:pt x="659033" y="0"/>
                  </a:moveTo>
                  <a:lnTo>
                    <a:pt x="688741" y="0"/>
                  </a:lnTo>
                  <a:lnTo>
                    <a:pt x="683343" y="6102"/>
                  </a:lnTo>
                  <a:cubicBezTo>
                    <a:pt x="677266" y="9140"/>
                    <a:pt x="665114" y="12178"/>
                    <a:pt x="659038" y="26"/>
                  </a:cubicBezTo>
                  <a:close/>
                  <a:moveTo>
                    <a:pt x="558807" y="0"/>
                  </a:moveTo>
                  <a:lnTo>
                    <a:pt x="589125" y="0"/>
                  </a:lnTo>
                  <a:lnTo>
                    <a:pt x="589163" y="25"/>
                  </a:lnTo>
                  <a:cubicBezTo>
                    <a:pt x="598277" y="9139"/>
                    <a:pt x="592201" y="18254"/>
                    <a:pt x="583087" y="24330"/>
                  </a:cubicBezTo>
                  <a:cubicBezTo>
                    <a:pt x="577011" y="27368"/>
                    <a:pt x="564858" y="30406"/>
                    <a:pt x="558782" y="18254"/>
                  </a:cubicBezTo>
                  <a:cubicBezTo>
                    <a:pt x="555744" y="12177"/>
                    <a:pt x="554985" y="6861"/>
                    <a:pt x="556124" y="2683"/>
                  </a:cubicBezTo>
                  <a:close/>
                  <a:moveTo>
                    <a:pt x="189731" y="0"/>
                  </a:moveTo>
                  <a:lnTo>
                    <a:pt x="223240" y="0"/>
                  </a:lnTo>
                  <a:lnTo>
                    <a:pt x="224224" y="5342"/>
                  </a:lnTo>
                  <a:cubicBezTo>
                    <a:pt x="222326" y="9899"/>
                    <a:pt x="218528" y="13697"/>
                    <a:pt x="215490" y="15216"/>
                  </a:cubicBezTo>
                  <a:cubicBezTo>
                    <a:pt x="209414" y="18254"/>
                    <a:pt x="197261" y="21292"/>
                    <a:pt x="191185" y="914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>
                <a:latin typeface="Candara" panose="020E0502030303020204" pitchFamily="34" charset="0"/>
              </a:endParaRPr>
            </a:p>
          </p:txBody>
        </p:sp>
      </p:grp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32F450-254E-40AD-83FC-5A011D9811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385" y="841248"/>
            <a:ext cx="3515244" cy="5340097"/>
          </a:xfrm>
        </p:spPr>
        <p:txBody>
          <a:bodyPr anchor="ctr">
            <a:normAutofit/>
          </a:bodyPr>
          <a:lstStyle/>
          <a:p>
            <a:r>
              <a:rPr lang="ru-RU" sz="4800" b="1" dirty="0">
                <a:solidFill>
                  <a:schemeClr val="bg1"/>
                </a:solidFill>
                <a:latin typeface="Candara" panose="020E0502030303020204" pitchFamily="34" charset="0"/>
              </a:rPr>
              <a:t>3. Какую реформу провёл Гай Марий?</a:t>
            </a:r>
            <a:endParaRPr lang="ru-BY" sz="4800" b="1" dirty="0">
              <a:solidFill>
                <a:schemeClr val="bg1"/>
              </a:solidFill>
              <a:latin typeface="Candara" panose="020E0502030303020204" pitchFamily="34" charset="0"/>
            </a:endParaRPr>
          </a:p>
        </p:txBody>
      </p:sp>
      <p:graphicFrame>
        <p:nvGraphicFramePr>
          <p:cNvPr id="5" name="Объект 2">
            <a:extLst>
              <a:ext uri="{FF2B5EF4-FFF2-40B4-BE49-F238E27FC236}">
                <a16:creationId xmlns:a16="http://schemas.microsoft.com/office/drawing/2014/main" id="{CD341521-9528-4806-A861-99D875556CC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55959695"/>
              </p:ext>
            </p:extLst>
          </p:nvPr>
        </p:nvGraphicFramePr>
        <p:xfrm>
          <a:off x="4985886" y="231006"/>
          <a:ext cx="6367913" cy="64056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26432105"/>
      </p:ext>
    </p:extLst>
  </p:cSld>
  <p:clrMapOvr>
    <a:masterClrMapping/>
  </p:clrMapOvr>
  <p:transition>
    <p:split orient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DD77B92-CB36-4B20-A59A-59625E0F08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ndara" panose="020E0502030303020204" pitchFamily="34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B56456-B1A8-44B3-9225-88341C10C1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065" y="1463040"/>
            <a:ext cx="3796306" cy="2690949"/>
          </a:xfrm>
        </p:spPr>
        <p:txBody>
          <a:bodyPr anchor="t">
            <a:normAutofit fontScale="90000"/>
          </a:bodyPr>
          <a:lstStyle/>
          <a:p>
            <a:r>
              <a:rPr lang="en-US" sz="4100" b="1" dirty="0">
                <a:latin typeface="Candara" panose="020E0502030303020204" pitchFamily="34" charset="0"/>
              </a:rPr>
              <a:t>4. </a:t>
            </a:r>
            <a:r>
              <a:rPr lang="ru-RU" sz="4100" b="1" dirty="0">
                <a:latin typeface="Candara" panose="020E0502030303020204" pitchFamily="34" charset="0"/>
              </a:rPr>
              <a:t>Восстание против Римской власти в 74 г. до н. э. поднял</a:t>
            </a:r>
            <a:endParaRPr lang="ru-BY" sz="4100" b="1" dirty="0">
              <a:latin typeface="Candara" panose="020E050203030302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14B560F-9DD7-4302-A60B-EBD3EF59B0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09667" y="4415246"/>
            <a:ext cx="11982332" cy="2087795"/>
            <a:chOff x="143163" y="5763486"/>
            <a:chExt cx="11982332" cy="739555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A9A4357-BD1D-4622-A4FE-766E6AB8DE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357444" y="5763486"/>
              <a:ext cx="11768051" cy="73955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ndara" panose="020E0502030303020204" pitchFamily="34" charset="0"/>
              </a:endParaRPr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C21D6966-343E-49AC-A026-D2497E0C3C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43163" y="5763486"/>
              <a:ext cx="1" cy="739555"/>
            </a:xfrm>
            <a:prstGeom prst="line">
              <a:avLst/>
            </a:prstGeom>
            <a:ln w="1778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3706" y="587829"/>
            <a:ext cx="6505300" cy="568234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ndara" panose="020E0502030303020204" pitchFamily="34" charset="0"/>
            </a:endParaRPr>
          </a:p>
        </p:txBody>
      </p:sp>
      <p:graphicFrame>
        <p:nvGraphicFramePr>
          <p:cNvPr id="5" name="Объект 2">
            <a:extLst>
              <a:ext uri="{FF2B5EF4-FFF2-40B4-BE49-F238E27FC236}">
                <a16:creationId xmlns:a16="http://schemas.microsoft.com/office/drawing/2014/main" id="{97754E05-D21A-472D-8BD8-C820FB38C08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25570268"/>
              </p:ext>
            </p:extLst>
          </p:nvPr>
        </p:nvGraphicFramePr>
        <p:xfrm>
          <a:off x="5407705" y="1014154"/>
          <a:ext cx="5962720" cy="49793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45474655"/>
      </p:ext>
    </p:extLst>
  </p:cSld>
  <p:clrMapOvr>
    <a:masterClrMapping/>
  </p:clrMapOvr>
  <p:transition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294908-8B00-4F58-BBBA-20F71A40AA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364C879-1404-4203-8E9D-CC5DE0A621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82782" y="-1386168"/>
            <a:ext cx="2424873" cy="3611191"/>
          </a:xfrm>
          <a:custGeom>
            <a:avLst/>
            <a:gdLst>
              <a:gd name="connsiteX0" fmla="*/ 0 w 2424873"/>
              <a:gd name="connsiteY0" fmla="*/ 2424874 h 3611191"/>
              <a:gd name="connsiteX1" fmla="*/ 2424873 w 2424873"/>
              <a:gd name="connsiteY1" fmla="*/ 0 h 3611191"/>
              <a:gd name="connsiteX2" fmla="*/ 2424873 w 2424873"/>
              <a:gd name="connsiteY2" fmla="*/ 3611191 h 3611191"/>
              <a:gd name="connsiteX3" fmla="*/ 1186317 w 2424873"/>
              <a:gd name="connsiteY3" fmla="*/ 3611191 h 3611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24873" h="3611191">
                <a:moveTo>
                  <a:pt x="0" y="2424874"/>
                </a:moveTo>
                <a:lnTo>
                  <a:pt x="2424873" y="0"/>
                </a:lnTo>
                <a:lnTo>
                  <a:pt x="2424873" y="3611191"/>
                </a:lnTo>
                <a:lnTo>
                  <a:pt x="1186317" y="3611191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84617302-4B0D-4351-A6BB-6F0930D943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571000" y="-338582"/>
            <a:ext cx="1635955" cy="1635955"/>
          </a:xfrm>
          <a:custGeom>
            <a:avLst/>
            <a:gdLst>
              <a:gd name="connsiteX0" fmla="*/ 0 w 1635955"/>
              <a:gd name="connsiteY0" fmla="*/ 957987 h 1635955"/>
              <a:gd name="connsiteX1" fmla="*/ 957987 w 1635955"/>
              <a:gd name="connsiteY1" fmla="*/ 0 h 1635955"/>
              <a:gd name="connsiteX2" fmla="*/ 1635955 w 1635955"/>
              <a:gd name="connsiteY2" fmla="*/ 0 h 1635955"/>
              <a:gd name="connsiteX3" fmla="*/ 1635955 w 1635955"/>
              <a:gd name="connsiteY3" fmla="*/ 1635955 h 1635955"/>
              <a:gd name="connsiteX4" fmla="*/ 0 w 1635955"/>
              <a:gd name="connsiteY4" fmla="*/ 1635955 h 1635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35955" h="1635955">
                <a:moveTo>
                  <a:pt x="0" y="957987"/>
                </a:moveTo>
                <a:lnTo>
                  <a:pt x="957987" y="0"/>
                </a:lnTo>
                <a:lnTo>
                  <a:pt x="1635955" y="0"/>
                </a:lnTo>
                <a:lnTo>
                  <a:pt x="1635955" y="1635955"/>
                </a:lnTo>
                <a:lnTo>
                  <a:pt x="0" y="1635955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DA2C7802-C2E0-4218-8F89-8DD7CCD2CD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9627985" y="-6588"/>
            <a:ext cx="4059393" cy="2548110"/>
          </a:xfrm>
          <a:custGeom>
            <a:avLst/>
            <a:gdLst>
              <a:gd name="connsiteX0" fmla="*/ 0 w 4059393"/>
              <a:gd name="connsiteY0" fmla="*/ 1511282 h 2548110"/>
              <a:gd name="connsiteX1" fmla="*/ 1511282 w 4059393"/>
              <a:gd name="connsiteY1" fmla="*/ 0 h 2548110"/>
              <a:gd name="connsiteX2" fmla="*/ 4059393 w 4059393"/>
              <a:gd name="connsiteY2" fmla="*/ 2548110 h 2548110"/>
              <a:gd name="connsiteX3" fmla="*/ 0 w 4059393"/>
              <a:gd name="connsiteY3" fmla="*/ 2548110 h 254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59393" h="2548110">
                <a:moveTo>
                  <a:pt x="0" y="1511282"/>
                </a:moveTo>
                <a:lnTo>
                  <a:pt x="1511282" y="0"/>
                </a:lnTo>
                <a:lnTo>
                  <a:pt x="4059393" y="2548110"/>
                </a:lnTo>
                <a:lnTo>
                  <a:pt x="0" y="254811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6D7111A-21E5-4EE9-8A78-10E5530F01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262924" y="1465780"/>
            <a:ext cx="1185708" cy="118570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A3969E80-A77B-49FC-9122-D89AFD5EE1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-29557" y="5198743"/>
            <a:ext cx="2444907" cy="2366116"/>
          </a:xfrm>
          <a:custGeom>
            <a:avLst/>
            <a:gdLst>
              <a:gd name="connsiteX0" fmla="*/ 0 w 2203753"/>
              <a:gd name="connsiteY0" fmla="*/ 0 h 2132734"/>
              <a:gd name="connsiteX1" fmla="*/ 2203753 w 2203753"/>
              <a:gd name="connsiteY1" fmla="*/ 0 h 2132734"/>
              <a:gd name="connsiteX2" fmla="*/ 2203753 w 2203753"/>
              <a:gd name="connsiteY2" fmla="*/ 576461 h 2132734"/>
              <a:gd name="connsiteX3" fmla="*/ 647480 w 2203753"/>
              <a:gd name="connsiteY3" fmla="*/ 2132734 h 2132734"/>
              <a:gd name="connsiteX4" fmla="*/ 0 w 2203753"/>
              <a:gd name="connsiteY4" fmla="*/ 1485255 h 2132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03753" h="2132734">
                <a:moveTo>
                  <a:pt x="0" y="0"/>
                </a:moveTo>
                <a:lnTo>
                  <a:pt x="2203753" y="0"/>
                </a:lnTo>
                <a:lnTo>
                  <a:pt x="2203753" y="576461"/>
                </a:lnTo>
                <a:lnTo>
                  <a:pt x="647480" y="2132734"/>
                </a:lnTo>
                <a:lnTo>
                  <a:pt x="0" y="1485255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849CA57-76BD-4CF2-80BA-D7A46A01B7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769787" y="5439893"/>
            <a:ext cx="928467" cy="928467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35E9085E-E730-4768-83D4-6CB7E98971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3401311" y="734311"/>
            <a:ext cx="5389379" cy="5389379"/>
          </a:xfrm>
          <a:custGeom>
            <a:avLst/>
            <a:gdLst>
              <a:gd name="connsiteX0" fmla="*/ 0 w 5389379"/>
              <a:gd name="connsiteY0" fmla="*/ 540040 h 5389379"/>
              <a:gd name="connsiteX1" fmla="*/ 540040 w 5389379"/>
              <a:gd name="connsiteY1" fmla="*/ 0 h 5389379"/>
              <a:gd name="connsiteX2" fmla="*/ 5389379 w 5389379"/>
              <a:gd name="connsiteY2" fmla="*/ 0 h 5389379"/>
              <a:gd name="connsiteX3" fmla="*/ 5389379 w 5389379"/>
              <a:gd name="connsiteY3" fmla="*/ 4838655 h 5389379"/>
              <a:gd name="connsiteX4" fmla="*/ 4838655 w 5389379"/>
              <a:gd name="connsiteY4" fmla="*/ 5389379 h 5389379"/>
              <a:gd name="connsiteX5" fmla="*/ 0 w 5389379"/>
              <a:gd name="connsiteY5" fmla="*/ 5389379 h 5389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9379" h="5389379">
                <a:moveTo>
                  <a:pt x="0" y="540040"/>
                </a:moveTo>
                <a:lnTo>
                  <a:pt x="540040" y="0"/>
                </a:lnTo>
                <a:lnTo>
                  <a:pt x="5389379" y="0"/>
                </a:lnTo>
                <a:lnTo>
                  <a:pt x="5389379" y="4838655"/>
                </a:lnTo>
                <a:lnTo>
                  <a:pt x="4838655" y="5389379"/>
                </a:lnTo>
                <a:lnTo>
                  <a:pt x="0" y="538937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973272FE-A474-4CAE-8CA2-BCC8B476C3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700283" y="33283"/>
            <a:ext cx="6791435" cy="6791435"/>
          </a:xfrm>
          <a:custGeom>
            <a:avLst/>
            <a:gdLst>
              <a:gd name="connsiteX0" fmla="*/ 1860938 w 6791435"/>
              <a:gd name="connsiteY0" fmla="*/ 81158 h 6791435"/>
              <a:gd name="connsiteX1" fmla="*/ 1942096 w 6791435"/>
              <a:gd name="connsiteY1" fmla="*/ 0 h 6791435"/>
              <a:gd name="connsiteX2" fmla="*/ 6791435 w 6791435"/>
              <a:gd name="connsiteY2" fmla="*/ 0 h 6791435"/>
              <a:gd name="connsiteX3" fmla="*/ 6791435 w 6791435"/>
              <a:gd name="connsiteY3" fmla="*/ 4838655 h 6791435"/>
              <a:gd name="connsiteX4" fmla="*/ 6710277 w 6791435"/>
              <a:gd name="connsiteY4" fmla="*/ 4919813 h 6791435"/>
              <a:gd name="connsiteX5" fmla="*/ 6710277 w 6791435"/>
              <a:gd name="connsiteY5" fmla="*/ 81158 h 6791435"/>
              <a:gd name="connsiteX6" fmla="*/ 0 w 6791435"/>
              <a:gd name="connsiteY6" fmla="*/ 1942096 h 6791435"/>
              <a:gd name="connsiteX7" fmla="*/ 81158 w 6791435"/>
              <a:gd name="connsiteY7" fmla="*/ 1860938 h 6791435"/>
              <a:gd name="connsiteX8" fmla="*/ 81158 w 6791435"/>
              <a:gd name="connsiteY8" fmla="*/ 6710277 h 6791435"/>
              <a:gd name="connsiteX9" fmla="*/ 4919813 w 6791435"/>
              <a:gd name="connsiteY9" fmla="*/ 6710277 h 6791435"/>
              <a:gd name="connsiteX10" fmla="*/ 4838655 w 6791435"/>
              <a:gd name="connsiteY10" fmla="*/ 6791435 h 6791435"/>
              <a:gd name="connsiteX11" fmla="*/ 0 w 6791435"/>
              <a:gd name="connsiteY11" fmla="*/ 6791435 h 6791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91435" h="6791435">
                <a:moveTo>
                  <a:pt x="1860938" y="81158"/>
                </a:moveTo>
                <a:lnTo>
                  <a:pt x="1942096" y="0"/>
                </a:lnTo>
                <a:lnTo>
                  <a:pt x="6791435" y="0"/>
                </a:lnTo>
                <a:lnTo>
                  <a:pt x="6791435" y="4838655"/>
                </a:lnTo>
                <a:lnTo>
                  <a:pt x="6710277" y="4919813"/>
                </a:lnTo>
                <a:lnTo>
                  <a:pt x="6710277" y="81158"/>
                </a:lnTo>
                <a:close/>
                <a:moveTo>
                  <a:pt x="0" y="1942096"/>
                </a:moveTo>
                <a:lnTo>
                  <a:pt x="81158" y="1860938"/>
                </a:lnTo>
                <a:lnTo>
                  <a:pt x="81158" y="6710277"/>
                </a:lnTo>
                <a:lnTo>
                  <a:pt x="4919813" y="6710277"/>
                </a:lnTo>
                <a:lnTo>
                  <a:pt x="4838655" y="6791435"/>
                </a:lnTo>
                <a:lnTo>
                  <a:pt x="0" y="6791435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715363-2951-48DD-8904-1C69FE303B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4642" y="2353641"/>
            <a:ext cx="5782716" cy="2150719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7200" b="1" kern="1200" dirty="0">
                <a:solidFill>
                  <a:srgbClr val="080808"/>
                </a:solidFill>
                <a:latin typeface="Candara" panose="020E0502030303020204" pitchFamily="34" charset="0"/>
              </a:rPr>
              <a:t>5. </a:t>
            </a:r>
            <a:r>
              <a:rPr lang="en-US" sz="7200" b="1" kern="1200" dirty="0" err="1">
                <a:solidFill>
                  <a:srgbClr val="080808"/>
                </a:solidFill>
                <a:latin typeface="Candara" panose="020E0502030303020204" pitchFamily="34" charset="0"/>
              </a:rPr>
              <a:t>Кто</a:t>
            </a:r>
            <a:r>
              <a:rPr lang="en-US" sz="7200" b="1" kern="1200" dirty="0">
                <a:solidFill>
                  <a:srgbClr val="080808"/>
                </a:solidFill>
                <a:latin typeface="Candara" panose="020E0502030303020204" pitchFamily="34" charset="0"/>
              </a:rPr>
              <a:t> </a:t>
            </a:r>
            <a:r>
              <a:rPr lang="en-US" sz="7200" b="1" kern="1200" dirty="0" err="1">
                <a:solidFill>
                  <a:srgbClr val="080808"/>
                </a:solidFill>
                <a:latin typeface="Candara" panose="020E0502030303020204" pitchFamily="34" charset="0"/>
              </a:rPr>
              <a:t>такой</a:t>
            </a:r>
            <a:r>
              <a:rPr lang="en-US" sz="7200" b="1" kern="1200" dirty="0">
                <a:solidFill>
                  <a:srgbClr val="080808"/>
                </a:solidFill>
                <a:latin typeface="Candara" panose="020E0502030303020204" pitchFamily="34" charset="0"/>
              </a:rPr>
              <a:t> </a:t>
            </a:r>
            <a:r>
              <a:rPr lang="en-US" sz="7200" b="1" kern="1200" dirty="0" err="1">
                <a:solidFill>
                  <a:srgbClr val="080808"/>
                </a:solidFill>
                <a:latin typeface="Candara" panose="020E0502030303020204" pitchFamily="34" charset="0"/>
              </a:rPr>
              <a:t>Спартак</a:t>
            </a:r>
            <a:r>
              <a:rPr lang="en-US" sz="7200" b="1" kern="1200" dirty="0">
                <a:solidFill>
                  <a:srgbClr val="080808"/>
                </a:solidFill>
                <a:latin typeface="Candara" panose="020E0502030303020204" pitchFamily="34" charset="0"/>
              </a:rPr>
              <a:t>?</a:t>
            </a: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E07981EA-05A6-437C-88D7-B377B92B03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9629823" y="5457591"/>
            <a:ext cx="2231794" cy="2568811"/>
          </a:xfrm>
          <a:custGeom>
            <a:avLst/>
            <a:gdLst>
              <a:gd name="connsiteX0" fmla="*/ 0 w 2940086"/>
              <a:gd name="connsiteY0" fmla="*/ 0 h 3384061"/>
              <a:gd name="connsiteX1" fmla="*/ 2496112 w 2940086"/>
              <a:gd name="connsiteY1" fmla="*/ 0 h 3384061"/>
              <a:gd name="connsiteX2" fmla="*/ 2940086 w 2940086"/>
              <a:gd name="connsiteY2" fmla="*/ 443975 h 3384061"/>
              <a:gd name="connsiteX3" fmla="*/ 0 w 2940086"/>
              <a:gd name="connsiteY3" fmla="*/ 3384061 h 3384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40086" h="3384061">
                <a:moveTo>
                  <a:pt x="0" y="0"/>
                </a:moveTo>
                <a:lnTo>
                  <a:pt x="2496112" y="0"/>
                </a:lnTo>
                <a:lnTo>
                  <a:pt x="2940086" y="443975"/>
                </a:lnTo>
                <a:lnTo>
                  <a:pt x="0" y="3384061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5E3C750-986E-4769-B1AE-49289FBEE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9720059" y="5243545"/>
            <a:ext cx="959985" cy="959985"/>
          </a:xfrm>
          <a:prstGeom prst="rect">
            <a:avLst/>
          </a:pr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154614"/>
      </p:ext>
    </p:extLst>
  </p:cSld>
  <p:clrMapOvr>
    <a:masterClrMapping/>
  </p:clrMapOvr>
  <p:transition>
    <p:split orient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294908-8B00-4F58-BBBA-20F71A40AA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364C879-1404-4203-8E9D-CC5DE0A621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82782" y="-1386168"/>
            <a:ext cx="2424873" cy="3611191"/>
          </a:xfrm>
          <a:custGeom>
            <a:avLst/>
            <a:gdLst>
              <a:gd name="connsiteX0" fmla="*/ 0 w 2424873"/>
              <a:gd name="connsiteY0" fmla="*/ 2424874 h 3611191"/>
              <a:gd name="connsiteX1" fmla="*/ 2424873 w 2424873"/>
              <a:gd name="connsiteY1" fmla="*/ 0 h 3611191"/>
              <a:gd name="connsiteX2" fmla="*/ 2424873 w 2424873"/>
              <a:gd name="connsiteY2" fmla="*/ 3611191 h 3611191"/>
              <a:gd name="connsiteX3" fmla="*/ 1186317 w 2424873"/>
              <a:gd name="connsiteY3" fmla="*/ 3611191 h 3611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24873" h="3611191">
                <a:moveTo>
                  <a:pt x="0" y="2424874"/>
                </a:moveTo>
                <a:lnTo>
                  <a:pt x="2424873" y="0"/>
                </a:lnTo>
                <a:lnTo>
                  <a:pt x="2424873" y="3611191"/>
                </a:lnTo>
                <a:lnTo>
                  <a:pt x="1186317" y="3611191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84617302-4B0D-4351-A6BB-6F0930D943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571000" y="-338582"/>
            <a:ext cx="1635955" cy="1635955"/>
          </a:xfrm>
          <a:custGeom>
            <a:avLst/>
            <a:gdLst>
              <a:gd name="connsiteX0" fmla="*/ 0 w 1635955"/>
              <a:gd name="connsiteY0" fmla="*/ 957987 h 1635955"/>
              <a:gd name="connsiteX1" fmla="*/ 957987 w 1635955"/>
              <a:gd name="connsiteY1" fmla="*/ 0 h 1635955"/>
              <a:gd name="connsiteX2" fmla="*/ 1635955 w 1635955"/>
              <a:gd name="connsiteY2" fmla="*/ 0 h 1635955"/>
              <a:gd name="connsiteX3" fmla="*/ 1635955 w 1635955"/>
              <a:gd name="connsiteY3" fmla="*/ 1635955 h 1635955"/>
              <a:gd name="connsiteX4" fmla="*/ 0 w 1635955"/>
              <a:gd name="connsiteY4" fmla="*/ 1635955 h 1635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35955" h="1635955">
                <a:moveTo>
                  <a:pt x="0" y="957987"/>
                </a:moveTo>
                <a:lnTo>
                  <a:pt x="957987" y="0"/>
                </a:lnTo>
                <a:lnTo>
                  <a:pt x="1635955" y="0"/>
                </a:lnTo>
                <a:lnTo>
                  <a:pt x="1635955" y="1635955"/>
                </a:lnTo>
                <a:lnTo>
                  <a:pt x="0" y="1635955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DA2C7802-C2E0-4218-8F89-8DD7CCD2CD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9627985" y="-6588"/>
            <a:ext cx="4059393" cy="2548110"/>
          </a:xfrm>
          <a:custGeom>
            <a:avLst/>
            <a:gdLst>
              <a:gd name="connsiteX0" fmla="*/ 0 w 4059393"/>
              <a:gd name="connsiteY0" fmla="*/ 1511282 h 2548110"/>
              <a:gd name="connsiteX1" fmla="*/ 1511282 w 4059393"/>
              <a:gd name="connsiteY1" fmla="*/ 0 h 2548110"/>
              <a:gd name="connsiteX2" fmla="*/ 4059393 w 4059393"/>
              <a:gd name="connsiteY2" fmla="*/ 2548110 h 2548110"/>
              <a:gd name="connsiteX3" fmla="*/ 0 w 4059393"/>
              <a:gd name="connsiteY3" fmla="*/ 2548110 h 254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59393" h="2548110">
                <a:moveTo>
                  <a:pt x="0" y="1511282"/>
                </a:moveTo>
                <a:lnTo>
                  <a:pt x="1511282" y="0"/>
                </a:lnTo>
                <a:lnTo>
                  <a:pt x="4059393" y="2548110"/>
                </a:lnTo>
                <a:lnTo>
                  <a:pt x="0" y="254811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6D7111A-21E5-4EE9-8A78-10E5530F01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262924" y="1465780"/>
            <a:ext cx="1185708" cy="118570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A3969E80-A77B-49FC-9122-D89AFD5EE1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-29557" y="5198743"/>
            <a:ext cx="2444907" cy="2366116"/>
          </a:xfrm>
          <a:custGeom>
            <a:avLst/>
            <a:gdLst>
              <a:gd name="connsiteX0" fmla="*/ 0 w 2203753"/>
              <a:gd name="connsiteY0" fmla="*/ 0 h 2132734"/>
              <a:gd name="connsiteX1" fmla="*/ 2203753 w 2203753"/>
              <a:gd name="connsiteY1" fmla="*/ 0 h 2132734"/>
              <a:gd name="connsiteX2" fmla="*/ 2203753 w 2203753"/>
              <a:gd name="connsiteY2" fmla="*/ 576461 h 2132734"/>
              <a:gd name="connsiteX3" fmla="*/ 647480 w 2203753"/>
              <a:gd name="connsiteY3" fmla="*/ 2132734 h 2132734"/>
              <a:gd name="connsiteX4" fmla="*/ 0 w 2203753"/>
              <a:gd name="connsiteY4" fmla="*/ 1485255 h 2132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03753" h="2132734">
                <a:moveTo>
                  <a:pt x="0" y="0"/>
                </a:moveTo>
                <a:lnTo>
                  <a:pt x="2203753" y="0"/>
                </a:lnTo>
                <a:lnTo>
                  <a:pt x="2203753" y="576461"/>
                </a:lnTo>
                <a:lnTo>
                  <a:pt x="647480" y="2132734"/>
                </a:lnTo>
                <a:lnTo>
                  <a:pt x="0" y="1485255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849CA57-76BD-4CF2-80BA-D7A46A01B7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769787" y="5439893"/>
            <a:ext cx="928467" cy="928467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35E9085E-E730-4768-83D4-6CB7E98971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3401311" y="734311"/>
            <a:ext cx="5389379" cy="5389379"/>
          </a:xfrm>
          <a:custGeom>
            <a:avLst/>
            <a:gdLst>
              <a:gd name="connsiteX0" fmla="*/ 0 w 5389379"/>
              <a:gd name="connsiteY0" fmla="*/ 540040 h 5389379"/>
              <a:gd name="connsiteX1" fmla="*/ 540040 w 5389379"/>
              <a:gd name="connsiteY1" fmla="*/ 0 h 5389379"/>
              <a:gd name="connsiteX2" fmla="*/ 5389379 w 5389379"/>
              <a:gd name="connsiteY2" fmla="*/ 0 h 5389379"/>
              <a:gd name="connsiteX3" fmla="*/ 5389379 w 5389379"/>
              <a:gd name="connsiteY3" fmla="*/ 4838655 h 5389379"/>
              <a:gd name="connsiteX4" fmla="*/ 4838655 w 5389379"/>
              <a:gd name="connsiteY4" fmla="*/ 5389379 h 5389379"/>
              <a:gd name="connsiteX5" fmla="*/ 0 w 5389379"/>
              <a:gd name="connsiteY5" fmla="*/ 5389379 h 5389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9379" h="5389379">
                <a:moveTo>
                  <a:pt x="0" y="540040"/>
                </a:moveTo>
                <a:lnTo>
                  <a:pt x="540040" y="0"/>
                </a:lnTo>
                <a:lnTo>
                  <a:pt x="5389379" y="0"/>
                </a:lnTo>
                <a:lnTo>
                  <a:pt x="5389379" y="4838655"/>
                </a:lnTo>
                <a:lnTo>
                  <a:pt x="4838655" y="5389379"/>
                </a:lnTo>
                <a:lnTo>
                  <a:pt x="0" y="538937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973272FE-A474-4CAE-8CA2-BCC8B476C3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700283" y="33283"/>
            <a:ext cx="6791435" cy="6791435"/>
          </a:xfrm>
          <a:custGeom>
            <a:avLst/>
            <a:gdLst>
              <a:gd name="connsiteX0" fmla="*/ 1860938 w 6791435"/>
              <a:gd name="connsiteY0" fmla="*/ 81158 h 6791435"/>
              <a:gd name="connsiteX1" fmla="*/ 1942096 w 6791435"/>
              <a:gd name="connsiteY1" fmla="*/ 0 h 6791435"/>
              <a:gd name="connsiteX2" fmla="*/ 6791435 w 6791435"/>
              <a:gd name="connsiteY2" fmla="*/ 0 h 6791435"/>
              <a:gd name="connsiteX3" fmla="*/ 6791435 w 6791435"/>
              <a:gd name="connsiteY3" fmla="*/ 4838655 h 6791435"/>
              <a:gd name="connsiteX4" fmla="*/ 6710277 w 6791435"/>
              <a:gd name="connsiteY4" fmla="*/ 4919813 h 6791435"/>
              <a:gd name="connsiteX5" fmla="*/ 6710277 w 6791435"/>
              <a:gd name="connsiteY5" fmla="*/ 81158 h 6791435"/>
              <a:gd name="connsiteX6" fmla="*/ 0 w 6791435"/>
              <a:gd name="connsiteY6" fmla="*/ 1942096 h 6791435"/>
              <a:gd name="connsiteX7" fmla="*/ 81158 w 6791435"/>
              <a:gd name="connsiteY7" fmla="*/ 1860938 h 6791435"/>
              <a:gd name="connsiteX8" fmla="*/ 81158 w 6791435"/>
              <a:gd name="connsiteY8" fmla="*/ 6710277 h 6791435"/>
              <a:gd name="connsiteX9" fmla="*/ 4919813 w 6791435"/>
              <a:gd name="connsiteY9" fmla="*/ 6710277 h 6791435"/>
              <a:gd name="connsiteX10" fmla="*/ 4838655 w 6791435"/>
              <a:gd name="connsiteY10" fmla="*/ 6791435 h 6791435"/>
              <a:gd name="connsiteX11" fmla="*/ 0 w 6791435"/>
              <a:gd name="connsiteY11" fmla="*/ 6791435 h 6791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91435" h="6791435">
                <a:moveTo>
                  <a:pt x="1860938" y="81158"/>
                </a:moveTo>
                <a:lnTo>
                  <a:pt x="1942096" y="0"/>
                </a:lnTo>
                <a:lnTo>
                  <a:pt x="6791435" y="0"/>
                </a:lnTo>
                <a:lnTo>
                  <a:pt x="6791435" y="4838655"/>
                </a:lnTo>
                <a:lnTo>
                  <a:pt x="6710277" y="4919813"/>
                </a:lnTo>
                <a:lnTo>
                  <a:pt x="6710277" y="81158"/>
                </a:lnTo>
                <a:close/>
                <a:moveTo>
                  <a:pt x="0" y="1942096"/>
                </a:moveTo>
                <a:lnTo>
                  <a:pt x="81158" y="1860938"/>
                </a:lnTo>
                <a:lnTo>
                  <a:pt x="81158" y="6710277"/>
                </a:lnTo>
                <a:lnTo>
                  <a:pt x="4919813" y="6710277"/>
                </a:lnTo>
                <a:lnTo>
                  <a:pt x="4838655" y="6791435"/>
                </a:lnTo>
                <a:lnTo>
                  <a:pt x="0" y="6791435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F03CA3-F432-4AA0-BF80-F8E2F7655C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4642" y="2353641"/>
            <a:ext cx="5782716" cy="2150719"/>
          </a:xfrm>
          <a:noFill/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4800" b="1" kern="1200" dirty="0">
                <a:solidFill>
                  <a:srgbClr val="080808"/>
                </a:solidFill>
                <a:latin typeface="Candara" panose="020E0502030303020204" pitchFamily="34" charset="0"/>
              </a:rPr>
              <a:t>6. </a:t>
            </a:r>
            <a:r>
              <a:rPr lang="en-US" sz="4800" b="1" kern="1200" dirty="0" err="1">
                <a:solidFill>
                  <a:srgbClr val="080808"/>
                </a:solidFill>
                <a:latin typeface="Candara" panose="020E0502030303020204" pitchFamily="34" charset="0"/>
              </a:rPr>
              <a:t>Назовите</a:t>
            </a:r>
            <a:r>
              <a:rPr lang="en-US" sz="4800" b="1" kern="1200" dirty="0">
                <a:solidFill>
                  <a:srgbClr val="080808"/>
                </a:solidFill>
                <a:latin typeface="Candara" panose="020E0502030303020204" pitchFamily="34" charset="0"/>
              </a:rPr>
              <a:t> </a:t>
            </a:r>
            <a:r>
              <a:rPr lang="en-US" sz="4800" b="1" kern="1200" dirty="0" err="1">
                <a:solidFill>
                  <a:srgbClr val="080808"/>
                </a:solidFill>
                <a:latin typeface="Candara" panose="020E0502030303020204" pitchFamily="34" charset="0"/>
              </a:rPr>
              <a:t>самый</a:t>
            </a:r>
            <a:r>
              <a:rPr lang="en-US" sz="4800" b="1" kern="1200" dirty="0">
                <a:solidFill>
                  <a:srgbClr val="080808"/>
                </a:solidFill>
                <a:latin typeface="Candara" panose="020E0502030303020204" pitchFamily="34" charset="0"/>
              </a:rPr>
              <a:t> </a:t>
            </a:r>
            <a:r>
              <a:rPr lang="en-US" sz="4800" b="1" kern="1200" dirty="0" err="1">
                <a:solidFill>
                  <a:srgbClr val="080808"/>
                </a:solidFill>
                <a:latin typeface="Candara" panose="020E0502030303020204" pitchFamily="34" charset="0"/>
              </a:rPr>
              <a:t>крупный</a:t>
            </a:r>
            <a:r>
              <a:rPr lang="en-US" sz="4800" b="1" kern="1200" dirty="0">
                <a:solidFill>
                  <a:srgbClr val="080808"/>
                </a:solidFill>
                <a:latin typeface="Candara" panose="020E0502030303020204" pitchFamily="34" charset="0"/>
              </a:rPr>
              <a:t> </a:t>
            </a:r>
            <a:r>
              <a:rPr lang="en-US" sz="4800" b="1" kern="1200" dirty="0" err="1">
                <a:solidFill>
                  <a:srgbClr val="080808"/>
                </a:solidFill>
                <a:latin typeface="Candara" panose="020E0502030303020204" pitchFamily="34" charset="0"/>
              </a:rPr>
              <a:t>рынок</a:t>
            </a:r>
            <a:r>
              <a:rPr lang="en-US" sz="4800" b="1" kern="1200" dirty="0">
                <a:solidFill>
                  <a:srgbClr val="080808"/>
                </a:solidFill>
                <a:latin typeface="Candara" panose="020E0502030303020204" pitchFamily="34" charset="0"/>
              </a:rPr>
              <a:t> </a:t>
            </a:r>
            <a:r>
              <a:rPr lang="en-US" sz="4800" b="1" kern="1200" dirty="0" err="1">
                <a:solidFill>
                  <a:srgbClr val="080808"/>
                </a:solidFill>
                <a:latin typeface="Candara" panose="020E0502030303020204" pitchFamily="34" charset="0"/>
              </a:rPr>
              <a:t>работорговли</a:t>
            </a:r>
            <a:r>
              <a:rPr lang="en-US" sz="4800" b="1" kern="1200" dirty="0">
                <a:solidFill>
                  <a:srgbClr val="080808"/>
                </a:solidFill>
                <a:latin typeface="Candara" panose="020E0502030303020204" pitchFamily="34" charset="0"/>
              </a:rPr>
              <a:t> в </a:t>
            </a:r>
            <a:r>
              <a:rPr lang="en-US" sz="4800" b="1" kern="1200" dirty="0" err="1">
                <a:solidFill>
                  <a:srgbClr val="080808"/>
                </a:solidFill>
                <a:latin typeface="Candara" panose="020E0502030303020204" pitchFamily="34" charset="0"/>
              </a:rPr>
              <a:t>Средиземноморье</a:t>
            </a:r>
            <a:r>
              <a:rPr lang="en-US" sz="4800" b="1" kern="1200" dirty="0">
                <a:solidFill>
                  <a:srgbClr val="080808"/>
                </a:solidFill>
                <a:latin typeface="Candara" panose="020E0502030303020204" pitchFamily="34" charset="0"/>
              </a:rPr>
              <a:t> </a:t>
            </a: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E07981EA-05A6-437C-88D7-B377B92B03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9629823" y="5457591"/>
            <a:ext cx="2231794" cy="2568811"/>
          </a:xfrm>
          <a:custGeom>
            <a:avLst/>
            <a:gdLst>
              <a:gd name="connsiteX0" fmla="*/ 0 w 2940086"/>
              <a:gd name="connsiteY0" fmla="*/ 0 h 3384061"/>
              <a:gd name="connsiteX1" fmla="*/ 2496112 w 2940086"/>
              <a:gd name="connsiteY1" fmla="*/ 0 h 3384061"/>
              <a:gd name="connsiteX2" fmla="*/ 2940086 w 2940086"/>
              <a:gd name="connsiteY2" fmla="*/ 443975 h 3384061"/>
              <a:gd name="connsiteX3" fmla="*/ 0 w 2940086"/>
              <a:gd name="connsiteY3" fmla="*/ 3384061 h 3384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40086" h="3384061">
                <a:moveTo>
                  <a:pt x="0" y="0"/>
                </a:moveTo>
                <a:lnTo>
                  <a:pt x="2496112" y="0"/>
                </a:lnTo>
                <a:lnTo>
                  <a:pt x="2940086" y="443975"/>
                </a:lnTo>
                <a:lnTo>
                  <a:pt x="0" y="3384061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5E3C750-986E-4769-B1AE-49289FBEE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9720059" y="5243545"/>
            <a:ext cx="959985" cy="959985"/>
          </a:xfrm>
          <a:prstGeom prst="rect">
            <a:avLst/>
          </a:pr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903797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D5189306-04D9-4982-9EBE-938B344A11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102C4642-2AB4-49A1-89D9-3E5C01E99D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-1872577" y="1372793"/>
            <a:ext cx="6135300" cy="5537781"/>
          </a:xfrm>
          <a:custGeom>
            <a:avLst/>
            <a:gdLst>
              <a:gd name="connsiteX0" fmla="*/ 0 w 6135300"/>
              <a:gd name="connsiteY0" fmla="*/ 0 h 5537781"/>
              <a:gd name="connsiteX1" fmla="*/ 6135300 w 6135300"/>
              <a:gd name="connsiteY1" fmla="*/ 0 h 5537781"/>
              <a:gd name="connsiteX2" fmla="*/ 6135300 w 6135300"/>
              <a:gd name="connsiteY2" fmla="*/ 3548931 h 5537781"/>
              <a:gd name="connsiteX3" fmla="*/ 4146451 w 6135300"/>
              <a:gd name="connsiteY3" fmla="*/ 5537781 h 5537781"/>
              <a:gd name="connsiteX4" fmla="*/ 0 w 6135300"/>
              <a:gd name="connsiteY4" fmla="*/ 1391331 h 5537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35300" h="5537781">
                <a:moveTo>
                  <a:pt x="0" y="0"/>
                </a:moveTo>
                <a:lnTo>
                  <a:pt x="6135300" y="0"/>
                </a:lnTo>
                <a:lnTo>
                  <a:pt x="6135300" y="3548931"/>
                </a:lnTo>
                <a:lnTo>
                  <a:pt x="4146451" y="5537781"/>
                </a:lnTo>
                <a:lnTo>
                  <a:pt x="0" y="1391331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82EAAEF9-78E9-4B67-93B4-CD09F75703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069931" y="-1536286"/>
            <a:ext cx="6135300" cy="6135298"/>
          </a:xfrm>
          <a:custGeom>
            <a:avLst/>
            <a:gdLst>
              <a:gd name="connsiteX0" fmla="*/ 0 w 6135300"/>
              <a:gd name="connsiteY0" fmla="*/ 3971712 h 6135298"/>
              <a:gd name="connsiteX1" fmla="*/ 3971712 w 6135300"/>
              <a:gd name="connsiteY1" fmla="*/ 0 h 6135298"/>
              <a:gd name="connsiteX2" fmla="*/ 6135300 w 6135300"/>
              <a:gd name="connsiteY2" fmla="*/ 0 h 6135298"/>
              <a:gd name="connsiteX3" fmla="*/ 6135300 w 6135300"/>
              <a:gd name="connsiteY3" fmla="*/ 6135298 h 6135298"/>
              <a:gd name="connsiteX4" fmla="*/ 0 w 6135300"/>
              <a:gd name="connsiteY4" fmla="*/ 6135298 h 6135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35300" h="6135298">
                <a:moveTo>
                  <a:pt x="0" y="3971712"/>
                </a:moveTo>
                <a:lnTo>
                  <a:pt x="3971712" y="0"/>
                </a:lnTo>
                <a:lnTo>
                  <a:pt x="6135300" y="0"/>
                </a:lnTo>
                <a:lnTo>
                  <a:pt x="6135300" y="6135298"/>
                </a:lnTo>
                <a:lnTo>
                  <a:pt x="0" y="6135298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2CE23D09-8BA3-4FEE-892D-ACE847DC08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8050242" y="292975"/>
            <a:ext cx="5056735" cy="9206602"/>
          </a:xfrm>
          <a:custGeom>
            <a:avLst/>
            <a:gdLst>
              <a:gd name="connsiteX0" fmla="*/ 0 w 5053652"/>
              <a:gd name="connsiteY0" fmla="*/ 209273 h 9200989"/>
              <a:gd name="connsiteX1" fmla="*/ 209274 w 5053652"/>
              <a:gd name="connsiteY1" fmla="*/ 0 h 9200989"/>
              <a:gd name="connsiteX2" fmla="*/ 5053652 w 5053652"/>
              <a:gd name="connsiteY2" fmla="*/ 4844379 h 9200989"/>
              <a:gd name="connsiteX3" fmla="*/ 697042 w 5053652"/>
              <a:gd name="connsiteY3" fmla="*/ 9200989 h 9200989"/>
              <a:gd name="connsiteX4" fmla="*/ 0 w 5053652"/>
              <a:gd name="connsiteY4" fmla="*/ 9200989 h 9200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3652" h="9200989">
                <a:moveTo>
                  <a:pt x="0" y="209273"/>
                </a:moveTo>
                <a:lnTo>
                  <a:pt x="209274" y="0"/>
                </a:lnTo>
                <a:lnTo>
                  <a:pt x="5053652" y="4844379"/>
                </a:lnTo>
                <a:lnTo>
                  <a:pt x="697042" y="9200989"/>
                </a:lnTo>
                <a:lnTo>
                  <a:pt x="0" y="9200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707F116-8EC0-4822-9067-186AC8C96E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138684" y="1316432"/>
            <a:ext cx="4225136" cy="422513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6BFBE7AA-40DE-4FE5-B385-5CA874501B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563919" y="753376"/>
            <a:ext cx="5353835" cy="5353835"/>
          </a:xfrm>
          <a:custGeom>
            <a:avLst/>
            <a:gdLst>
              <a:gd name="connsiteX0" fmla="*/ 690506 w 5353835"/>
              <a:gd name="connsiteY0" fmla="*/ 5273742 h 5353835"/>
              <a:gd name="connsiteX1" fmla="*/ 4927602 w 5353835"/>
              <a:gd name="connsiteY1" fmla="*/ 5273742 h 5353835"/>
              <a:gd name="connsiteX2" fmla="*/ 4847509 w 5353835"/>
              <a:gd name="connsiteY2" fmla="*/ 5353835 h 5353835"/>
              <a:gd name="connsiteX3" fmla="*/ 770599 w 5353835"/>
              <a:gd name="connsiteY3" fmla="*/ 5353835 h 5353835"/>
              <a:gd name="connsiteX4" fmla="*/ 422575 w 5353835"/>
              <a:gd name="connsiteY4" fmla="*/ 80093 h 5353835"/>
              <a:gd name="connsiteX5" fmla="*/ 502668 w 5353835"/>
              <a:gd name="connsiteY5" fmla="*/ 0 h 5353835"/>
              <a:gd name="connsiteX6" fmla="*/ 5353835 w 5353835"/>
              <a:gd name="connsiteY6" fmla="*/ 0 h 5353835"/>
              <a:gd name="connsiteX7" fmla="*/ 5353835 w 5353835"/>
              <a:gd name="connsiteY7" fmla="*/ 4847509 h 5353835"/>
              <a:gd name="connsiteX8" fmla="*/ 5273742 w 5353835"/>
              <a:gd name="connsiteY8" fmla="*/ 4927602 h 5353835"/>
              <a:gd name="connsiteX9" fmla="*/ 5273742 w 5353835"/>
              <a:gd name="connsiteY9" fmla="*/ 80093 h 5353835"/>
              <a:gd name="connsiteX10" fmla="*/ 0 w 5353835"/>
              <a:gd name="connsiteY10" fmla="*/ 502667 h 5353835"/>
              <a:gd name="connsiteX11" fmla="*/ 80093 w 5353835"/>
              <a:gd name="connsiteY11" fmla="*/ 422574 h 5353835"/>
              <a:gd name="connsiteX12" fmla="*/ 80093 w 5353835"/>
              <a:gd name="connsiteY12" fmla="*/ 4663329 h 5353835"/>
              <a:gd name="connsiteX13" fmla="*/ 0 w 5353835"/>
              <a:gd name="connsiteY13" fmla="*/ 4583236 h 5353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353835" h="5353835">
                <a:moveTo>
                  <a:pt x="690506" y="5273742"/>
                </a:moveTo>
                <a:lnTo>
                  <a:pt x="4927602" y="5273742"/>
                </a:lnTo>
                <a:lnTo>
                  <a:pt x="4847509" y="5353835"/>
                </a:lnTo>
                <a:lnTo>
                  <a:pt x="770599" y="5353835"/>
                </a:lnTo>
                <a:close/>
                <a:moveTo>
                  <a:pt x="422575" y="80093"/>
                </a:moveTo>
                <a:lnTo>
                  <a:pt x="502668" y="0"/>
                </a:lnTo>
                <a:lnTo>
                  <a:pt x="5353835" y="0"/>
                </a:lnTo>
                <a:lnTo>
                  <a:pt x="5353835" y="4847509"/>
                </a:lnTo>
                <a:lnTo>
                  <a:pt x="5273742" y="4927602"/>
                </a:lnTo>
                <a:lnTo>
                  <a:pt x="5273742" y="80093"/>
                </a:lnTo>
                <a:close/>
                <a:moveTo>
                  <a:pt x="0" y="502667"/>
                </a:moveTo>
                <a:lnTo>
                  <a:pt x="80093" y="422574"/>
                </a:lnTo>
                <a:lnTo>
                  <a:pt x="80093" y="4663329"/>
                </a:lnTo>
                <a:lnTo>
                  <a:pt x="0" y="4583236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57401F-3CF9-41F7-88C1-076617C238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6701" y="2119891"/>
            <a:ext cx="4248318" cy="261821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b="1" kern="1200" dirty="0">
                <a:solidFill>
                  <a:srgbClr val="080808"/>
                </a:solidFill>
                <a:latin typeface="Candara" panose="020E0502030303020204" pitchFamily="34" charset="0"/>
              </a:rPr>
              <a:t>7. </a:t>
            </a:r>
            <a:r>
              <a:rPr lang="en-US" sz="3600" b="1" kern="1200" dirty="0" err="1">
                <a:solidFill>
                  <a:srgbClr val="080808"/>
                </a:solidFill>
                <a:latin typeface="Candara" panose="020E0502030303020204" pitchFamily="34" charset="0"/>
              </a:rPr>
              <a:t>Перечислите</a:t>
            </a:r>
            <a:r>
              <a:rPr lang="en-US" sz="3600" b="1" kern="1200" dirty="0">
                <a:solidFill>
                  <a:srgbClr val="080808"/>
                </a:solidFill>
                <a:latin typeface="Candara" panose="020E0502030303020204" pitchFamily="34" charset="0"/>
              </a:rPr>
              <a:t>, в </a:t>
            </a:r>
            <a:r>
              <a:rPr lang="en-US" sz="3600" b="1" kern="1200" dirty="0" err="1">
                <a:solidFill>
                  <a:srgbClr val="080808"/>
                </a:solidFill>
                <a:latin typeface="Candara" panose="020E0502030303020204" pitchFamily="34" charset="0"/>
              </a:rPr>
              <a:t>качестве</a:t>
            </a:r>
            <a:r>
              <a:rPr lang="en-US" sz="3600" b="1" kern="1200" dirty="0">
                <a:solidFill>
                  <a:srgbClr val="080808"/>
                </a:solidFill>
                <a:latin typeface="Candara" panose="020E0502030303020204" pitchFamily="34" charset="0"/>
              </a:rPr>
              <a:t> </a:t>
            </a:r>
            <a:r>
              <a:rPr lang="en-US" sz="3600" b="1" kern="1200" dirty="0" err="1">
                <a:solidFill>
                  <a:srgbClr val="080808"/>
                </a:solidFill>
                <a:latin typeface="Candara" panose="020E0502030303020204" pitchFamily="34" charset="0"/>
              </a:rPr>
              <a:t>кого</a:t>
            </a:r>
            <a:r>
              <a:rPr lang="en-US" sz="3600" b="1" kern="1200" dirty="0">
                <a:solidFill>
                  <a:srgbClr val="080808"/>
                </a:solidFill>
                <a:latin typeface="Candara" panose="020E0502030303020204" pitchFamily="34" charset="0"/>
              </a:rPr>
              <a:t> </a:t>
            </a:r>
            <a:r>
              <a:rPr lang="en-US" sz="3600" b="1" kern="1200" dirty="0" err="1">
                <a:solidFill>
                  <a:srgbClr val="080808"/>
                </a:solidFill>
                <a:latin typeface="Candara" panose="020E0502030303020204" pitchFamily="34" charset="0"/>
              </a:rPr>
              <a:t>использовали</a:t>
            </a:r>
            <a:r>
              <a:rPr lang="en-US" sz="3600" b="1" kern="1200" dirty="0">
                <a:solidFill>
                  <a:srgbClr val="080808"/>
                </a:solidFill>
                <a:latin typeface="Candara" panose="020E0502030303020204" pitchFamily="34" charset="0"/>
              </a:rPr>
              <a:t> </a:t>
            </a:r>
            <a:r>
              <a:rPr lang="en-US" sz="3600" b="1" kern="1200" dirty="0" err="1">
                <a:solidFill>
                  <a:srgbClr val="080808"/>
                </a:solidFill>
                <a:latin typeface="Candara" panose="020E0502030303020204" pitchFamily="34" charset="0"/>
              </a:rPr>
              <a:t>рабов</a:t>
            </a:r>
            <a:r>
              <a:rPr lang="en-US" sz="3600" b="1" kern="1200" dirty="0">
                <a:solidFill>
                  <a:srgbClr val="080808"/>
                </a:solidFill>
                <a:latin typeface="Candara" panose="020E0502030303020204" pitchFamily="34" charset="0"/>
              </a:rPr>
              <a:t> в </a:t>
            </a:r>
            <a:r>
              <a:rPr lang="en-US" sz="3600" b="1" kern="1200" dirty="0" err="1">
                <a:solidFill>
                  <a:srgbClr val="080808"/>
                </a:solidFill>
                <a:latin typeface="Candara" panose="020E0502030303020204" pitchFamily="34" charset="0"/>
              </a:rPr>
              <a:t>Древнем</a:t>
            </a:r>
            <a:r>
              <a:rPr lang="en-US" sz="3600" b="1" kern="1200" dirty="0">
                <a:solidFill>
                  <a:srgbClr val="080808"/>
                </a:solidFill>
                <a:latin typeface="Candara" panose="020E0502030303020204" pitchFamily="34" charset="0"/>
              </a:rPr>
              <a:t> </a:t>
            </a:r>
            <a:r>
              <a:rPr lang="en-US" sz="3600" b="1" kern="1200" dirty="0" err="1">
                <a:solidFill>
                  <a:srgbClr val="080808"/>
                </a:solidFill>
                <a:latin typeface="Candara" panose="020E0502030303020204" pitchFamily="34" charset="0"/>
              </a:rPr>
              <a:t>Риме</a:t>
            </a:r>
            <a:endParaRPr lang="en-US" sz="3600" b="1" kern="1200" dirty="0">
              <a:solidFill>
                <a:srgbClr val="080808"/>
              </a:solidFill>
              <a:latin typeface="Candara" panose="020E0502030303020204" pitchFamily="34" charset="0"/>
            </a:endParaRPr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41ACE746-85D5-45EE-8944-61B542B392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7026569" y="0"/>
            <a:ext cx="3216074" cy="1608038"/>
          </a:xfrm>
          <a:prstGeom prst="triangle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00BB3E03-CC38-4FA6-9A99-701C62D05A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86059" y="4738109"/>
            <a:ext cx="4239780" cy="2119891"/>
          </a:xfrm>
          <a:prstGeom prst="triangle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332536"/>
      </p:ext>
    </p:extLst>
  </p:cSld>
  <p:clrMapOvr>
    <a:masterClrMapping/>
  </p:clrMapOvr>
  <p:transition>
    <p:split orient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6">
            <a:extLst>
              <a:ext uri="{FF2B5EF4-FFF2-40B4-BE49-F238E27FC236}">
                <a16:creationId xmlns:a16="http://schemas.microsoft.com/office/drawing/2014/main" id="{88294908-8B00-4F58-BBBA-20F71A40AA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Freeform: Shape 8">
            <a:extLst>
              <a:ext uri="{FF2B5EF4-FFF2-40B4-BE49-F238E27FC236}">
                <a16:creationId xmlns:a16="http://schemas.microsoft.com/office/drawing/2014/main" id="{4364C879-1404-4203-8E9D-CC5DE0A621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82782" y="-1386168"/>
            <a:ext cx="2424873" cy="3611191"/>
          </a:xfrm>
          <a:custGeom>
            <a:avLst/>
            <a:gdLst>
              <a:gd name="connsiteX0" fmla="*/ 0 w 2424873"/>
              <a:gd name="connsiteY0" fmla="*/ 2424874 h 3611191"/>
              <a:gd name="connsiteX1" fmla="*/ 2424873 w 2424873"/>
              <a:gd name="connsiteY1" fmla="*/ 0 h 3611191"/>
              <a:gd name="connsiteX2" fmla="*/ 2424873 w 2424873"/>
              <a:gd name="connsiteY2" fmla="*/ 3611191 h 3611191"/>
              <a:gd name="connsiteX3" fmla="*/ 1186317 w 2424873"/>
              <a:gd name="connsiteY3" fmla="*/ 3611191 h 3611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24873" h="3611191">
                <a:moveTo>
                  <a:pt x="0" y="2424874"/>
                </a:moveTo>
                <a:lnTo>
                  <a:pt x="2424873" y="0"/>
                </a:lnTo>
                <a:lnTo>
                  <a:pt x="2424873" y="3611191"/>
                </a:lnTo>
                <a:lnTo>
                  <a:pt x="1186317" y="3611191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0" name="Freeform: Shape 10">
            <a:extLst>
              <a:ext uri="{FF2B5EF4-FFF2-40B4-BE49-F238E27FC236}">
                <a16:creationId xmlns:a16="http://schemas.microsoft.com/office/drawing/2014/main" id="{84617302-4B0D-4351-A6BB-6F0930D943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571000" y="-338582"/>
            <a:ext cx="1635955" cy="1635955"/>
          </a:xfrm>
          <a:custGeom>
            <a:avLst/>
            <a:gdLst>
              <a:gd name="connsiteX0" fmla="*/ 0 w 1635955"/>
              <a:gd name="connsiteY0" fmla="*/ 957987 h 1635955"/>
              <a:gd name="connsiteX1" fmla="*/ 957987 w 1635955"/>
              <a:gd name="connsiteY1" fmla="*/ 0 h 1635955"/>
              <a:gd name="connsiteX2" fmla="*/ 1635955 w 1635955"/>
              <a:gd name="connsiteY2" fmla="*/ 0 h 1635955"/>
              <a:gd name="connsiteX3" fmla="*/ 1635955 w 1635955"/>
              <a:gd name="connsiteY3" fmla="*/ 1635955 h 1635955"/>
              <a:gd name="connsiteX4" fmla="*/ 0 w 1635955"/>
              <a:gd name="connsiteY4" fmla="*/ 1635955 h 1635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35955" h="1635955">
                <a:moveTo>
                  <a:pt x="0" y="957987"/>
                </a:moveTo>
                <a:lnTo>
                  <a:pt x="957987" y="0"/>
                </a:lnTo>
                <a:lnTo>
                  <a:pt x="1635955" y="0"/>
                </a:lnTo>
                <a:lnTo>
                  <a:pt x="1635955" y="1635955"/>
                </a:lnTo>
                <a:lnTo>
                  <a:pt x="0" y="1635955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1" name="Freeform: Shape 12">
            <a:extLst>
              <a:ext uri="{FF2B5EF4-FFF2-40B4-BE49-F238E27FC236}">
                <a16:creationId xmlns:a16="http://schemas.microsoft.com/office/drawing/2014/main" id="{DA2C7802-C2E0-4218-8F89-8DD7CCD2CD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9627985" y="-6588"/>
            <a:ext cx="4059393" cy="2548110"/>
          </a:xfrm>
          <a:custGeom>
            <a:avLst/>
            <a:gdLst>
              <a:gd name="connsiteX0" fmla="*/ 0 w 4059393"/>
              <a:gd name="connsiteY0" fmla="*/ 1511282 h 2548110"/>
              <a:gd name="connsiteX1" fmla="*/ 1511282 w 4059393"/>
              <a:gd name="connsiteY1" fmla="*/ 0 h 2548110"/>
              <a:gd name="connsiteX2" fmla="*/ 4059393 w 4059393"/>
              <a:gd name="connsiteY2" fmla="*/ 2548110 h 2548110"/>
              <a:gd name="connsiteX3" fmla="*/ 0 w 4059393"/>
              <a:gd name="connsiteY3" fmla="*/ 2548110 h 254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59393" h="2548110">
                <a:moveTo>
                  <a:pt x="0" y="1511282"/>
                </a:moveTo>
                <a:lnTo>
                  <a:pt x="1511282" y="0"/>
                </a:lnTo>
                <a:lnTo>
                  <a:pt x="4059393" y="2548110"/>
                </a:lnTo>
                <a:lnTo>
                  <a:pt x="0" y="254811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2" name="Rectangle 14">
            <a:extLst>
              <a:ext uri="{FF2B5EF4-FFF2-40B4-BE49-F238E27FC236}">
                <a16:creationId xmlns:a16="http://schemas.microsoft.com/office/drawing/2014/main" id="{A6D7111A-21E5-4EE9-8A78-10E5530F01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262924" y="1465780"/>
            <a:ext cx="1185708" cy="118570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3" name="Freeform: Shape 16">
            <a:extLst>
              <a:ext uri="{FF2B5EF4-FFF2-40B4-BE49-F238E27FC236}">
                <a16:creationId xmlns:a16="http://schemas.microsoft.com/office/drawing/2014/main" id="{A3969E80-A77B-49FC-9122-D89AFD5EE1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-29557" y="5198743"/>
            <a:ext cx="2444907" cy="2366116"/>
          </a:xfrm>
          <a:custGeom>
            <a:avLst/>
            <a:gdLst>
              <a:gd name="connsiteX0" fmla="*/ 0 w 2203753"/>
              <a:gd name="connsiteY0" fmla="*/ 0 h 2132734"/>
              <a:gd name="connsiteX1" fmla="*/ 2203753 w 2203753"/>
              <a:gd name="connsiteY1" fmla="*/ 0 h 2132734"/>
              <a:gd name="connsiteX2" fmla="*/ 2203753 w 2203753"/>
              <a:gd name="connsiteY2" fmla="*/ 576461 h 2132734"/>
              <a:gd name="connsiteX3" fmla="*/ 647480 w 2203753"/>
              <a:gd name="connsiteY3" fmla="*/ 2132734 h 2132734"/>
              <a:gd name="connsiteX4" fmla="*/ 0 w 2203753"/>
              <a:gd name="connsiteY4" fmla="*/ 1485255 h 2132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03753" h="2132734">
                <a:moveTo>
                  <a:pt x="0" y="0"/>
                </a:moveTo>
                <a:lnTo>
                  <a:pt x="2203753" y="0"/>
                </a:lnTo>
                <a:lnTo>
                  <a:pt x="2203753" y="576461"/>
                </a:lnTo>
                <a:lnTo>
                  <a:pt x="647480" y="2132734"/>
                </a:lnTo>
                <a:lnTo>
                  <a:pt x="0" y="1485255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4" name="Rectangle 18">
            <a:extLst>
              <a:ext uri="{FF2B5EF4-FFF2-40B4-BE49-F238E27FC236}">
                <a16:creationId xmlns:a16="http://schemas.microsoft.com/office/drawing/2014/main" id="{1849CA57-76BD-4CF2-80BA-D7A46A01B7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769787" y="5439893"/>
            <a:ext cx="928467" cy="928467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5" name="Freeform: Shape 20">
            <a:extLst>
              <a:ext uri="{FF2B5EF4-FFF2-40B4-BE49-F238E27FC236}">
                <a16:creationId xmlns:a16="http://schemas.microsoft.com/office/drawing/2014/main" id="{35E9085E-E730-4768-83D4-6CB7E98971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3401311" y="734311"/>
            <a:ext cx="5389379" cy="5389379"/>
          </a:xfrm>
          <a:custGeom>
            <a:avLst/>
            <a:gdLst>
              <a:gd name="connsiteX0" fmla="*/ 0 w 5389379"/>
              <a:gd name="connsiteY0" fmla="*/ 540040 h 5389379"/>
              <a:gd name="connsiteX1" fmla="*/ 540040 w 5389379"/>
              <a:gd name="connsiteY1" fmla="*/ 0 h 5389379"/>
              <a:gd name="connsiteX2" fmla="*/ 5389379 w 5389379"/>
              <a:gd name="connsiteY2" fmla="*/ 0 h 5389379"/>
              <a:gd name="connsiteX3" fmla="*/ 5389379 w 5389379"/>
              <a:gd name="connsiteY3" fmla="*/ 4838655 h 5389379"/>
              <a:gd name="connsiteX4" fmla="*/ 4838655 w 5389379"/>
              <a:gd name="connsiteY4" fmla="*/ 5389379 h 5389379"/>
              <a:gd name="connsiteX5" fmla="*/ 0 w 5389379"/>
              <a:gd name="connsiteY5" fmla="*/ 5389379 h 5389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9379" h="5389379">
                <a:moveTo>
                  <a:pt x="0" y="540040"/>
                </a:moveTo>
                <a:lnTo>
                  <a:pt x="540040" y="0"/>
                </a:lnTo>
                <a:lnTo>
                  <a:pt x="5389379" y="0"/>
                </a:lnTo>
                <a:lnTo>
                  <a:pt x="5389379" y="4838655"/>
                </a:lnTo>
                <a:lnTo>
                  <a:pt x="4838655" y="5389379"/>
                </a:lnTo>
                <a:lnTo>
                  <a:pt x="0" y="538937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6" name="Freeform: Shape 22">
            <a:extLst>
              <a:ext uri="{FF2B5EF4-FFF2-40B4-BE49-F238E27FC236}">
                <a16:creationId xmlns:a16="http://schemas.microsoft.com/office/drawing/2014/main" id="{973272FE-A474-4CAE-8CA2-BCC8B476C3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700283" y="33283"/>
            <a:ext cx="6791435" cy="6791435"/>
          </a:xfrm>
          <a:custGeom>
            <a:avLst/>
            <a:gdLst>
              <a:gd name="connsiteX0" fmla="*/ 1860938 w 6791435"/>
              <a:gd name="connsiteY0" fmla="*/ 81158 h 6791435"/>
              <a:gd name="connsiteX1" fmla="*/ 1942096 w 6791435"/>
              <a:gd name="connsiteY1" fmla="*/ 0 h 6791435"/>
              <a:gd name="connsiteX2" fmla="*/ 6791435 w 6791435"/>
              <a:gd name="connsiteY2" fmla="*/ 0 h 6791435"/>
              <a:gd name="connsiteX3" fmla="*/ 6791435 w 6791435"/>
              <a:gd name="connsiteY3" fmla="*/ 4838655 h 6791435"/>
              <a:gd name="connsiteX4" fmla="*/ 6710277 w 6791435"/>
              <a:gd name="connsiteY4" fmla="*/ 4919813 h 6791435"/>
              <a:gd name="connsiteX5" fmla="*/ 6710277 w 6791435"/>
              <a:gd name="connsiteY5" fmla="*/ 81158 h 6791435"/>
              <a:gd name="connsiteX6" fmla="*/ 0 w 6791435"/>
              <a:gd name="connsiteY6" fmla="*/ 1942096 h 6791435"/>
              <a:gd name="connsiteX7" fmla="*/ 81158 w 6791435"/>
              <a:gd name="connsiteY7" fmla="*/ 1860938 h 6791435"/>
              <a:gd name="connsiteX8" fmla="*/ 81158 w 6791435"/>
              <a:gd name="connsiteY8" fmla="*/ 6710277 h 6791435"/>
              <a:gd name="connsiteX9" fmla="*/ 4919813 w 6791435"/>
              <a:gd name="connsiteY9" fmla="*/ 6710277 h 6791435"/>
              <a:gd name="connsiteX10" fmla="*/ 4838655 w 6791435"/>
              <a:gd name="connsiteY10" fmla="*/ 6791435 h 6791435"/>
              <a:gd name="connsiteX11" fmla="*/ 0 w 6791435"/>
              <a:gd name="connsiteY11" fmla="*/ 6791435 h 6791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91435" h="6791435">
                <a:moveTo>
                  <a:pt x="1860938" y="81158"/>
                </a:moveTo>
                <a:lnTo>
                  <a:pt x="1942096" y="0"/>
                </a:lnTo>
                <a:lnTo>
                  <a:pt x="6791435" y="0"/>
                </a:lnTo>
                <a:lnTo>
                  <a:pt x="6791435" y="4838655"/>
                </a:lnTo>
                <a:lnTo>
                  <a:pt x="6710277" y="4919813"/>
                </a:lnTo>
                <a:lnTo>
                  <a:pt x="6710277" y="81158"/>
                </a:lnTo>
                <a:close/>
                <a:moveTo>
                  <a:pt x="0" y="1942096"/>
                </a:moveTo>
                <a:lnTo>
                  <a:pt x="81158" y="1860938"/>
                </a:lnTo>
                <a:lnTo>
                  <a:pt x="81158" y="6710277"/>
                </a:lnTo>
                <a:lnTo>
                  <a:pt x="4919813" y="6710277"/>
                </a:lnTo>
                <a:lnTo>
                  <a:pt x="4838655" y="6791435"/>
                </a:lnTo>
                <a:lnTo>
                  <a:pt x="0" y="6791435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CC6639-4116-4797-94ED-CB28B5F7D3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4642" y="1711172"/>
            <a:ext cx="5782716" cy="3039454"/>
          </a:xfrm>
          <a:noFill/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4800" b="1" kern="1200" dirty="0">
                <a:solidFill>
                  <a:srgbClr val="080808"/>
                </a:solidFill>
                <a:latin typeface="Candara" panose="020E0502030303020204" pitchFamily="34" charset="0"/>
              </a:rPr>
              <a:t>8. </a:t>
            </a:r>
            <a:r>
              <a:rPr lang="en-US" sz="4800" b="1" kern="1200" dirty="0" err="1">
                <a:solidFill>
                  <a:srgbClr val="080808"/>
                </a:solidFill>
                <a:latin typeface="Candara" panose="020E0502030303020204" pitchFamily="34" charset="0"/>
              </a:rPr>
              <a:t>Объясните</a:t>
            </a:r>
            <a:r>
              <a:rPr lang="en-US" sz="4800" b="1" kern="1200" dirty="0">
                <a:solidFill>
                  <a:srgbClr val="080808"/>
                </a:solidFill>
                <a:latin typeface="Candara" panose="020E0502030303020204" pitchFamily="34" charset="0"/>
              </a:rPr>
              <a:t>, </a:t>
            </a:r>
            <a:r>
              <a:rPr lang="en-US" sz="4800" b="1" kern="1200" dirty="0" err="1">
                <a:solidFill>
                  <a:srgbClr val="080808"/>
                </a:solidFill>
                <a:latin typeface="Candara" panose="020E0502030303020204" pitchFamily="34" charset="0"/>
              </a:rPr>
              <a:t>что</a:t>
            </a:r>
            <a:r>
              <a:rPr lang="en-US" sz="4800" b="1" kern="1200" dirty="0">
                <a:solidFill>
                  <a:srgbClr val="080808"/>
                </a:solidFill>
                <a:latin typeface="Candara" panose="020E0502030303020204" pitchFamily="34" charset="0"/>
              </a:rPr>
              <a:t> </a:t>
            </a:r>
            <a:r>
              <a:rPr lang="en-US" sz="4800" b="1" kern="1200" dirty="0" err="1">
                <a:solidFill>
                  <a:srgbClr val="080808"/>
                </a:solidFill>
                <a:latin typeface="Candara" panose="020E0502030303020204" pitchFamily="34" charset="0"/>
              </a:rPr>
              <a:t>повлияло</a:t>
            </a:r>
            <a:r>
              <a:rPr lang="en-US" sz="4800" b="1" kern="1200" dirty="0">
                <a:solidFill>
                  <a:srgbClr val="080808"/>
                </a:solidFill>
                <a:latin typeface="Candara" panose="020E0502030303020204" pitchFamily="34" charset="0"/>
              </a:rPr>
              <a:t> </a:t>
            </a:r>
            <a:r>
              <a:rPr lang="en-US" sz="4800" b="1" kern="1200" dirty="0" err="1">
                <a:solidFill>
                  <a:srgbClr val="080808"/>
                </a:solidFill>
                <a:latin typeface="Candara" panose="020E0502030303020204" pitchFamily="34" charset="0"/>
              </a:rPr>
              <a:t>на</a:t>
            </a:r>
            <a:r>
              <a:rPr lang="en-US" sz="4800" b="1" kern="1200" dirty="0">
                <a:solidFill>
                  <a:srgbClr val="080808"/>
                </a:solidFill>
                <a:latin typeface="Candara" panose="020E0502030303020204" pitchFamily="34" charset="0"/>
              </a:rPr>
              <a:t> </a:t>
            </a:r>
            <a:r>
              <a:rPr lang="en-US" sz="4800" b="1" kern="1200" dirty="0" err="1">
                <a:solidFill>
                  <a:srgbClr val="080808"/>
                </a:solidFill>
                <a:latin typeface="Candara" panose="020E0502030303020204" pitchFamily="34" charset="0"/>
              </a:rPr>
              <a:t>поражение</a:t>
            </a:r>
            <a:r>
              <a:rPr lang="en-US" sz="4800" b="1" kern="1200" dirty="0">
                <a:solidFill>
                  <a:srgbClr val="080808"/>
                </a:solidFill>
                <a:latin typeface="Candara" panose="020E0502030303020204" pitchFamily="34" charset="0"/>
              </a:rPr>
              <a:t> </a:t>
            </a:r>
            <a:r>
              <a:rPr lang="en-US" sz="4800" b="1" kern="1200" dirty="0" err="1">
                <a:solidFill>
                  <a:srgbClr val="080808"/>
                </a:solidFill>
                <a:latin typeface="Candara" panose="020E0502030303020204" pitchFamily="34" charset="0"/>
              </a:rPr>
              <a:t>восстания</a:t>
            </a:r>
            <a:r>
              <a:rPr lang="en-US" sz="4800" b="1" kern="1200" dirty="0">
                <a:solidFill>
                  <a:srgbClr val="080808"/>
                </a:solidFill>
                <a:latin typeface="Candara" panose="020E0502030303020204" pitchFamily="34" charset="0"/>
              </a:rPr>
              <a:t> </a:t>
            </a:r>
            <a:r>
              <a:rPr lang="en-US" sz="4800" b="1" kern="1200" dirty="0" err="1">
                <a:solidFill>
                  <a:srgbClr val="080808"/>
                </a:solidFill>
                <a:latin typeface="Candara" panose="020E0502030303020204" pitchFamily="34" charset="0"/>
              </a:rPr>
              <a:t>Спартака</a:t>
            </a:r>
            <a:endParaRPr lang="en-US" sz="4800" b="1" kern="1200" dirty="0">
              <a:solidFill>
                <a:srgbClr val="080808"/>
              </a:solidFill>
              <a:latin typeface="Candara" panose="020E0502030303020204" pitchFamily="34" charset="0"/>
            </a:endParaRPr>
          </a:p>
        </p:txBody>
      </p:sp>
      <p:sp>
        <p:nvSpPr>
          <p:cNvPr id="37" name="Freeform: Shape 24">
            <a:extLst>
              <a:ext uri="{FF2B5EF4-FFF2-40B4-BE49-F238E27FC236}">
                <a16:creationId xmlns:a16="http://schemas.microsoft.com/office/drawing/2014/main" id="{E07981EA-05A6-437C-88D7-B377B92B03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9629823" y="5457591"/>
            <a:ext cx="2231794" cy="2568811"/>
          </a:xfrm>
          <a:custGeom>
            <a:avLst/>
            <a:gdLst>
              <a:gd name="connsiteX0" fmla="*/ 0 w 2940086"/>
              <a:gd name="connsiteY0" fmla="*/ 0 h 3384061"/>
              <a:gd name="connsiteX1" fmla="*/ 2496112 w 2940086"/>
              <a:gd name="connsiteY1" fmla="*/ 0 h 3384061"/>
              <a:gd name="connsiteX2" fmla="*/ 2940086 w 2940086"/>
              <a:gd name="connsiteY2" fmla="*/ 443975 h 3384061"/>
              <a:gd name="connsiteX3" fmla="*/ 0 w 2940086"/>
              <a:gd name="connsiteY3" fmla="*/ 3384061 h 3384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40086" h="3384061">
                <a:moveTo>
                  <a:pt x="0" y="0"/>
                </a:moveTo>
                <a:lnTo>
                  <a:pt x="2496112" y="0"/>
                </a:lnTo>
                <a:lnTo>
                  <a:pt x="2940086" y="443975"/>
                </a:lnTo>
                <a:lnTo>
                  <a:pt x="0" y="3384061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5E3C750-986E-4769-B1AE-49289FBEE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9720059" y="5243545"/>
            <a:ext cx="959985" cy="959985"/>
          </a:xfrm>
          <a:prstGeom prst="rect">
            <a:avLst/>
          </a:pr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557752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4" descr="Изображение выглядит как небо, внешний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069AD539-9857-4027-8745-47CBD9D22FD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52" b="19737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EE197D-FAA0-4750-ACD8-A60CD5584B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6911864" cy="3204134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3200" dirty="0">
                <a:latin typeface="Candara" panose="020E0502030303020204" pitchFamily="34" charset="0"/>
              </a:rPr>
              <a:t>«</a:t>
            </a:r>
            <a:r>
              <a:rPr lang="en-US" sz="3200" dirty="0" err="1">
                <a:latin typeface="Candara" panose="020E0502030303020204" pitchFamily="34" charset="0"/>
              </a:rPr>
              <a:t>Рим</a:t>
            </a:r>
            <a:r>
              <a:rPr lang="en-US" sz="3200" dirty="0">
                <a:latin typeface="Candara" panose="020E0502030303020204" pitchFamily="34" charset="0"/>
              </a:rPr>
              <a:t> </a:t>
            </a:r>
            <a:r>
              <a:rPr lang="en-US" sz="3200" dirty="0" err="1">
                <a:latin typeface="Candara" panose="020E0502030303020204" pitchFamily="34" charset="0"/>
              </a:rPr>
              <a:t>был</a:t>
            </a:r>
            <a:r>
              <a:rPr lang="en-US" sz="3200" dirty="0">
                <a:latin typeface="Candara" panose="020E0502030303020204" pitchFamily="34" charset="0"/>
              </a:rPr>
              <a:t> </a:t>
            </a:r>
            <a:r>
              <a:rPr lang="en-US" sz="3200" dirty="0" err="1">
                <a:latin typeface="Candara" panose="020E0502030303020204" pitchFamily="34" charset="0"/>
              </a:rPr>
              <a:t>подобен</a:t>
            </a:r>
            <a:r>
              <a:rPr lang="en-US" sz="3200" dirty="0">
                <a:latin typeface="Candara" panose="020E0502030303020204" pitchFamily="34" charset="0"/>
              </a:rPr>
              <a:t> </a:t>
            </a:r>
            <a:r>
              <a:rPr lang="en-US" sz="3200" dirty="0" err="1">
                <a:latin typeface="Candara" panose="020E0502030303020204" pitchFamily="34" charset="0"/>
              </a:rPr>
              <a:t>судну</a:t>
            </a:r>
            <a:r>
              <a:rPr lang="en-US" sz="3200" dirty="0">
                <a:latin typeface="Candara" panose="020E0502030303020204" pitchFamily="34" charset="0"/>
              </a:rPr>
              <a:t>, </a:t>
            </a:r>
            <a:r>
              <a:rPr lang="en-US" sz="3200" dirty="0" err="1">
                <a:latin typeface="Candara" panose="020E0502030303020204" pitchFamily="34" charset="0"/>
              </a:rPr>
              <a:t>несущемуся</a:t>
            </a:r>
            <a:r>
              <a:rPr lang="en-US" sz="3200" dirty="0">
                <a:latin typeface="Candara" panose="020E0502030303020204" pitchFamily="34" charset="0"/>
              </a:rPr>
              <a:t> </a:t>
            </a:r>
            <a:r>
              <a:rPr lang="en-US" sz="3200" dirty="0" err="1">
                <a:latin typeface="Candara" panose="020E0502030303020204" pitchFamily="34" charset="0"/>
              </a:rPr>
              <a:t>без</a:t>
            </a:r>
            <a:r>
              <a:rPr lang="en-US" sz="3200" dirty="0">
                <a:latin typeface="Candara" panose="020E0502030303020204" pitchFamily="34" charset="0"/>
              </a:rPr>
              <a:t> </a:t>
            </a:r>
            <a:r>
              <a:rPr lang="en-US" sz="3200" dirty="0" err="1">
                <a:latin typeface="Candara" panose="020E0502030303020204" pitchFamily="34" charset="0"/>
              </a:rPr>
              <a:t>управления</a:t>
            </a:r>
            <a:r>
              <a:rPr lang="en-US" sz="3200" dirty="0">
                <a:latin typeface="Candara" panose="020E0502030303020204" pitchFamily="34" charset="0"/>
              </a:rPr>
              <a:t>. </a:t>
            </a:r>
            <a:r>
              <a:rPr lang="en-US" sz="3200" dirty="0" err="1">
                <a:latin typeface="Candara" panose="020E0502030303020204" pitchFamily="34" charset="0"/>
              </a:rPr>
              <a:t>Здравомыслящие</a:t>
            </a:r>
            <a:r>
              <a:rPr lang="en-US" sz="3200" dirty="0">
                <a:latin typeface="Candara" panose="020E0502030303020204" pitchFamily="34" charset="0"/>
              </a:rPr>
              <a:t> </a:t>
            </a:r>
            <a:r>
              <a:rPr lang="en-US" sz="3200" dirty="0" err="1">
                <a:latin typeface="Candara" panose="020E0502030303020204" pitchFamily="34" charset="0"/>
              </a:rPr>
              <a:t>люди</a:t>
            </a:r>
            <a:r>
              <a:rPr lang="en-US" sz="3200" dirty="0">
                <a:latin typeface="Candara" panose="020E0502030303020204" pitchFamily="34" charset="0"/>
              </a:rPr>
              <a:t> </a:t>
            </a:r>
            <a:r>
              <a:rPr lang="en-US" sz="3200" dirty="0" err="1">
                <a:latin typeface="Candara" panose="020E0502030303020204" pitchFamily="34" charset="0"/>
              </a:rPr>
              <a:t>говорили</a:t>
            </a:r>
            <a:r>
              <a:rPr lang="en-US" sz="3200" dirty="0">
                <a:latin typeface="Candara" panose="020E0502030303020204" pitchFamily="34" charset="0"/>
              </a:rPr>
              <a:t>, </a:t>
            </a:r>
            <a:r>
              <a:rPr lang="en-US" sz="3200" dirty="0" err="1">
                <a:latin typeface="Candara" panose="020E0502030303020204" pitchFamily="34" charset="0"/>
              </a:rPr>
              <a:t>что</a:t>
            </a:r>
            <a:r>
              <a:rPr lang="en-US" sz="3200" dirty="0">
                <a:latin typeface="Candara" panose="020E0502030303020204" pitchFamily="34" charset="0"/>
              </a:rPr>
              <a:t> </a:t>
            </a:r>
            <a:r>
              <a:rPr lang="en-US" sz="3200" dirty="0" err="1">
                <a:latin typeface="Candara" panose="020E0502030303020204" pitchFamily="34" charset="0"/>
              </a:rPr>
              <a:t>государство</a:t>
            </a:r>
            <a:r>
              <a:rPr lang="en-US" sz="3200" dirty="0">
                <a:latin typeface="Candara" panose="020E0502030303020204" pitchFamily="34" charset="0"/>
              </a:rPr>
              <a:t> </a:t>
            </a:r>
            <a:r>
              <a:rPr lang="en-US" sz="3200" dirty="0" err="1">
                <a:latin typeface="Candara" panose="020E0502030303020204" pitchFamily="34" charset="0"/>
              </a:rPr>
              <a:t>не</a:t>
            </a:r>
            <a:r>
              <a:rPr lang="en-US" sz="3200" dirty="0">
                <a:latin typeface="Candara" panose="020E0502030303020204" pitchFamily="34" charset="0"/>
              </a:rPr>
              <a:t> </a:t>
            </a:r>
            <a:r>
              <a:rPr lang="en-US" sz="3200" dirty="0" err="1">
                <a:latin typeface="Candara" panose="020E0502030303020204" pitchFamily="34" charset="0"/>
              </a:rPr>
              <a:t>может</a:t>
            </a:r>
            <a:r>
              <a:rPr lang="en-US" sz="3200" dirty="0">
                <a:latin typeface="Candara" panose="020E0502030303020204" pitchFamily="34" charset="0"/>
              </a:rPr>
              <a:t> </a:t>
            </a:r>
            <a:r>
              <a:rPr lang="en-US" sz="3200" dirty="0" err="1">
                <a:latin typeface="Candara" panose="020E0502030303020204" pitchFamily="34" charset="0"/>
              </a:rPr>
              <a:t>быть</a:t>
            </a:r>
            <a:r>
              <a:rPr lang="en-US" sz="3200" dirty="0">
                <a:latin typeface="Candara" panose="020E0502030303020204" pitchFamily="34" charset="0"/>
              </a:rPr>
              <a:t> </a:t>
            </a:r>
            <a:r>
              <a:rPr lang="en-US" sz="3200" dirty="0" err="1">
                <a:latin typeface="Candara" panose="020E0502030303020204" pitchFamily="34" charset="0"/>
              </a:rPr>
              <a:t>исцелено</a:t>
            </a:r>
            <a:r>
              <a:rPr lang="en-US" sz="3200" dirty="0">
                <a:latin typeface="Candara" panose="020E0502030303020204" pitchFamily="34" charset="0"/>
              </a:rPr>
              <a:t> </a:t>
            </a:r>
            <a:r>
              <a:rPr lang="en-US" sz="3200" dirty="0" err="1">
                <a:latin typeface="Candara" panose="020E0502030303020204" pitchFamily="34" charset="0"/>
              </a:rPr>
              <a:t>ничем</a:t>
            </a:r>
            <a:r>
              <a:rPr lang="en-US" sz="3200" dirty="0">
                <a:latin typeface="Candara" panose="020E0502030303020204" pitchFamily="34" charset="0"/>
              </a:rPr>
              <a:t>, </a:t>
            </a:r>
            <a:r>
              <a:rPr lang="en-US" sz="3200" dirty="0" err="1">
                <a:latin typeface="Candara" panose="020E0502030303020204" pitchFamily="34" charset="0"/>
              </a:rPr>
              <a:t>кроме</a:t>
            </a:r>
            <a:r>
              <a:rPr lang="en-US" sz="3200" dirty="0">
                <a:latin typeface="Candara" panose="020E0502030303020204" pitchFamily="34" charset="0"/>
              </a:rPr>
              <a:t> </a:t>
            </a:r>
            <a:r>
              <a:rPr lang="en-US" sz="3200" dirty="0" err="1">
                <a:latin typeface="Candara" panose="020E0502030303020204" pitchFamily="34" charset="0"/>
              </a:rPr>
              <a:t>единовластия</a:t>
            </a:r>
            <a:r>
              <a:rPr lang="en-US" sz="3200" dirty="0">
                <a:latin typeface="Candara" panose="020E0502030303020204" pitchFamily="34" charset="0"/>
              </a:rPr>
              <a:t>», — </a:t>
            </a:r>
            <a:r>
              <a:rPr lang="en-US" sz="3200" dirty="0" err="1">
                <a:latin typeface="Candara" panose="020E0502030303020204" pitchFamily="34" charset="0"/>
              </a:rPr>
              <a:t>считал</a:t>
            </a:r>
            <a:r>
              <a:rPr lang="en-US" sz="3200" dirty="0">
                <a:latin typeface="Candara" panose="020E0502030303020204" pitchFamily="34" charset="0"/>
              </a:rPr>
              <a:t> </a:t>
            </a:r>
            <a:r>
              <a:rPr lang="en-US" sz="3200" dirty="0" err="1">
                <a:latin typeface="Candara" panose="020E0502030303020204" pitchFamily="34" charset="0"/>
              </a:rPr>
              <a:t>древнегреческий</a:t>
            </a:r>
            <a:r>
              <a:rPr lang="en-US" sz="3200" dirty="0">
                <a:latin typeface="Candara" panose="020E0502030303020204" pitchFamily="34" charset="0"/>
              </a:rPr>
              <a:t> </a:t>
            </a:r>
            <a:r>
              <a:rPr lang="en-US" sz="3200" dirty="0" err="1">
                <a:latin typeface="Candara" panose="020E0502030303020204" pitchFamily="34" charset="0"/>
              </a:rPr>
              <a:t>писатель</a:t>
            </a:r>
            <a:r>
              <a:rPr lang="en-US" sz="3200" dirty="0">
                <a:latin typeface="Candara" panose="020E0502030303020204" pitchFamily="34" charset="0"/>
              </a:rPr>
              <a:t> </a:t>
            </a:r>
            <a:r>
              <a:rPr lang="en-US" sz="3200" dirty="0" err="1">
                <a:latin typeface="Candara" panose="020E0502030303020204" pitchFamily="34" charset="0"/>
              </a:rPr>
              <a:t>Плутарх</a:t>
            </a:r>
            <a:r>
              <a:rPr lang="en-US" sz="3200" dirty="0">
                <a:latin typeface="Candara" panose="020E0502030303020204" pitchFamily="34" charset="0"/>
              </a:rPr>
              <a:t>.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93279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Тема Office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</TotalTime>
  <Words>503</Words>
  <Application>Microsoft Office PowerPoint</Application>
  <PresentationFormat>Широкоэкранный</PresentationFormat>
  <Paragraphs>65</Paragraphs>
  <Slides>27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2" baseType="lpstr">
      <vt:lpstr>Arial</vt:lpstr>
      <vt:lpstr>Calibri</vt:lpstr>
      <vt:lpstr>Calibri Light</vt:lpstr>
      <vt:lpstr>Candara</vt:lpstr>
      <vt:lpstr>Тема Office</vt:lpstr>
      <vt:lpstr>1. Изменение чего-либо это</vt:lpstr>
      <vt:lpstr>2. Выберите один источник рабства в Древнем Риме</vt:lpstr>
      <vt:lpstr>3. Какую реформу провёл Гай Марий?</vt:lpstr>
      <vt:lpstr>4. Восстание против Римской власти в 74 г. до н. э. поднял</vt:lpstr>
      <vt:lpstr>5. Кто такой Спартак?</vt:lpstr>
      <vt:lpstr>6. Назовите самый крупный рынок работорговли в Средиземноморье </vt:lpstr>
      <vt:lpstr>7. Перечислите, в качестве кого использовали рабов в Древнем Риме</vt:lpstr>
      <vt:lpstr>8. Объясните, что повлияло на поражение восстания Спартака</vt:lpstr>
      <vt:lpstr>«Рим был подобен судну, несущемуся без управления. Здравомыслящие люди говорили, что государство не может быть исцелено ничем, кроме единовластия», — считал древнегреческий писатель Плутарх. </vt:lpstr>
      <vt:lpstr>1. Когда в Риме была установлена республика? Как она управлялась? 2. Какие изменения произошли в римской армии в результате реформы Гая Мария?</vt:lpstr>
      <vt:lpstr>§ 23. Падение Римской республики и создание империи</vt:lpstr>
      <vt:lpstr>План</vt:lpstr>
      <vt:lpstr>Гражданская война – вооружённый конфликт внутри одной страны</vt:lpstr>
      <vt:lpstr>Гай Юлий Цезарь (100-44 гг. до н. э.) </vt:lpstr>
      <vt:lpstr>Как считаете, в качестве кого могли видеть Цезаря римские сенаторы?</vt:lpstr>
      <vt:lpstr>49 г. до н. э. – «Жребий брошен! Перейти Рубикон!</vt:lpstr>
      <vt:lpstr>Презентация PowerPoint</vt:lpstr>
      <vt:lpstr>Повторим изученное</vt:lpstr>
      <vt:lpstr>Правление Цезаря в Риме (49-44 гг. до н. э.)</vt:lpstr>
      <vt:lpstr>Как вы считаете, с какими проблемами может столкнуться страна, которая долгое время развивалась как республика, однако в одночасье республиканское правление было уничтожено и установлена диктатура?</vt:lpstr>
      <vt:lpstr>Презентация PowerPoint</vt:lpstr>
      <vt:lpstr>с. 100</vt:lpstr>
      <vt:lpstr>Задание!</vt:lpstr>
      <vt:lpstr>с. 99</vt:lpstr>
      <vt:lpstr>Империя – монархическое государство с императором во главе</vt:lpstr>
      <vt:lpstr>Подведём итог</vt:lpstr>
      <vt:lpstr>§ 23, в. 1-5 (у.), с. 100 (доп. зад.)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1. Изменение чего-либо это</dc:title>
  <dc:creator>Иван Рак</dc:creator>
  <cp:lastModifiedBy>Иван Рак</cp:lastModifiedBy>
  <cp:revision>10</cp:revision>
  <dcterms:created xsi:type="dcterms:W3CDTF">2021-04-20T19:03:43Z</dcterms:created>
  <dcterms:modified xsi:type="dcterms:W3CDTF">2021-04-20T19:57:18Z</dcterms:modified>
</cp:coreProperties>
</file>