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3379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6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80" cy="551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0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4" cy="55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1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0"/>
          <a:stretch/>
        </p:blipFill>
        <p:spPr bwMode="auto">
          <a:xfrm>
            <a:off x="7142" y="548680"/>
            <a:ext cx="894168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63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2025-02-23T18:02:13Z</dcterms:created>
  <dcterms:modified xsi:type="dcterms:W3CDTF">2025-02-23T18:04:41Z</dcterms:modified>
</cp:coreProperties>
</file>