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111\Downloads\2025-03-30_22-27-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3628"/>
            <a:ext cx="9144000" cy="431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45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1\Downloads\2025-03-30_22-27-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057275"/>
            <a:ext cx="91059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12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111\Downloads\2025-03-30_22-27-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7926"/>
            <a:ext cx="9144000" cy="338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577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111\Downloads\2025-03-30_22-27-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4360"/>
            <a:ext cx="9144000" cy="248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916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111\Downloads\2025-03-30_22-28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0869"/>
            <a:ext cx="9144000" cy="457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9686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1111</cp:lastModifiedBy>
  <cp:revision>1</cp:revision>
  <dcterms:created xsi:type="dcterms:W3CDTF">2025-03-30T19:28:23Z</dcterms:created>
  <dcterms:modified xsi:type="dcterms:W3CDTF">2025-03-30T19:29:28Z</dcterms:modified>
</cp:coreProperties>
</file>