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8" roundtripDataSignature="AMtx7mhAQ8saHEaCAwmyWXHP0ulHQTaD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с рисунком" showMasterSp="0">
  <p:cSld name="Титульный слайд с рисунком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4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20" name="Google Shape;20;p34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" name="Google Shape;21;p34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" name="Google Shape;22;p34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23" name="Google Shape;23;p34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34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34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4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4"/>
          <p:cNvSpPr txBox="1"/>
          <p:nvPr>
            <p:ph type="ctrTitle"/>
          </p:nvPr>
        </p:nvSpPr>
        <p:spPr>
          <a:xfrm>
            <a:off x="1104900" y="2292094"/>
            <a:ext cx="573405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/>
          <p:nvPr>
            <p:ph idx="2" type="pic"/>
          </p:nvPr>
        </p:nvSpPr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sp>
      <p:sp>
        <p:nvSpPr>
          <p:cNvPr id="29" name="Google Shape;29;p34"/>
          <p:cNvSpPr txBox="1"/>
          <p:nvPr>
            <p:ph idx="1" type="subTitle"/>
          </p:nvPr>
        </p:nvSpPr>
        <p:spPr>
          <a:xfrm>
            <a:off x="1104900" y="4511784"/>
            <a:ext cx="5734050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0" name="Google Shape;3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3"/>
          <p:cNvSpPr txBox="1"/>
          <p:nvPr>
            <p:ph idx="1" type="body"/>
          </p:nvPr>
        </p:nvSpPr>
        <p:spPr>
          <a:xfrm>
            <a:off x="5641848" y="1600199"/>
            <a:ext cx="5445252" cy="4572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9pPr>
          </a:lstStyle>
          <a:p/>
        </p:txBody>
      </p:sp>
      <p:sp>
        <p:nvSpPr>
          <p:cNvPr id="96" name="Google Shape;96;p43"/>
          <p:cNvSpPr txBox="1"/>
          <p:nvPr>
            <p:ph idx="2" type="body"/>
          </p:nvPr>
        </p:nvSpPr>
        <p:spPr>
          <a:xfrm>
            <a:off x="1104900" y="1600200"/>
            <a:ext cx="4384548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43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3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3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4"/>
          <p:cNvSpPr txBox="1"/>
          <p:nvPr>
            <p:ph idx="1" type="body"/>
          </p:nvPr>
        </p:nvSpPr>
        <p:spPr>
          <a:xfrm rot="5400000">
            <a:off x="3810000" y="-1104900"/>
            <a:ext cx="4572000" cy="9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3" name="Google Shape;103;p44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4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4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5"/>
          <p:cNvSpPr txBox="1"/>
          <p:nvPr>
            <p:ph type="title"/>
          </p:nvPr>
        </p:nvSpPr>
        <p:spPr>
          <a:xfrm rot="5400000">
            <a:off x="7323931" y="2413794"/>
            <a:ext cx="5811838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5"/>
          <p:cNvSpPr txBox="1"/>
          <p:nvPr>
            <p:ph idx="1" type="body"/>
          </p:nvPr>
        </p:nvSpPr>
        <p:spPr>
          <a:xfrm rot="5400000">
            <a:off x="2248429" y="-778404"/>
            <a:ext cx="5811838" cy="8098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9" name="Google Shape;109;p45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5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5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12" name="Google Shape;112;p45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113" name="Google Shape;113;p45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" name="Google Shape;114;p45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5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6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/>
          <p:nvPr>
            <p:ph idx="2" type="pic"/>
          </p:nvPr>
        </p:nvSpPr>
        <p:spPr>
          <a:xfrm>
            <a:off x="4654671" y="1600199"/>
            <a:ext cx="6430912" cy="4572001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7"/>
          <p:cNvSpPr txBox="1"/>
          <p:nvPr>
            <p:ph idx="1" type="body"/>
          </p:nvPr>
        </p:nvSpPr>
        <p:spPr>
          <a:xfrm>
            <a:off x="1104900" y="1600200"/>
            <a:ext cx="339699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37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8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8"/>
          <p:cNvSpPr txBox="1"/>
          <p:nvPr>
            <p:ph type="ctrTitle"/>
          </p:nvPr>
        </p:nvSpPr>
        <p:spPr>
          <a:xfrm>
            <a:off x="1104900" y="2292094"/>
            <a:ext cx="1009650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" type="subTitle"/>
          </p:nvPr>
        </p:nvSpPr>
        <p:spPr>
          <a:xfrm>
            <a:off x="1104898" y="4511784"/>
            <a:ext cx="10096501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" name="Google Shape;54;p38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7" name="Google Shape;5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39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60" name="Google Shape;60;p39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61" name="Google Shape;61;p39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" name="Google Shape;62;p39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63" name="Google Shape;63;p3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39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65" name="Google Shape;65;p39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39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67" name="Google Shape;67;p39"/>
          <p:cNvSpPr txBox="1"/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9"/>
          <p:cNvSpPr txBox="1"/>
          <p:nvPr>
            <p:ph idx="1" type="body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2000"/>
              <a:buNone/>
              <a:defRPr sz="2000">
                <a:solidFill>
                  <a:srgbClr val="96939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800"/>
              <a:buNone/>
              <a:defRPr sz="1800">
                <a:solidFill>
                  <a:srgbClr val="96939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9pPr>
          </a:lstStyle>
          <a:p/>
        </p:txBody>
      </p:sp>
      <p:sp>
        <p:nvSpPr>
          <p:cNvPr id="69" name="Google Shape;69;p39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2" name="Google Shape;7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83188" cy="297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типа объектов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0"/>
          <p:cNvSpPr txBox="1"/>
          <p:nvPr>
            <p:ph idx="1" type="body"/>
          </p:nvPr>
        </p:nvSpPr>
        <p:spPr>
          <a:xfrm>
            <a:off x="11049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2" type="body"/>
          </p:nvPr>
        </p:nvSpPr>
        <p:spPr>
          <a:xfrm>
            <a:off x="61722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77" name="Google Shape;77;p40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1"/>
          <p:cNvSpPr txBox="1"/>
          <p:nvPr>
            <p:ph idx="1" type="body"/>
          </p:nvPr>
        </p:nvSpPr>
        <p:spPr>
          <a:xfrm>
            <a:off x="110490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41"/>
          <p:cNvSpPr txBox="1"/>
          <p:nvPr>
            <p:ph idx="2" type="body"/>
          </p:nvPr>
        </p:nvSpPr>
        <p:spPr>
          <a:xfrm>
            <a:off x="110490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41"/>
          <p:cNvSpPr txBox="1"/>
          <p:nvPr>
            <p:ph idx="3" type="body"/>
          </p:nvPr>
        </p:nvSpPr>
        <p:spPr>
          <a:xfrm>
            <a:off x="616611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41"/>
          <p:cNvSpPr txBox="1"/>
          <p:nvPr>
            <p:ph idx="4" type="body"/>
          </p:nvPr>
        </p:nvSpPr>
        <p:spPr>
          <a:xfrm>
            <a:off x="616611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6" name="Google Shape;86;p41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1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1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2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2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5" name="Google Shape;15;p33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6" name="Google Shape;16;p33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" name="Google Shape;17;p33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20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Relationship Id="rId4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/>
          <p:nvPr>
            <p:ph type="ctrTitle"/>
          </p:nvPr>
        </p:nvSpPr>
        <p:spPr>
          <a:xfrm>
            <a:off x="705550" y="2520700"/>
            <a:ext cx="6147600" cy="155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ru-RU" sz="2800"/>
              <a:t>БЕЛАРУСЬ В СИСТЕМЕ МЕЖДУНАРОДНЫХ ОТНОШЕНИЙ В XIX – НАЧАЛЕ ХХ В.</a:t>
            </a:r>
            <a:endParaRPr b="1" sz="2800"/>
          </a:p>
        </p:txBody>
      </p:sp>
      <p:pic>
        <p:nvPicPr>
          <p:cNvPr id="121" name="Google Shape;121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pic>
      <p:sp>
        <p:nvSpPr>
          <p:cNvPr id="122" name="Google Shape;122;p1"/>
          <p:cNvSpPr txBox="1"/>
          <p:nvPr>
            <p:ph idx="1" type="subTitle"/>
          </p:nvPr>
        </p:nvSpPr>
        <p:spPr>
          <a:xfrm>
            <a:off x="705557" y="3899993"/>
            <a:ext cx="5734200" cy="34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/>
              <a:t>История Беларуси (подготовительный курс)</a:t>
            </a:r>
            <a:endParaRPr/>
          </a:p>
        </p:txBody>
      </p:sp>
      <p:sp>
        <p:nvSpPr>
          <p:cNvPr id="123" name="Google Shape;123;p1"/>
          <p:cNvSpPr txBox="1"/>
          <p:nvPr/>
        </p:nvSpPr>
        <p:spPr>
          <a:xfrm>
            <a:off x="1794567" y="724277"/>
            <a:ext cx="784189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b="1"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6457950" y="5869803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Ситник П.В.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3144382" y="6449225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Ð°ÑÑÐ¸Ð½ÐºÐ¸ Ð¿Ð¾ Ð·Ð°Ð¿ÑÐ¾ÑÑ &quot;world war 1 in france&quot;" id="126" name="Google Shape;126;p1"/>
          <p:cNvPicPr preferRelativeResize="0"/>
          <p:nvPr/>
        </p:nvPicPr>
        <p:blipFill rotWithShape="1">
          <a:blip r:embed="rId4">
            <a:alphaModFix/>
          </a:blip>
          <a:srcRect b="1450" l="13975" r="3413" t="1859"/>
          <a:stretch/>
        </p:blipFill>
        <p:spPr>
          <a:xfrm>
            <a:off x="6984274" y="1310656"/>
            <a:ext cx="5207726" cy="4236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247" name="Google Shape;2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10"/>
          <p:cNvGrpSpPr/>
          <p:nvPr/>
        </p:nvGrpSpPr>
        <p:grpSpPr>
          <a:xfrm>
            <a:off x="1104900" y="5547957"/>
            <a:ext cx="9980682" cy="1148813"/>
            <a:chOff x="2003520" y="4409464"/>
            <a:chExt cx="7964854" cy="705421"/>
          </a:xfrm>
        </p:grpSpPr>
        <p:sp>
          <p:nvSpPr>
            <p:cNvPr id="249" name="Google Shape;249;p10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июле 1812 г. в боях у д. Салтановка под Могилёвом совершил легендарный подвиг гене- рал Николай Николаевич Раевский. Когда один из русских полков начал отступать, генерал вместе с двумя несовершеннолетними сыновьями возглавил штыковую атаку, чем спас по- ложение.</a:t>
              </a:r>
              <a:endParaRPr/>
            </a:p>
          </p:txBody>
        </p:sp>
      </p:grpSp>
      <p:sp>
        <p:nvSpPr>
          <p:cNvPr id="251" name="Google Shape;251;p10"/>
          <p:cNvSpPr txBox="1"/>
          <p:nvPr/>
        </p:nvSpPr>
        <p:spPr>
          <a:xfrm>
            <a:off x="4891177" y="1378649"/>
            <a:ext cx="2077602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Нашествие наполеоновской армии</a:t>
            </a:r>
            <a:endParaRPr/>
          </a:p>
        </p:txBody>
      </p:sp>
      <p:pic>
        <p:nvPicPr>
          <p:cNvPr id="252" name="Google Shape;252;p10"/>
          <p:cNvPicPr preferRelativeResize="0"/>
          <p:nvPr/>
        </p:nvPicPr>
        <p:blipFill rotWithShape="1">
          <a:blip r:embed="rId4">
            <a:alphaModFix/>
          </a:blip>
          <a:srcRect b="0" l="0" r="25220" t="0"/>
          <a:stretch/>
        </p:blipFill>
        <p:spPr>
          <a:xfrm>
            <a:off x="7004650" y="1440189"/>
            <a:ext cx="4055042" cy="39889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3" name="Google Shape;253;p10"/>
          <p:cNvSpPr/>
          <p:nvPr/>
        </p:nvSpPr>
        <p:spPr>
          <a:xfrm>
            <a:off x="9894497" y="3638818"/>
            <a:ext cx="250166" cy="201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0"/>
          <p:cNvSpPr txBox="1"/>
          <p:nvPr/>
        </p:nvSpPr>
        <p:spPr>
          <a:xfrm>
            <a:off x="4614599" y="5056950"/>
            <a:ext cx="14814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Н.Н.Раевский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ajevskij N N.jpg" id="255" name="Google Shape;25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0790" y="1440188"/>
            <a:ext cx="3483821" cy="39889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262" name="Google Shape;2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11"/>
          <p:cNvGrpSpPr/>
          <p:nvPr/>
        </p:nvGrpSpPr>
        <p:grpSpPr>
          <a:xfrm>
            <a:off x="1104900" y="5305245"/>
            <a:ext cx="5770353" cy="1391526"/>
            <a:chOff x="2003520" y="4409464"/>
            <a:chExt cx="7964854" cy="705421"/>
          </a:xfrm>
        </p:grpSpPr>
        <p:sp>
          <p:nvSpPr>
            <p:cNvPr id="264" name="Google Shape;264;p11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Четырёхмесячную осаду наполеоновских войск вы- держал гарнизон Бобруйской крепости. Здесь коман- дующий 2-й армией П.И.Багратион после ожесто- чённых боёв с неприятелем дал за стенами крепос- ти отдых солдатам, оставил раненых.</a:t>
              </a:r>
              <a:endParaRPr/>
            </a:p>
          </p:txBody>
        </p:sp>
      </p:grpSp>
      <p:sp>
        <p:nvSpPr>
          <p:cNvPr id="266" name="Google Shape;266;p11"/>
          <p:cNvSpPr txBox="1"/>
          <p:nvPr/>
        </p:nvSpPr>
        <p:spPr>
          <a:xfrm>
            <a:off x="4934744" y="1512194"/>
            <a:ext cx="207760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П.И.Багратион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артинки по запросу п.и.багратион" id="267" name="Google Shape;267;p11"/>
          <p:cNvPicPr preferRelativeResize="0"/>
          <p:nvPr/>
        </p:nvPicPr>
        <p:blipFill rotWithShape="1">
          <a:blip r:embed="rId4">
            <a:alphaModFix/>
          </a:blip>
          <a:srcRect b="1586" l="0" r="0" t="0"/>
          <a:stretch/>
        </p:blipFill>
        <p:spPr>
          <a:xfrm>
            <a:off x="7012346" y="1512194"/>
            <a:ext cx="4073236" cy="51845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274" name="Google Shape;2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12"/>
          <p:cNvGrpSpPr/>
          <p:nvPr/>
        </p:nvGrpSpPr>
        <p:grpSpPr>
          <a:xfrm>
            <a:off x="1104900" y="4804913"/>
            <a:ext cx="5986013" cy="1891857"/>
            <a:chOff x="2003520" y="4409464"/>
            <a:chExt cx="7964854" cy="705421"/>
          </a:xfrm>
        </p:grpSpPr>
        <p:sp>
          <p:nvSpPr>
            <p:cNvPr id="276" name="Google Shape;276;p12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2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боях под Смоленском участвовала Надежда Дурова - героиня войны 1812 г., первая в России женщина- офицер. В 1806 г., выдав себя на юношу, она поступи- ла на военную службу. С 1811 г. служила в Литовском уланском полку, расположенном в Гродно. Участвова- ла в Бородинском сражении. Затем была ординарцем М.И.Кутузова.</a:t>
              </a:r>
              <a:endParaRPr/>
            </a:p>
          </p:txBody>
        </p:sp>
      </p:grpSp>
      <p:sp>
        <p:nvSpPr>
          <p:cNvPr id="278" name="Google Shape;278;p12"/>
          <p:cNvSpPr txBox="1"/>
          <p:nvPr/>
        </p:nvSpPr>
        <p:spPr>
          <a:xfrm>
            <a:off x="5197980" y="1466928"/>
            <a:ext cx="207760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Надежда Дурова</a:t>
            </a:r>
            <a:endParaRPr/>
          </a:p>
        </p:txBody>
      </p:sp>
      <p:pic>
        <p:nvPicPr>
          <p:cNvPr descr="Картинки по запросу надежда андреевна дурова" id="279" name="Google Shape;27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5582" y="1500574"/>
            <a:ext cx="3810000" cy="51625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286" name="Google Shape;2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13"/>
          <p:cNvGrpSpPr/>
          <p:nvPr/>
        </p:nvGrpSpPr>
        <p:grpSpPr>
          <a:xfrm>
            <a:off x="1104900" y="5641675"/>
            <a:ext cx="9980682" cy="1055095"/>
            <a:chOff x="2003520" y="4409464"/>
            <a:chExt cx="7964854" cy="705421"/>
          </a:xfrm>
        </p:grpSpPr>
        <p:sp>
          <p:nvSpPr>
            <p:cNvPr id="288" name="Google Shape;288;p13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Осознав, что план молниеносного разгрома русских армий провалился, Наполеон склонял- ся к мысли закончить боевые действия в Витебске и начать мирные переговоры с Алексан- дром I. Однако французская армия могла сохранить свою боеспособность, только двигаясь вперёд. А впереди были Бородинская битва в августе 1812 г., захват Москвы и бегство из неё.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13"/>
          <p:cNvSpPr txBox="1"/>
          <p:nvPr/>
        </p:nvSpPr>
        <p:spPr>
          <a:xfrm>
            <a:off x="1373475" y="3274275"/>
            <a:ext cx="31401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Бегство Наполеона из Москвы</a:t>
            </a:r>
            <a:endParaRPr/>
          </a:p>
        </p:txBody>
      </p:sp>
      <p:pic>
        <p:nvPicPr>
          <p:cNvPr descr="Картинки по запросу наполеон в москве" id="291" name="Google Shape;2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3487" y="1469727"/>
            <a:ext cx="6212055" cy="394766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298" name="Google Shape;2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4"/>
          <p:cNvGrpSpPr/>
          <p:nvPr/>
        </p:nvGrpSpPr>
        <p:grpSpPr>
          <a:xfrm>
            <a:off x="1104900" y="5788325"/>
            <a:ext cx="9980682" cy="908445"/>
            <a:chOff x="2003520" y="4409464"/>
            <a:chExt cx="7964854" cy="705421"/>
          </a:xfrm>
        </p:grpSpPr>
        <p:sp>
          <p:nvSpPr>
            <p:cNvPr id="300" name="Google Shape;300;p1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 время отступления наполеоновской армии осенью 1812 г. боевые действия во второй раз прокатились по белорусской земле. К 6 октября был освобождён Витебск, к 8 октября – Полоцк. 4 ноября 1912 г. был освобождён Минск, 9 ноября - Борисов, 12 ноября - Могилёв.</a:t>
              </a:r>
              <a:endParaRPr/>
            </a:p>
          </p:txBody>
        </p:sp>
      </p:grpSp>
      <p:sp>
        <p:nvSpPr>
          <p:cNvPr id="302" name="Google Shape;302;p14"/>
          <p:cNvSpPr txBox="1"/>
          <p:nvPr/>
        </p:nvSpPr>
        <p:spPr>
          <a:xfrm>
            <a:off x="1104900" y="3323140"/>
            <a:ext cx="338269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Изгнание наполеоновской армии</a:t>
            </a:r>
            <a:endParaRPr/>
          </a:p>
        </p:txBody>
      </p:sp>
      <p:grpSp>
        <p:nvGrpSpPr>
          <p:cNvPr id="303" name="Google Shape;303;p14"/>
          <p:cNvGrpSpPr/>
          <p:nvPr/>
        </p:nvGrpSpPr>
        <p:grpSpPr>
          <a:xfrm>
            <a:off x="4513487" y="1440189"/>
            <a:ext cx="5906696" cy="4104456"/>
            <a:chOff x="2999948" y="1412776"/>
            <a:chExt cx="5906696" cy="4104456"/>
          </a:xfrm>
        </p:grpSpPr>
        <p:pic>
          <p:nvPicPr>
            <p:cNvPr id="304" name="Google Shape;304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99948" y="1412776"/>
              <a:ext cx="5906696" cy="4104456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305" name="Google Shape;305;p14"/>
            <p:cNvSpPr/>
            <p:nvPr/>
          </p:nvSpPr>
          <p:spPr>
            <a:xfrm>
              <a:off x="6156176" y="2636912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5652120" y="2420888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5148064" y="357301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5508104" y="321297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228184" y="357301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316" name="Google Shape;3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15"/>
          <p:cNvGrpSpPr/>
          <p:nvPr/>
        </p:nvGrpSpPr>
        <p:grpSpPr>
          <a:xfrm>
            <a:off x="1104900" y="5684808"/>
            <a:ext cx="9980682" cy="1011962"/>
            <a:chOff x="2003520" y="4409464"/>
            <a:chExt cx="7964854" cy="705421"/>
          </a:xfrm>
        </p:grpSpPr>
        <p:sp>
          <p:nvSpPr>
            <p:cNvPr id="318" name="Google Shape;318;p1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Решающая битва произошла 16-17 ноября 1812 г. под Борисовом возле деревни Студёнка. Здесь при переправе через Березину на другом берегу оказалась только десятая часть «Великой армии» Наполеона.</a:t>
              </a:r>
              <a:endParaRPr/>
            </a:p>
          </p:txBody>
        </p:sp>
      </p:grpSp>
      <p:sp>
        <p:nvSpPr>
          <p:cNvPr id="320" name="Google Shape;320;p15"/>
          <p:cNvSpPr txBox="1"/>
          <p:nvPr/>
        </p:nvSpPr>
        <p:spPr>
          <a:xfrm>
            <a:off x="1104900" y="3217281"/>
            <a:ext cx="3069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Разгром армии Наполеона на р. Березина у д. Студёнка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артинки по запросу студенка" id="321" name="Google Shape;32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4252" y="1510700"/>
            <a:ext cx="6911330" cy="39979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Политика французских властей на белорусских землях. Ха- рактер войны для различных слоев населения</a:t>
            </a:r>
            <a:endParaRPr/>
          </a:p>
        </p:txBody>
      </p:sp>
      <p:pic>
        <p:nvPicPr>
          <p:cNvPr id="328" name="Google Shape;3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16"/>
          <p:cNvGrpSpPr/>
          <p:nvPr/>
        </p:nvGrpSpPr>
        <p:grpSpPr>
          <a:xfrm>
            <a:off x="1104900" y="4925683"/>
            <a:ext cx="9980682" cy="1771088"/>
            <a:chOff x="2003520" y="4409464"/>
            <a:chExt cx="7964854" cy="705421"/>
          </a:xfrm>
        </p:grpSpPr>
        <p:sp>
          <p:nvSpPr>
            <p:cNvPr id="330" name="Google Shape;330;p1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</a:rPr>
                <a:t>С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приходом наполеоновских войск польская и ополяченная шляхта надеялась на воссозда- ние им Речи Посполитой и Великого Княжества Литовского. Шляхтичи приветствовали при- ход Наполеона и поступали на службу в его армию. Приказом Наполеона 19 июня 1812 г. в Вильно было создано Временное правительство ВКЛ, которое занималось прежде всего обеспечением французской армии провизией для солдат и контролировалось французской администрацией. Поддержала Наполеона и католическая церковь в надежде восстановить своё влияние.</a:t>
              </a:r>
              <a:endParaRPr/>
            </a:p>
          </p:txBody>
        </p:sp>
      </p:grpSp>
      <p:sp>
        <p:nvSpPr>
          <p:cNvPr id="332" name="Google Shape;332;p16"/>
          <p:cNvSpPr txBox="1"/>
          <p:nvPr/>
        </p:nvSpPr>
        <p:spPr>
          <a:xfrm>
            <a:off x="1872545" y="2906595"/>
            <a:ext cx="271628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Наполеон в Вильно</a:t>
            </a:r>
            <a:endParaRPr/>
          </a:p>
        </p:txBody>
      </p:sp>
      <p:pic>
        <p:nvPicPr>
          <p:cNvPr descr="http://www.museum.ru/museum/1812/Library/Sitin/pic/book42201.gif" id="333" name="Google Shape;33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8832" y="1440189"/>
            <a:ext cx="5841725" cy="32713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Политика французских властей на белорусских землях. Ха- рактер войны для различных слоев населения</a:t>
            </a:r>
            <a:endParaRPr/>
          </a:p>
        </p:txBody>
      </p:sp>
      <p:pic>
        <p:nvPicPr>
          <p:cNvPr id="340" name="Google Shape;34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17"/>
          <p:cNvGrpSpPr/>
          <p:nvPr/>
        </p:nvGrpSpPr>
        <p:grpSpPr>
          <a:xfrm>
            <a:off x="1104900" y="5020574"/>
            <a:ext cx="9980682" cy="1676197"/>
            <a:chOff x="2003520" y="4409464"/>
            <a:chExt cx="7964854" cy="705421"/>
          </a:xfrm>
        </p:grpSpPr>
        <p:sp>
          <p:nvSpPr>
            <p:cNvPr id="342" name="Google Shape;342;p1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Войскам Наполеона на землях Беларуси противостояли русские войска. Командование ими осуществляли генералы М.Барклай де Толли (командующий 1-й армией), П.Багратион (ко- мандующий 2-й армией) и А.Тормасов (командующий 3-й армией). Войска русской армии были укомплектованы рекрутами, набранными также и из белорусских губерний. Их было значительно больше по сравнению с теми жителями Беларуси, которые находились в сос- таве войск Наполеона.</a:t>
              </a:r>
              <a:endParaRPr/>
            </a:p>
          </p:txBody>
        </p:sp>
      </p:grpSp>
      <p:sp>
        <p:nvSpPr>
          <p:cNvPr id="344" name="Google Shape;344;p17"/>
          <p:cNvSpPr txBox="1"/>
          <p:nvPr/>
        </p:nvSpPr>
        <p:spPr>
          <a:xfrm>
            <a:off x="1130789" y="4632928"/>
            <a:ext cx="237170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М.Барклай де Толли</a:t>
            </a:r>
            <a:endParaRPr/>
          </a:p>
        </p:txBody>
      </p:sp>
      <p:pic>
        <p:nvPicPr>
          <p:cNvPr descr="Картинки по запросу п.и.багратион" id="345" name="Google Shape;345;p17"/>
          <p:cNvPicPr preferRelativeResize="0"/>
          <p:nvPr/>
        </p:nvPicPr>
        <p:blipFill rotWithShape="1">
          <a:blip r:embed="rId4">
            <a:alphaModFix/>
          </a:blip>
          <a:srcRect b="1586" l="0" r="0" t="0"/>
          <a:stretch/>
        </p:blipFill>
        <p:spPr>
          <a:xfrm>
            <a:off x="4751405" y="1426879"/>
            <a:ext cx="2484418" cy="31622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артинки по запросу барклай де Толли" id="346" name="Google Shape;34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0789" y="1426880"/>
            <a:ext cx="2371699" cy="31622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артинки по запросу а.тормасов" id="347" name="Google Shape;347;p17"/>
          <p:cNvPicPr preferRelativeResize="0"/>
          <p:nvPr/>
        </p:nvPicPr>
        <p:blipFill rotWithShape="1">
          <a:blip r:embed="rId6">
            <a:alphaModFix/>
          </a:blip>
          <a:srcRect b="2140" l="3847" r="3784" t="2204"/>
          <a:stretch/>
        </p:blipFill>
        <p:spPr>
          <a:xfrm>
            <a:off x="8690760" y="1426879"/>
            <a:ext cx="2394822" cy="31622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48" name="Google Shape;348;p17"/>
          <p:cNvSpPr txBox="1"/>
          <p:nvPr/>
        </p:nvSpPr>
        <p:spPr>
          <a:xfrm>
            <a:off x="4751405" y="4635582"/>
            <a:ext cx="248441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П.Багратион</a:t>
            </a:r>
            <a:endParaRPr/>
          </a:p>
        </p:txBody>
      </p:sp>
      <p:sp>
        <p:nvSpPr>
          <p:cNvPr id="349" name="Google Shape;349;p17"/>
          <p:cNvSpPr txBox="1"/>
          <p:nvPr/>
        </p:nvSpPr>
        <p:spPr>
          <a:xfrm>
            <a:off x="8714900" y="4632928"/>
            <a:ext cx="237068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А.Тормасов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Политика французских властей на белорусских землях. Ха- рактер войны для различных слоев населения</a:t>
            </a:r>
            <a:endParaRPr/>
          </a:p>
        </p:txBody>
      </p:sp>
      <p:pic>
        <p:nvPicPr>
          <p:cNvPr id="356" name="Google Shape;3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18"/>
          <p:cNvGrpSpPr/>
          <p:nvPr/>
        </p:nvGrpSpPr>
        <p:grpSpPr>
          <a:xfrm>
            <a:off x="1104900" y="4873925"/>
            <a:ext cx="9980682" cy="1822846"/>
            <a:chOff x="2003520" y="4409464"/>
            <a:chExt cx="7964854" cy="705421"/>
          </a:xfrm>
        </p:grpSpPr>
        <p:sp>
          <p:nvSpPr>
            <p:cNvPr id="358" name="Google Shape;358;p1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начале войны крестьянство Беларуси связывало с приходом Наполеона надежду на ос- вобождение от крепостной зависимости, потому что в соседней Польше личная зависи- мость крестьян от помещиков была им ликвидирована. Но Наполеон не пошёл на освобож- дение белорусских крестьян. Бесконечные реквизиции и грабёж вызвали массовое сопро- тивление крестьянства, а также городских жителей. В таких условиях в Беларуси разверну- лось партизанское движение. Особенную активность в борьбе с французскими войсками проявили жители д. Жарцы под Полоцком. </a:t>
              </a:r>
              <a:endParaRPr/>
            </a:p>
          </p:txBody>
        </p:sp>
      </p:grpSp>
      <p:sp>
        <p:nvSpPr>
          <p:cNvPr id="360" name="Google Shape;360;p18"/>
          <p:cNvSpPr txBox="1"/>
          <p:nvPr/>
        </p:nvSpPr>
        <p:spPr>
          <a:xfrm>
            <a:off x="2304287" y="2783484"/>
            <a:ext cx="27162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Французы в 1812 году.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Худ. И.Прянишников </a:t>
            </a:r>
            <a:endParaRPr/>
          </a:p>
        </p:txBody>
      </p:sp>
      <p:pic>
        <p:nvPicPr>
          <p:cNvPr descr="Картинки по запросу крестьяне в 1812 г" id="361" name="Google Shape;36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0574" y="1432917"/>
            <a:ext cx="4913510" cy="328591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Результаты войны для Беларуси</a:t>
            </a:r>
            <a:endParaRPr/>
          </a:p>
        </p:txBody>
      </p:sp>
      <p:pic>
        <p:nvPicPr>
          <p:cNvPr id="368" name="Google Shape;36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19"/>
          <p:cNvGrpSpPr/>
          <p:nvPr/>
        </p:nvGrpSpPr>
        <p:grpSpPr>
          <a:xfrm>
            <a:off x="1110062" y="1828949"/>
            <a:ext cx="9970356" cy="4114650"/>
            <a:chOff x="5162" y="431950"/>
            <a:chExt cx="9970356" cy="4114650"/>
          </a:xfrm>
        </p:grpSpPr>
        <p:sp>
          <p:nvSpPr>
            <p:cNvPr id="370" name="Google Shape;370;p19"/>
            <p:cNvSpPr/>
            <p:nvPr/>
          </p:nvSpPr>
          <p:spPr>
            <a:xfrm>
              <a:off x="4990341" y="1508662"/>
              <a:ext cx="3908465" cy="45221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1" name="Google Shape;371;p19"/>
            <p:cNvSpPr/>
            <p:nvPr/>
          </p:nvSpPr>
          <p:spPr>
            <a:xfrm>
              <a:off x="4990341" y="1508662"/>
              <a:ext cx="1347419" cy="88416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89312"/>
                  </a:lnTo>
                  <a:lnTo>
                    <a:pt x="120000" y="89312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2" name="Google Shape;372;p19"/>
            <p:cNvSpPr/>
            <p:nvPr/>
          </p:nvSpPr>
          <p:spPr>
            <a:xfrm>
              <a:off x="3732116" y="1508662"/>
              <a:ext cx="1258224" cy="88416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89312"/>
                  </a:lnTo>
                  <a:lnTo>
                    <a:pt x="0" y="89312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3" name="Google Shape;373;p19"/>
            <p:cNvSpPr/>
            <p:nvPr/>
          </p:nvSpPr>
          <p:spPr>
            <a:xfrm>
              <a:off x="1081875" y="1508662"/>
              <a:ext cx="3908465" cy="45221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4" name="Google Shape;374;p19"/>
            <p:cNvSpPr/>
            <p:nvPr/>
          </p:nvSpPr>
          <p:spPr>
            <a:xfrm>
              <a:off x="2930105" y="431950"/>
              <a:ext cx="4120470" cy="1076712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9"/>
            <p:cNvSpPr txBox="1"/>
            <p:nvPr/>
          </p:nvSpPr>
          <p:spPr>
            <a:xfrm>
              <a:off x="2930105" y="431950"/>
              <a:ext cx="4120470" cy="1076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Итоги войны для Беларуси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5162" y="1960881"/>
              <a:ext cx="2153424" cy="2153769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9"/>
            <p:cNvSpPr txBox="1"/>
            <p:nvPr/>
          </p:nvSpPr>
          <p:spPr>
            <a:xfrm>
              <a:off x="5162" y="1960881"/>
              <a:ext cx="2153424" cy="215376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разрушены города и деревни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2655404" y="2392831"/>
              <a:ext cx="2153424" cy="2153769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9"/>
            <p:cNvSpPr txBox="1"/>
            <p:nvPr/>
          </p:nvSpPr>
          <p:spPr>
            <a:xfrm>
              <a:off x="2655404" y="2392831"/>
              <a:ext cx="2153424" cy="215376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наполовину сократилось количество домашнего скота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5261048" y="2392831"/>
              <a:ext cx="2153424" cy="2153769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9"/>
            <p:cNvSpPr txBox="1"/>
            <p:nvPr/>
          </p:nvSpPr>
          <p:spPr>
            <a:xfrm>
              <a:off x="5261048" y="2392831"/>
              <a:ext cx="2153424" cy="215376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уменьшились посевные площади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7822094" y="1960881"/>
              <a:ext cx="2153424" cy="2153769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9"/>
            <p:cNvSpPr txBox="1"/>
            <p:nvPr/>
          </p:nvSpPr>
          <p:spPr>
            <a:xfrm>
              <a:off x="7822094" y="1960881"/>
              <a:ext cx="2153424" cy="215376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сохранение крепостнических порядков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Программа</a:t>
            </a:r>
            <a:endParaRPr/>
          </a:p>
        </p:txBody>
      </p:sp>
      <p:sp>
        <p:nvSpPr>
          <p:cNvPr id="133" name="Google Shape;133;p2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Положение белорусских земель после вхождения в состав Российской империи.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«План Огинского».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Ситуация в Беларуси в период Отечественной войны 1812 г.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Политика французских властей на белорусских землях. Характер войны для раз- личных слоёв населения.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Результаты войны для Беларуси.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Политика германских властей.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Восточная часть Беларуси в условиях Первой мировой войны. Беженство.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</a:t>
            </a:r>
            <a:endParaRPr/>
          </a:p>
        </p:txBody>
      </p:sp>
      <p:grpSp>
        <p:nvGrpSpPr>
          <p:cNvPr id="390" name="Google Shape;390;p20"/>
          <p:cNvGrpSpPr/>
          <p:nvPr/>
        </p:nvGrpSpPr>
        <p:grpSpPr>
          <a:xfrm>
            <a:off x="1104900" y="4839418"/>
            <a:ext cx="10039350" cy="1732829"/>
            <a:chOff x="2003520" y="4409464"/>
            <a:chExt cx="7964854" cy="705421"/>
          </a:xfrm>
        </p:grpSpPr>
        <p:sp>
          <p:nvSpPr>
            <p:cNvPr id="391" name="Google Shape;391;p20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Первая мировая война началась 1 августа 1914 г. Царским правительством западные губер- нии были объявлены на военном положении. Запрещалась деятельность всех политических партий, проведение собраний, шествий, забастовок, распространение газет и книг. Среди населения правительство развернуло широкую пропаганду в «защиту царя и Отечества», за «победу русского оружия». Из политических партий только большевики выступили против войны, обличив её антинародный характер. Они отказались поддерживать правительство.</a:t>
              </a:r>
              <a:endParaRPr/>
            </a:p>
          </p:txBody>
        </p:sp>
      </p:grpSp>
      <p:grpSp>
        <p:nvGrpSpPr>
          <p:cNvPr id="393" name="Google Shape;393;p20"/>
          <p:cNvGrpSpPr/>
          <p:nvPr/>
        </p:nvGrpSpPr>
        <p:grpSpPr>
          <a:xfrm>
            <a:off x="1634837" y="1398600"/>
            <a:ext cx="9075539" cy="3327071"/>
            <a:chOff x="375205" y="1601"/>
            <a:chExt cx="9075539" cy="3327071"/>
          </a:xfrm>
        </p:grpSpPr>
        <p:sp>
          <p:nvSpPr>
            <p:cNvPr id="394" name="Google Shape;394;p20"/>
            <p:cNvSpPr/>
            <p:nvPr/>
          </p:nvSpPr>
          <p:spPr>
            <a:xfrm>
              <a:off x="4912974" y="657437"/>
              <a:ext cx="2410098" cy="5648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5" name="Google Shape;395;p20"/>
            <p:cNvSpPr/>
            <p:nvPr/>
          </p:nvSpPr>
          <p:spPr>
            <a:xfrm>
              <a:off x="2502876" y="657437"/>
              <a:ext cx="2410098" cy="56485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6" name="Google Shape;396;p20"/>
            <p:cNvSpPr/>
            <p:nvPr/>
          </p:nvSpPr>
          <p:spPr>
            <a:xfrm>
              <a:off x="2343762" y="1601"/>
              <a:ext cx="5138424" cy="655836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0"/>
            <p:cNvSpPr txBox="1"/>
            <p:nvPr/>
          </p:nvSpPr>
          <p:spPr>
            <a:xfrm>
              <a:off x="2343762" y="1601"/>
              <a:ext cx="5138424" cy="65583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Причины Первой мировой войны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375205" y="1222291"/>
              <a:ext cx="4255342" cy="2106381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0"/>
            <p:cNvSpPr txBox="1"/>
            <p:nvPr/>
          </p:nvSpPr>
          <p:spPr>
            <a:xfrm>
              <a:off x="375205" y="1222291"/>
              <a:ext cx="4255342" cy="21063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обострение межимпериалистических противоречий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5195402" y="1222291"/>
              <a:ext cx="4255342" cy="2106381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0"/>
            <p:cNvSpPr txBox="1"/>
            <p:nvPr/>
          </p:nvSpPr>
          <p:spPr>
            <a:xfrm>
              <a:off x="5195402" y="1222291"/>
              <a:ext cx="4255342" cy="21063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борьба за передел мира между двумя военно-политическими группировками - Антантой и Тройственным союзом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</a:t>
            </a:r>
            <a:endParaRPr/>
          </a:p>
        </p:txBody>
      </p:sp>
      <p:grpSp>
        <p:nvGrpSpPr>
          <p:cNvPr id="408" name="Google Shape;408;p21"/>
          <p:cNvGrpSpPr/>
          <p:nvPr/>
        </p:nvGrpSpPr>
        <p:grpSpPr>
          <a:xfrm>
            <a:off x="1104898" y="2743229"/>
            <a:ext cx="4183141" cy="3828955"/>
            <a:chOff x="2003520" y="4409464"/>
            <a:chExt cx="7964854" cy="705421"/>
          </a:xfrm>
        </p:grpSpPr>
        <p:sp>
          <p:nvSpPr>
            <p:cNvPr id="409" name="Google Shape;409;p21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 начала 1915 г. боевые действия бы- ли сосредоточены на Восточном фро- нте, который стремительно прибли- жался к Беларуси. В сентябре 1915 г., прорвав фронт в районе Свенцян, германские войска захватили Вилейку и приблизились к Молодечно. Насту- пательная операция германской ар- мии, известная как Свенцянский про- рыв создала угрозу захвата Минска. Ценой невероятных усилий россий- ской армии удалось остановить это наступление и ликвидировать про- рыв.</a:t>
              </a:r>
              <a:endParaRPr/>
            </a:p>
          </p:txBody>
        </p:sp>
      </p:grpSp>
      <p:pic>
        <p:nvPicPr>
          <p:cNvPr id="411" name="Google Shape;41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542" y="1448349"/>
            <a:ext cx="5671040" cy="51238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12" name="Google Shape;412;p21"/>
          <p:cNvSpPr txBox="1"/>
          <p:nvPr/>
        </p:nvSpPr>
        <p:spPr>
          <a:xfrm>
            <a:off x="1402803" y="1448349"/>
            <a:ext cx="401173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Беларусь в годы Первой мировой войны</a:t>
            </a: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7482716" y="2997200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1"/>
          <p:cNvSpPr/>
          <p:nvPr/>
        </p:nvSpPr>
        <p:spPr>
          <a:xfrm>
            <a:off x="7558916" y="2743200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</a:t>
            </a:r>
            <a:endParaRPr/>
          </a:p>
        </p:txBody>
      </p:sp>
      <p:grpSp>
        <p:nvGrpSpPr>
          <p:cNvPr id="421" name="Google Shape;421;p22"/>
          <p:cNvGrpSpPr/>
          <p:nvPr/>
        </p:nvGrpSpPr>
        <p:grpSpPr>
          <a:xfrm>
            <a:off x="1104900" y="4066903"/>
            <a:ext cx="4183092" cy="2505344"/>
            <a:chOff x="2003520" y="4409464"/>
            <a:chExt cx="7964854" cy="705421"/>
          </a:xfrm>
        </p:grpSpPr>
        <p:sp>
          <p:nvSpPr>
            <p:cNvPr id="422" name="Google Shape;422;p22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2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Российская армия вынуждена была оставить значительную часть терри- тории Беларуси. В августе-сентябре 1915 г. германские войска заняли Брест, Гродно и другие западнобело- русские города. В связи с этим Ставка Верховною главнокомандующего рос- сийской армией была перенесена из Барановичей в Могилёв.</a:t>
              </a:r>
              <a:endParaRPr/>
            </a:p>
          </p:txBody>
        </p:sp>
      </p:grpSp>
      <p:pic>
        <p:nvPicPr>
          <p:cNvPr id="424" name="Google Shape;4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542" y="1448349"/>
            <a:ext cx="5671040" cy="51238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25" name="Google Shape;425;p22"/>
          <p:cNvSpPr txBox="1"/>
          <p:nvPr/>
        </p:nvSpPr>
        <p:spPr>
          <a:xfrm>
            <a:off x="1402803" y="1448349"/>
            <a:ext cx="401173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Беларусь в годы Первой мировой войны</a:t>
            </a:r>
            <a:endParaRPr/>
          </a:p>
        </p:txBody>
      </p:sp>
      <p:sp>
        <p:nvSpPr>
          <p:cNvPr id="426" name="Google Shape;426;p22"/>
          <p:cNvSpPr/>
          <p:nvPr/>
        </p:nvSpPr>
        <p:spPr>
          <a:xfrm>
            <a:off x="5740400" y="4908550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2"/>
          <p:cNvSpPr/>
          <p:nvPr/>
        </p:nvSpPr>
        <p:spPr>
          <a:xfrm>
            <a:off x="5958716" y="3454400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2"/>
          <p:cNvSpPr/>
          <p:nvPr/>
        </p:nvSpPr>
        <p:spPr>
          <a:xfrm>
            <a:off x="7169208" y="4010298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2"/>
          <p:cNvSpPr/>
          <p:nvPr/>
        </p:nvSpPr>
        <p:spPr>
          <a:xfrm>
            <a:off x="9361590" y="3309803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</a:t>
            </a:r>
            <a:endParaRPr/>
          </a:p>
        </p:txBody>
      </p:sp>
      <p:grpSp>
        <p:nvGrpSpPr>
          <p:cNvPr id="436" name="Google Shape;436;p23"/>
          <p:cNvGrpSpPr/>
          <p:nvPr/>
        </p:nvGrpSpPr>
        <p:grpSpPr>
          <a:xfrm>
            <a:off x="1104900" y="3743593"/>
            <a:ext cx="4183092" cy="2828653"/>
            <a:chOff x="2003520" y="4409464"/>
            <a:chExt cx="7964854" cy="705421"/>
          </a:xfrm>
        </p:grpSpPr>
        <p:sp>
          <p:nvSpPr>
            <p:cNvPr id="437" name="Google Shape;437;p23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Фронт надолго установился по линии Двинск-Поставы-Барановичи-Пинск. Оборона Сморгони длилась 810 дней. Это был единственный город на фро- нте от Балтийского до Чёрного моря, который во время Первой мировой войны российская армия так упорно обороняла. В 1916 г. под Сморгонью, впервые на Восточном фронте, нем- цы применили ядовитый газ.</a:t>
              </a:r>
              <a:endParaRPr/>
            </a:p>
          </p:txBody>
        </p:sp>
      </p:grpSp>
      <p:pic>
        <p:nvPicPr>
          <p:cNvPr id="439" name="Google Shape;43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542" y="1448349"/>
            <a:ext cx="5671040" cy="51238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40" name="Google Shape;440;p23"/>
          <p:cNvSpPr txBox="1"/>
          <p:nvPr/>
        </p:nvSpPr>
        <p:spPr>
          <a:xfrm>
            <a:off x="1402803" y="1448349"/>
            <a:ext cx="401173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Беларусь в годы Первой мировой войны</a:t>
            </a:r>
            <a:endParaRPr/>
          </a:p>
        </p:txBody>
      </p:sp>
      <p:sp>
        <p:nvSpPr>
          <p:cNvPr id="441" name="Google Shape;441;p23"/>
          <p:cNvSpPr/>
          <p:nvPr/>
        </p:nvSpPr>
        <p:spPr>
          <a:xfrm>
            <a:off x="7106194" y="1489166"/>
            <a:ext cx="609600" cy="4423954"/>
          </a:xfrm>
          <a:custGeom>
            <a:rect b="b" l="l" r="r" t="t"/>
            <a:pathLst>
              <a:path extrusionOk="0" h="4423954" w="609600">
                <a:moveTo>
                  <a:pt x="374469" y="0"/>
                </a:moveTo>
                <a:cubicBezTo>
                  <a:pt x="377372" y="26126"/>
                  <a:pt x="378856" y="52448"/>
                  <a:pt x="383177" y="78377"/>
                </a:cubicBezTo>
                <a:cubicBezTo>
                  <a:pt x="384686" y="87432"/>
                  <a:pt x="389659" y="95597"/>
                  <a:pt x="391886" y="104503"/>
                </a:cubicBezTo>
                <a:cubicBezTo>
                  <a:pt x="395476" y="118862"/>
                  <a:pt x="394764" y="134440"/>
                  <a:pt x="400595" y="148045"/>
                </a:cubicBezTo>
                <a:cubicBezTo>
                  <a:pt x="403829" y="155592"/>
                  <a:pt x="412206" y="159657"/>
                  <a:pt x="418012" y="165463"/>
                </a:cubicBezTo>
                <a:cubicBezTo>
                  <a:pt x="423818" y="182880"/>
                  <a:pt x="430976" y="199903"/>
                  <a:pt x="435429" y="217714"/>
                </a:cubicBezTo>
                <a:cubicBezTo>
                  <a:pt x="438332" y="229325"/>
                  <a:pt x="440698" y="241084"/>
                  <a:pt x="444137" y="252548"/>
                </a:cubicBezTo>
                <a:cubicBezTo>
                  <a:pt x="455497" y="290415"/>
                  <a:pt x="455249" y="309304"/>
                  <a:pt x="487680" y="330925"/>
                </a:cubicBezTo>
                <a:cubicBezTo>
                  <a:pt x="495318" y="336017"/>
                  <a:pt x="505097" y="336731"/>
                  <a:pt x="513806" y="339634"/>
                </a:cubicBezTo>
                <a:cubicBezTo>
                  <a:pt x="510903" y="348343"/>
                  <a:pt x="505097" y="356580"/>
                  <a:pt x="505097" y="365760"/>
                </a:cubicBezTo>
                <a:cubicBezTo>
                  <a:pt x="505097" y="376816"/>
                  <a:pt x="519156" y="430702"/>
                  <a:pt x="522515" y="444137"/>
                </a:cubicBezTo>
                <a:cubicBezTo>
                  <a:pt x="532885" y="558209"/>
                  <a:pt x="521084" y="509517"/>
                  <a:pt x="548640" y="592183"/>
                </a:cubicBezTo>
                <a:lnTo>
                  <a:pt x="557349" y="618308"/>
                </a:lnTo>
                <a:lnTo>
                  <a:pt x="566057" y="644434"/>
                </a:lnTo>
                <a:cubicBezTo>
                  <a:pt x="570072" y="672538"/>
                  <a:pt x="574796" y="731564"/>
                  <a:pt x="592183" y="757645"/>
                </a:cubicBezTo>
                <a:lnTo>
                  <a:pt x="609600" y="783771"/>
                </a:lnTo>
                <a:cubicBezTo>
                  <a:pt x="606697" y="809897"/>
                  <a:pt x="606047" y="836372"/>
                  <a:pt x="600892" y="862148"/>
                </a:cubicBezTo>
                <a:cubicBezTo>
                  <a:pt x="597292" y="880151"/>
                  <a:pt x="583475" y="914400"/>
                  <a:pt x="583475" y="914400"/>
                </a:cubicBezTo>
                <a:cubicBezTo>
                  <a:pt x="594842" y="1028078"/>
                  <a:pt x="607094" y="1110650"/>
                  <a:pt x="583475" y="1236617"/>
                </a:cubicBezTo>
                <a:cubicBezTo>
                  <a:pt x="579692" y="1256792"/>
                  <a:pt x="539932" y="1280160"/>
                  <a:pt x="539932" y="1280160"/>
                </a:cubicBezTo>
                <a:cubicBezTo>
                  <a:pt x="533082" y="1300708"/>
                  <a:pt x="533728" y="1311750"/>
                  <a:pt x="513806" y="1323703"/>
                </a:cubicBezTo>
                <a:cubicBezTo>
                  <a:pt x="505935" y="1328426"/>
                  <a:pt x="496389" y="1329508"/>
                  <a:pt x="487680" y="1332411"/>
                </a:cubicBezTo>
                <a:cubicBezTo>
                  <a:pt x="481874" y="1341120"/>
                  <a:pt x="476963" y="1350496"/>
                  <a:pt x="470263" y="1358537"/>
                </a:cubicBezTo>
                <a:cubicBezTo>
                  <a:pt x="462379" y="1367998"/>
                  <a:pt x="450969" y="1374416"/>
                  <a:pt x="444137" y="1384663"/>
                </a:cubicBezTo>
                <a:cubicBezTo>
                  <a:pt x="431257" y="1403982"/>
                  <a:pt x="441503" y="1422232"/>
                  <a:pt x="418012" y="1436914"/>
                </a:cubicBezTo>
                <a:cubicBezTo>
                  <a:pt x="402443" y="1446644"/>
                  <a:pt x="365760" y="1454331"/>
                  <a:pt x="365760" y="1454331"/>
                </a:cubicBezTo>
                <a:cubicBezTo>
                  <a:pt x="338126" y="1495782"/>
                  <a:pt x="354973" y="1464166"/>
                  <a:pt x="339635" y="1515291"/>
                </a:cubicBezTo>
                <a:cubicBezTo>
                  <a:pt x="334359" y="1532876"/>
                  <a:pt x="322217" y="1567543"/>
                  <a:pt x="322217" y="1567543"/>
                </a:cubicBezTo>
                <a:cubicBezTo>
                  <a:pt x="319314" y="1611086"/>
                  <a:pt x="318328" y="1654799"/>
                  <a:pt x="313509" y="1698171"/>
                </a:cubicBezTo>
                <a:cubicBezTo>
                  <a:pt x="308687" y="1741572"/>
                  <a:pt x="274884" y="1727750"/>
                  <a:pt x="313509" y="1793965"/>
                </a:cubicBezTo>
                <a:cubicBezTo>
                  <a:pt x="324056" y="1812046"/>
                  <a:pt x="365760" y="1828800"/>
                  <a:pt x="365760" y="1828800"/>
                </a:cubicBezTo>
                <a:cubicBezTo>
                  <a:pt x="371566" y="1837508"/>
                  <a:pt x="385229" y="1844662"/>
                  <a:pt x="383177" y="1854925"/>
                </a:cubicBezTo>
                <a:cubicBezTo>
                  <a:pt x="381125" y="1865188"/>
                  <a:pt x="366616" y="1868092"/>
                  <a:pt x="357052" y="1872343"/>
                </a:cubicBezTo>
                <a:cubicBezTo>
                  <a:pt x="340275" y="1879800"/>
                  <a:pt x="304800" y="1889760"/>
                  <a:pt x="304800" y="1889760"/>
                </a:cubicBezTo>
                <a:cubicBezTo>
                  <a:pt x="296092" y="1898468"/>
                  <a:pt x="285506" y="1905638"/>
                  <a:pt x="278675" y="1915885"/>
                </a:cubicBezTo>
                <a:cubicBezTo>
                  <a:pt x="273583" y="1923523"/>
                  <a:pt x="270728" y="1932863"/>
                  <a:pt x="269966" y="1942011"/>
                </a:cubicBezTo>
                <a:cubicBezTo>
                  <a:pt x="251674" y="2161500"/>
                  <a:pt x="281930" y="2062866"/>
                  <a:pt x="252549" y="2151017"/>
                </a:cubicBezTo>
                <a:cubicBezTo>
                  <a:pt x="245866" y="2204476"/>
                  <a:pt x="243139" y="2229597"/>
                  <a:pt x="235132" y="2281645"/>
                </a:cubicBezTo>
                <a:cubicBezTo>
                  <a:pt x="227707" y="2329910"/>
                  <a:pt x="226770" y="2332163"/>
                  <a:pt x="217715" y="2377440"/>
                </a:cubicBezTo>
                <a:cubicBezTo>
                  <a:pt x="220618" y="2423886"/>
                  <a:pt x="219165" y="2470810"/>
                  <a:pt x="226423" y="2516777"/>
                </a:cubicBezTo>
                <a:cubicBezTo>
                  <a:pt x="228055" y="2527115"/>
                  <a:pt x="240832" y="2532878"/>
                  <a:pt x="243840" y="2542903"/>
                </a:cubicBezTo>
                <a:cubicBezTo>
                  <a:pt x="266077" y="2617027"/>
                  <a:pt x="227606" y="2595549"/>
                  <a:pt x="278675" y="2612571"/>
                </a:cubicBezTo>
                <a:cubicBezTo>
                  <a:pt x="275772" y="2632891"/>
                  <a:pt x="273992" y="2653403"/>
                  <a:pt x="269966" y="2673531"/>
                </a:cubicBezTo>
                <a:cubicBezTo>
                  <a:pt x="268166" y="2682532"/>
                  <a:pt x="263483" y="2690751"/>
                  <a:pt x="261257" y="2699657"/>
                </a:cubicBezTo>
                <a:cubicBezTo>
                  <a:pt x="257667" y="2714017"/>
                  <a:pt x="256139" y="2728840"/>
                  <a:pt x="252549" y="2743200"/>
                </a:cubicBezTo>
                <a:cubicBezTo>
                  <a:pt x="250323" y="2752105"/>
                  <a:pt x="249574" y="2762157"/>
                  <a:pt x="243840" y="2769325"/>
                </a:cubicBezTo>
                <a:cubicBezTo>
                  <a:pt x="237302" y="2777498"/>
                  <a:pt x="226423" y="2780937"/>
                  <a:pt x="217715" y="2786743"/>
                </a:cubicBezTo>
                <a:cubicBezTo>
                  <a:pt x="196841" y="2849361"/>
                  <a:pt x="222159" y="2771185"/>
                  <a:pt x="200297" y="2847703"/>
                </a:cubicBezTo>
                <a:cubicBezTo>
                  <a:pt x="197775" y="2856529"/>
                  <a:pt x="198080" y="2867337"/>
                  <a:pt x="191589" y="2873828"/>
                </a:cubicBezTo>
                <a:cubicBezTo>
                  <a:pt x="185098" y="2880319"/>
                  <a:pt x="173674" y="2878432"/>
                  <a:pt x="165463" y="2882537"/>
                </a:cubicBezTo>
                <a:cubicBezTo>
                  <a:pt x="156102" y="2887218"/>
                  <a:pt x="148046" y="2894148"/>
                  <a:pt x="139337" y="2899954"/>
                </a:cubicBezTo>
                <a:cubicBezTo>
                  <a:pt x="136434" y="2934788"/>
                  <a:pt x="135249" y="2969809"/>
                  <a:pt x="130629" y="3004457"/>
                </a:cubicBezTo>
                <a:cubicBezTo>
                  <a:pt x="129416" y="3013556"/>
                  <a:pt x="124335" y="3021727"/>
                  <a:pt x="121920" y="3030583"/>
                </a:cubicBezTo>
                <a:cubicBezTo>
                  <a:pt x="115622" y="3053677"/>
                  <a:pt x="110309" y="3077028"/>
                  <a:pt x="104503" y="3100251"/>
                </a:cubicBezTo>
                <a:cubicBezTo>
                  <a:pt x="101600" y="3111862"/>
                  <a:pt x="98142" y="3123349"/>
                  <a:pt x="95795" y="3135085"/>
                </a:cubicBezTo>
                <a:cubicBezTo>
                  <a:pt x="90822" y="3159947"/>
                  <a:pt x="85756" y="3188865"/>
                  <a:pt x="78377" y="3213463"/>
                </a:cubicBezTo>
                <a:cubicBezTo>
                  <a:pt x="73102" y="3231048"/>
                  <a:pt x="60960" y="3265714"/>
                  <a:pt x="60960" y="3265714"/>
                </a:cubicBezTo>
                <a:cubicBezTo>
                  <a:pt x="61747" y="3274369"/>
                  <a:pt x="69642" y="3387554"/>
                  <a:pt x="78377" y="3413760"/>
                </a:cubicBezTo>
                <a:cubicBezTo>
                  <a:pt x="81687" y="3423689"/>
                  <a:pt x="87622" y="3433347"/>
                  <a:pt x="95795" y="3439885"/>
                </a:cubicBezTo>
                <a:cubicBezTo>
                  <a:pt x="102963" y="3445619"/>
                  <a:pt x="113896" y="3444136"/>
                  <a:pt x="121920" y="3448594"/>
                </a:cubicBezTo>
                <a:cubicBezTo>
                  <a:pt x="168798" y="3474637"/>
                  <a:pt x="168561" y="3477817"/>
                  <a:pt x="200297" y="3509554"/>
                </a:cubicBezTo>
                <a:cubicBezTo>
                  <a:pt x="203200" y="3518263"/>
                  <a:pt x="203670" y="3528210"/>
                  <a:pt x="209006" y="3535680"/>
                </a:cubicBezTo>
                <a:cubicBezTo>
                  <a:pt x="218550" y="3549042"/>
                  <a:pt x="230703" y="3560662"/>
                  <a:pt x="243840" y="3570514"/>
                </a:cubicBezTo>
                <a:cubicBezTo>
                  <a:pt x="261056" y="3583425"/>
                  <a:pt x="284623" y="3589914"/>
                  <a:pt x="304800" y="3596640"/>
                </a:cubicBezTo>
                <a:cubicBezTo>
                  <a:pt x="311187" y="3615798"/>
                  <a:pt x="332669" y="3662826"/>
                  <a:pt x="296092" y="3675017"/>
                </a:cubicBezTo>
                <a:lnTo>
                  <a:pt x="269966" y="3683725"/>
                </a:lnTo>
                <a:cubicBezTo>
                  <a:pt x="263124" y="3724774"/>
                  <a:pt x="262940" y="3734442"/>
                  <a:pt x="252549" y="3770811"/>
                </a:cubicBezTo>
                <a:cubicBezTo>
                  <a:pt x="250027" y="3779638"/>
                  <a:pt x="247945" y="3788726"/>
                  <a:pt x="243840" y="3796937"/>
                </a:cubicBezTo>
                <a:cubicBezTo>
                  <a:pt x="239159" y="3806298"/>
                  <a:pt x="232229" y="3814354"/>
                  <a:pt x="226423" y="3823063"/>
                </a:cubicBezTo>
                <a:lnTo>
                  <a:pt x="209006" y="3875314"/>
                </a:lnTo>
                <a:cubicBezTo>
                  <a:pt x="206103" y="3884023"/>
                  <a:pt x="206788" y="3894949"/>
                  <a:pt x="200297" y="3901440"/>
                </a:cubicBezTo>
                <a:cubicBezTo>
                  <a:pt x="191589" y="3910148"/>
                  <a:pt x="181733" y="3917844"/>
                  <a:pt x="174172" y="3927565"/>
                </a:cubicBezTo>
                <a:cubicBezTo>
                  <a:pt x="120672" y="3996350"/>
                  <a:pt x="165170" y="3966901"/>
                  <a:pt x="104503" y="3997234"/>
                </a:cubicBezTo>
                <a:cubicBezTo>
                  <a:pt x="98697" y="4005943"/>
                  <a:pt x="91767" y="4013999"/>
                  <a:pt x="87086" y="4023360"/>
                </a:cubicBezTo>
                <a:cubicBezTo>
                  <a:pt x="82981" y="4031570"/>
                  <a:pt x="80899" y="4040659"/>
                  <a:pt x="78377" y="4049485"/>
                </a:cubicBezTo>
                <a:cubicBezTo>
                  <a:pt x="74654" y="4062515"/>
                  <a:pt x="67924" y="4096518"/>
                  <a:pt x="60960" y="4110445"/>
                </a:cubicBezTo>
                <a:cubicBezTo>
                  <a:pt x="56279" y="4119806"/>
                  <a:pt x="49349" y="4127862"/>
                  <a:pt x="43543" y="4136571"/>
                </a:cubicBezTo>
                <a:cubicBezTo>
                  <a:pt x="9525" y="4238628"/>
                  <a:pt x="40026" y="4136736"/>
                  <a:pt x="17417" y="4249783"/>
                </a:cubicBezTo>
                <a:cubicBezTo>
                  <a:pt x="15617" y="4258784"/>
                  <a:pt x="10700" y="4266947"/>
                  <a:pt x="8709" y="4275908"/>
                </a:cubicBezTo>
                <a:cubicBezTo>
                  <a:pt x="4879" y="4293145"/>
                  <a:pt x="2903" y="4310743"/>
                  <a:pt x="0" y="4328160"/>
                </a:cubicBezTo>
                <a:cubicBezTo>
                  <a:pt x="2903" y="4339771"/>
                  <a:pt x="1232" y="4353648"/>
                  <a:pt x="8709" y="4362994"/>
                </a:cubicBezTo>
                <a:cubicBezTo>
                  <a:pt x="14444" y="4370162"/>
                  <a:pt x="31219" y="4363265"/>
                  <a:pt x="34835" y="4371703"/>
                </a:cubicBezTo>
                <a:cubicBezTo>
                  <a:pt x="41696" y="4387712"/>
                  <a:pt x="34835" y="4406537"/>
                  <a:pt x="34835" y="4423954"/>
                </a:cubicBezTo>
              </a:path>
            </a:pathLst>
          </a:custGeom>
          <a:noFill/>
          <a:ln cap="flat" cmpd="thickThin" w="48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3"/>
          <p:cNvSpPr/>
          <p:nvPr/>
        </p:nvSpPr>
        <p:spPr>
          <a:xfrm>
            <a:off x="7349910" y="2865666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</a:t>
            </a:r>
            <a:endParaRPr/>
          </a:p>
        </p:txBody>
      </p:sp>
      <p:grpSp>
        <p:nvGrpSpPr>
          <p:cNvPr id="449" name="Google Shape;449;p24"/>
          <p:cNvGrpSpPr/>
          <p:nvPr/>
        </p:nvGrpSpPr>
        <p:grpSpPr>
          <a:xfrm>
            <a:off x="1104900" y="2690949"/>
            <a:ext cx="4183092" cy="3881298"/>
            <a:chOff x="2003520" y="4409464"/>
            <a:chExt cx="7964854" cy="705421"/>
          </a:xfrm>
        </p:grpSpPr>
        <p:sp>
          <p:nvSpPr>
            <p:cNvPr id="450" name="Google Shape;450;p24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Весной 1916 г. на территории Белару- си по соглашению с Англией и Фран- цией русское командование провело наступательную операцию в районе оз. Нарочь. Ценой больших потерь российские войска сумели отвлечь на себя значительную часть германских резервов и облегчить тяжёлое поло- жение французской армии. Но до- биться решающих результатов в На- рочанской наступательной операции не удалось. Она закончилась безре- зультатно, с большими потерями для российской армии.</a:t>
              </a:r>
              <a:endParaRPr/>
            </a:p>
          </p:txBody>
        </p:sp>
      </p:grpSp>
      <p:pic>
        <p:nvPicPr>
          <p:cNvPr id="452" name="Google Shape;4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542" y="1448349"/>
            <a:ext cx="5671040" cy="51238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53" name="Google Shape;453;p24"/>
          <p:cNvSpPr txBox="1"/>
          <p:nvPr/>
        </p:nvSpPr>
        <p:spPr>
          <a:xfrm>
            <a:off x="1402803" y="1448349"/>
            <a:ext cx="401173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Беларусь в годы Первой мировой войны</a:t>
            </a:r>
            <a:endParaRPr/>
          </a:p>
        </p:txBody>
      </p:sp>
      <p:sp>
        <p:nvSpPr>
          <p:cNvPr id="454" name="Google Shape;454;p24"/>
          <p:cNvSpPr/>
          <p:nvPr/>
        </p:nvSpPr>
        <p:spPr>
          <a:xfrm>
            <a:off x="7602459" y="2116728"/>
            <a:ext cx="273050" cy="28919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</a:t>
            </a:r>
            <a:endParaRPr/>
          </a:p>
        </p:txBody>
      </p:sp>
      <p:grpSp>
        <p:nvGrpSpPr>
          <p:cNvPr id="461" name="Google Shape;461;p25"/>
          <p:cNvGrpSpPr/>
          <p:nvPr/>
        </p:nvGrpSpPr>
        <p:grpSpPr>
          <a:xfrm>
            <a:off x="1104900" y="4580709"/>
            <a:ext cx="9980682" cy="1991538"/>
            <a:chOff x="2003520" y="4409464"/>
            <a:chExt cx="7964854" cy="705421"/>
          </a:xfrm>
        </p:grpSpPr>
        <p:sp>
          <p:nvSpPr>
            <p:cNvPr id="462" name="Google Shape;462;p25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Уже в августе 1914 г. в боевых действиях отличился уроженец Могилёвской губернии, штабс</a:t>
              </a:r>
              <a:r>
                <a:rPr lang="ru-RU" sz="1800">
                  <a:solidFill>
                    <a:schemeClr val="dk1"/>
                  </a:solidFill>
                </a:rPr>
                <a:t>-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капитан Сергей Аркадьевич Бойно-Родзевич. Ещё накануне войны он стал одним из первых  известных военных лётчиков в Российской империи. За удачное проведение воз- душных разведок его наградили Георгиевским оружием, орденом Святого Георгия 4-й сте- пени. Полным Георгиевским кавалером, награждённым четырьмя крестами за мужество и героизм, проявленные в боях, стал уроженец Волковысского уезда, командир взвода Ми- хаил Иванович Зданович, которому было присвоено звание старшего унтер-офицера.</a:t>
              </a:r>
              <a:endParaRPr/>
            </a:p>
          </p:txBody>
        </p:sp>
      </p:grpSp>
      <p:sp>
        <p:nvSpPr>
          <p:cNvPr id="464" name="Google Shape;464;p25"/>
          <p:cNvSpPr txBox="1"/>
          <p:nvPr/>
        </p:nvSpPr>
        <p:spPr>
          <a:xfrm>
            <a:off x="3651475" y="1419500"/>
            <a:ext cx="22659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С.А.Бойно-Родзевич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xn--80aafy5bs.xn--p1ai/wp-content/uploads/2015/12/Bojno-Rodzevich.jpg" id="465" name="Google Shape;4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790" y="1419497"/>
            <a:ext cx="2520679" cy="30265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66" name="Google Shape;46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8984" y="1419496"/>
            <a:ext cx="2960708" cy="30265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67" name="Google Shape;467;p25"/>
          <p:cNvSpPr txBox="1"/>
          <p:nvPr/>
        </p:nvSpPr>
        <p:spPr>
          <a:xfrm>
            <a:off x="6547550" y="4102050"/>
            <a:ext cx="15513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М.И.Зданович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Беларуси в годы Первой мировой войны. Оккупация западной части Беларуси германскими войсками</a:t>
            </a:r>
            <a:endParaRPr/>
          </a:p>
        </p:txBody>
      </p:sp>
      <p:grpSp>
        <p:nvGrpSpPr>
          <p:cNvPr id="474" name="Google Shape;474;p26"/>
          <p:cNvGrpSpPr/>
          <p:nvPr/>
        </p:nvGrpSpPr>
        <p:grpSpPr>
          <a:xfrm>
            <a:off x="1104898" y="4139460"/>
            <a:ext cx="4183141" cy="2433209"/>
            <a:chOff x="2003520" y="4409464"/>
            <a:chExt cx="7964854" cy="705421"/>
          </a:xfrm>
        </p:grpSpPr>
        <p:sp>
          <p:nvSpPr>
            <p:cNvPr id="475" name="Google Shape;475;p26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Германские войска захватили почти половину территории Беларуси - её западную часть, где до войны прожи- вало 2 млн человек. Линия фронта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разделила Беларусь на две части и оставалась неизменной до февраля 1918 г. Западнобелорусские земли оказались под германской оккупа- цией.</a:t>
              </a:r>
              <a:endParaRPr/>
            </a:p>
          </p:txBody>
        </p:sp>
      </p:grpSp>
      <p:pic>
        <p:nvPicPr>
          <p:cNvPr id="477" name="Google Shape;47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542" y="1448349"/>
            <a:ext cx="5671040" cy="51238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78" name="Google Shape;478;p26"/>
          <p:cNvSpPr txBox="1"/>
          <p:nvPr/>
        </p:nvSpPr>
        <p:spPr>
          <a:xfrm>
            <a:off x="1402803" y="1448349"/>
            <a:ext cx="401173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Беларусь в годы Первой мировой войны</a:t>
            </a:r>
            <a:endParaRPr/>
          </a:p>
        </p:txBody>
      </p:sp>
      <p:sp>
        <p:nvSpPr>
          <p:cNvPr id="479" name="Google Shape;479;p26"/>
          <p:cNvSpPr/>
          <p:nvPr/>
        </p:nvSpPr>
        <p:spPr>
          <a:xfrm>
            <a:off x="7106194" y="1489166"/>
            <a:ext cx="609600" cy="4423954"/>
          </a:xfrm>
          <a:custGeom>
            <a:rect b="b" l="l" r="r" t="t"/>
            <a:pathLst>
              <a:path extrusionOk="0" h="4423954" w="609600">
                <a:moveTo>
                  <a:pt x="374469" y="0"/>
                </a:moveTo>
                <a:cubicBezTo>
                  <a:pt x="377372" y="26126"/>
                  <a:pt x="378856" y="52448"/>
                  <a:pt x="383177" y="78377"/>
                </a:cubicBezTo>
                <a:cubicBezTo>
                  <a:pt x="384686" y="87432"/>
                  <a:pt x="389659" y="95597"/>
                  <a:pt x="391886" y="104503"/>
                </a:cubicBezTo>
                <a:cubicBezTo>
                  <a:pt x="395476" y="118862"/>
                  <a:pt x="394764" y="134440"/>
                  <a:pt x="400595" y="148045"/>
                </a:cubicBezTo>
                <a:cubicBezTo>
                  <a:pt x="403829" y="155592"/>
                  <a:pt x="412206" y="159657"/>
                  <a:pt x="418012" y="165463"/>
                </a:cubicBezTo>
                <a:cubicBezTo>
                  <a:pt x="423818" y="182880"/>
                  <a:pt x="430976" y="199903"/>
                  <a:pt x="435429" y="217714"/>
                </a:cubicBezTo>
                <a:cubicBezTo>
                  <a:pt x="438332" y="229325"/>
                  <a:pt x="440698" y="241084"/>
                  <a:pt x="444137" y="252548"/>
                </a:cubicBezTo>
                <a:cubicBezTo>
                  <a:pt x="455497" y="290415"/>
                  <a:pt x="455249" y="309304"/>
                  <a:pt x="487680" y="330925"/>
                </a:cubicBezTo>
                <a:cubicBezTo>
                  <a:pt x="495318" y="336017"/>
                  <a:pt x="505097" y="336731"/>
                  <a:pt x="513806" y="339634"/>
                </a:cubicBezTo>
                <a:cubicBezTo>
                  <a:pt x="510903" y="348343"/>
                  <a:pt x="505097" y="356580"/>
                  <a:pt x="505097" y="365760"/>
                </a:cubicBezTo>
                <a:cubicBezTo>
                  <a:pt x="505097" y="376816"/>
                  <a:pt x="519156" y="430702"/>
                  <a:pt x="522515" y="444137"/>
                </a:cubicBezTo>
                <a:cubicBezTo>
                  <a:pt x="532885" y="558209"/>
                  <a:pt x="521084" y="509517"/>
                  <a:pt x="548640" y="592183"/>
                </a:cubicBezTo>
                <a:lnTo>
                  <a:pt x="557349" y="618308"/>
                </a:lnTo>
                <a:lnTo>
                  <a:pt x="566057" y="644434"/>
                </a:lnTo>
                <a:cubicBezTo>
                  <a:pt x="570072" y="672538"/>
                  <a:pt x="574796" y="731564"/>
                  <a:pt x="592183" y="757645"/>
                </a:cubicBezTo>
                <a:lnTo>
                  <a:pt x="609600" y="783771"/>
                </a:lnTo>
                <a:cubicBezTo>
                  <a:pt x="606697" y="809897"/>
                  <a:pt x="606047" y="836372"/>
                  <a:pt x="600892" y="862148"/>
                </a:cubicBezTo>
                <a:cubicBezTo>
                  <a:pt x="597292" y="880151"/>
                  <a:pt x="583475" y="914400"/>
                  <a:pt x="583475" y="914400"/>
                </a:cubicBezTo>
                <a:cubicBezTo>
                  <a:pt x="594842" y="1028078"/>
                  <a:pt x="607094" y="1110650"/>
                  <a:pt x="583475" y="1236617"/>
                </a:cubicBezTo>
                <a:cubicBezTo>
                  <a:pt x="579692" y="1256792"/>
                  <a:pt x="539932" y="1280160"/>
                  <a:pt x="539932" y="1280160"/>
                </a:cubicBezTo>
                <a:cubicBezTo>
                  <a:pt x="533082" y="1300708"/>
                  <a:pt x="533728" y="1311750"/>
                  <a:pt x="513806" y="1323703"/>
                </a:cubicBezTo>
                <a:cubicBezTo>
                  <a:pt x="505935" y="1328426"/>
                  <a:pt x="496389" y="1329508"/>
                  <a:pt x="487680" y="1332411"/>
                </a:cubicBezTo>
                <a:cubicBezTo>
                  <a:pt x="481874" y="1341120"/>
                  <a:pt x="476963" y="1350496"/>
                  <a:pt x="470263" y="1358537"/>
                </a:cubicBezTo>
                <a:cubicBezTo>
                  <a:pt x="462379" y="1367998"/>
                  <a:pt x="450969" y="1374416"/>
                  <a:pt x="444137" y="1384663"/>
                </a:cubicBezTo>
                <a:cubicBezTo>
                  <a:pt x="431257" y="1403982"/>
                  <a:pt x="441503" y="1422232"/>
                  <a:pt x="418012" y="1436914"/>
                </a:cubicBezTo>
                <a:cubicBezTo>
                  <a:pt x="402443" y="1446644"/>
                  <a:pt x="365760" y="1454331"/>
                  <a:pt x="365760" y="1454331"/>
                </a:cubicBezTo>
                <a:cubicBezTo>
                  <a:pt x="338126" y="1495782"/>
                  <a:pt x="354973" y="1464166"/>
                  <a:pt x="339635" y="1515291"/>
                </a:cubicBezTo>
                <a:cubicBezTo>
                  <a:pt x="334359" y="1532876"/>
                  <a:pt x="322217" y="1567543"/>
                  <a:pt x="322217" y="1567543"/>
                </a:cubicBezTo>
                <a:cubicBezTo>
                  <a:pt x="319314" y="1611086"/>
                  <a:pt x="318328" y="1654799"/>
                  <a:pt x="313509" y="1698171"/>
                </a:cubicBezTo>
                <a:cubicBezTo>
                  <a:pt x="308687" y="1741572"/>
                  <a:pt x="274884" y="1727750"/>
                  <a:pt x="313509" y="1793965"/>
                </a:cubicBezTo>
                <a:cubicBezTo>
                  <a:pt x="324056" y="1812046"/>
                  <a:pt x="365760" y="1828800"/>
                  <a:pt x="365760" y="1828800"/>
                </a:cubicBezTo>
                <a:cubicBezTo>
                  <a:pt x="371566" y="1837508"/>
                  <a:pt x="385229" y="1844662"/>
                  <a:pt x="383177" y="1854925"/>
                </a:cubicBezTo>
                <a:cubicBezTo>
                  <a:pt x="381125" y="1865188"/>
                  <a:pt x="366616" y="1868092"/>
                  <a:pt x="357052" y="1872343"/>
                </a:cubicBezTo>
                <a:cubicBezTo>
                  <a:pt x="340275" y="1879800"/>
                  <a:pt x="304800" y="1889760"/>
                  <a:pt x="304800" y="1889760"/>
                </a:cubicBezTo>
                <a:cubicBezTo>
                  <a:pt x="296092" y="1898468"/>
                  <a:pt x="285506" y="1905638"/>
                  <a:pt x="278675" y="1915885"/>
                </a:cubicBezTo>
                <a:cubicBezTo>
                  <a:pt x="273583" y="1923523"/>
                  <a:pt x="270728" y="1932863"/>
                  <a:pt x="269966" y="1942011"/>
                </a:cubicBezTo>
                <a:cubicBezTo>
                  <a:pt x="251674" y="2161500"/>
                  <a:pt x="281930" y="2062866"/>
                  <a:pt x="252549" y="2151017"/>
                </a:cubicBezTo>
                <a:cubicBezTo>
                  <a:pt x="245866" y="2204476"/>
                  <a:pt x="243139" y="2229597"/>
                  <a:pt x="235132" y="2281645"/>
                </a:cubicBezTo>
                <a:cubicBezTo>
                  <a:pt x="227707" y="2329910"/>
                  <a:pt x="226770" y="2332163"/>
                  <a:pt x="217715" y="2377440"/>
                </a:cubicBezTo>
                <a:cubicBezTo>
                  <a:pt x="220618" y="2423886"/>
                  <a:pt x="219165" y="2470810"/>
                  <a:pt x="226423" y="2516777"/>
                </a:cubicBezTo>
                <a:cubicBezTo>
                  <a:pt x="228055" y="2527115"/>
                  <a:pt x="240832" y="2532878"/>
                  <a:pt x="243840" y="2542903"/>
                </a:cubicBezTo>
                <a:cubicBezTo>
                  <a:pt x="266077" y="2617027"/>
                  <a:pt x="227606" y="2595549"/>
                  <a:pt x="278675" y="2612571"/>
                </a:cubicBezTo>
                <a:cubicBezTo>
                  <a:pt x="275772" y="2632891"/>
                  <a:pt x="273992" y="2653403"/>
                  <a:pt x="269966" y="2673531"/>
                </a:cubicBezTo>
                <a:cubicBezTo>
                  <a:pt x="268166" y="2682532"/>
                  <a:pt x="263483" y="2690751"/>
                  <a:pt x="261257" y="2699657"/>
                </a:cubicBezTo>
                <a:cubicBezTo>
                  <a:pt x="257667" y="2714017"/>
                  <a:pt x="256139" y="2728840"/>
                  <a:pt x="252549" y="2743200"/>
                </a:cubicBezTo>
                <a:cubicBezTo>
                  <a:pt x="250323" y="2752105"/>
                  <a:pt x="249574" y="2762157"/>
                  <a:pt x="243840" y="2769325"/>
                </a:cubicBezTo>
                <a:cubicBezTo>
                  <a:pt x="237302" y="2777498"/>
                  <a:pt x="226423" y="2780937"/>
                  <a:pt x="217715" y="2786743"/>
                </a:cubicBezTo>
                <a:cubicBezTo>
                  <a:pt x="196841" y="2849361"/>
                  <a:pt x="222159" y="2771185"/>
                  <a:pt x="200297" y="2847703"/>
                </a:cubicBezTo>
                <a:cubicBezTo>
                  <a:pt x="197775" y="2856529"/>
                  <a:pt x="198080" y="2867337"/>
                  <a:pt x="191589" y="2873828"/>
                </a:cubicBezTo>
                <a:cubicBezTo>
                  <a:pt x="185098" y="2880319"/>
                  <a:pt x="173674" y="2878432"/>
                  <a:pt x="165463" y="2882537"/>
                </a:cubicBezTo>
                <a:cubicBezTo>
                  <a:pt x="156102" y="2887218"/>
                  <a:pt x="148046" y="2894148"/>
                  <a:pt x="139337" y="2899954"/>
                </a:cubicBezTo>
                <a:cubicBezTo>
                  <a:pt x="136434" y="2934788"/>
                  <a:pt x="135249" y="2969809"/>
                  <a:pt x="130629" y="3004457"/>
                </a:cubicBezTo>
                <a:cubicBezTo>
                  <a:pt x="129416" y="3013556"/>
                  <a:pt x="124335" y="3021727"/>
                  <a:pt x="121920" y="3030583"/>
                </a:cubicBezTo>
                <a:cubicBezTo>
                  <a:pt x="115622" y="3053677"/>
                  <a:pt x="110309" y="3077028"/>
                  <a:pt x="104503" y="3100251"/>
                </a:cubicBezTo>
                <a:cubicBezTo>
                  <a:pt x="101600" y="3111862"/>
                  <a:pt x="98142" y="3123349"/>
                  <a:pt x="95795" y="3135085"/>
                </a:cubicBezTo>
                <a:cubicBezTo>
                  <a:pt x="90822" y="3159947"/>
                  <a:pt x="85756" y="3188865"/>
                  <a:pt x="78377" y="3213463"/>
                </a:cubicBezTo>
                <a:cubicBezTo>
                  <a:pt x="73102" y="3231048"/>
                  <a:pt x="60960" y="3265714"/>
                  <a:pt x="60960" y="3265714"/>
                </a:cubicBezTo>
                <a:cubicBezTo>
                  <a:pt x="61747" y="3274369"/>
                  <a:pt x="69642" y="3387554"/>
                  <a:pt x="78377" y="3413760"/>
                </a:cubicBezTo>
                <a:cubicBezTo>
                  <a:pt x="81687" y="3423689"/>
                  <a:pt x="87622" y="3433347"/>
                  <a:pt x="95795" y="3439885"/>
                </a:cubicBezTo>
                <a:cubicBezTo>
                  <a:pt x="102963" y="3445619"/>
                  <a:pt x="113896" y="3444136"/>
                  <a:pt x="121920" y="3448594"/>
                </a:cubicBezTo>
                <a:cubicBezTo>
                  <a:pt x="168798" y="3474637"/>
                  <a:pt x="168561" y="3477817"/>
                  <a:pt x="200297" y="3509554"/>
                </a:cubicBezTo>
                <a:cubicBezTo>
                  <a:pt x="203200" y="3518263"/>
                  <a:pt x="203670" y="3528210"/>
                  <a:pt x="209006" y="3535680"/>
                </a:cubicBezTo>
                <a:cubicBezTo>
                  <a:pt x="218550" y="3549042"/>
                  <a:pt x="230703" y="3560662"/>
                  <a:pt x="243840" y="3570514"/>
                </a:cubicBezTo>
                <a:cubicBezTo>
                  <a:pt x="261056" y="3583425"/>
                  <a:pt x="284623" y="3589914"/>
                  <a:pt x="304800" y="3596640"/>
                </a:cubicBezTo>
                <a:cubicBezTo>
                  <a:pt x="311187" y="3615798"/>
                  <a:pt x="332669" y="3662826"/>
                  <a:pt x="296092" y="3675017"/>
                </a:cubicBezTo>
                <a:lnTo>
                  <a:pt x="269966" y="3683725"/>
                </a:lnTo>
                <a:cubicBezTo>
                  <a:pt x="263124" y="3724774"/>
                  <a:pt x="262940" y="3734442"/>
                  <a:pt x="252549" y="3770811"/>
                </a:cubicBezTo>
                <a:cubicBezTo>
                  <a:pt x="250027" y="3779638"/>
                  <a:pt x="247945" y="3788726"/>
                  <a:pt x="243840" y="3796937"/>
                </a:cubicBezTo>
                <a:cubicBezTo>
                  <a:pt x="239159" y="3806298"/>
                  <a:pt x="232229" y="3814354"/>
                  <a:pt x="226423" y="3823063"/>
                </a:cubicBezTo>
                <a:lnTo>
                  <a:pt x="209006" y="3875314"/>
                </a:lnTo>
                <a:cubicBezTo>
                  <a:pt x="206103" y="3884023"/>
                  <a:pt x="206788" y="3894949"/>
                  <a:pt x="200297" y="3901440"/>
                </a:cubicBezTo>
                <a:cubicBezTo>
                  <a:pt x="191589" y="3910148"/>
                  <a:pt x="181733" y="3917844"/>
                  <a:pt x="174172" y="3927565"/>
                </a:cubicBezTo>
                <a:cubicBezTo>
                  <a:pt x="120672" y="3996350"/>
                  <a:pt x="165170" y="3966901"/>
                  <a:pt x="104503" y="3997234"/>
                </a:cubicBezTo>
                <a:cubicBezTo>
                  <a:pt x="98697" y="4005943"/>
                  <a:pt x="91767" y="4013999"/>
                  <a:pt x="87086" y="4023360"/>
                </a:cubicBezTo>
                <a:cubicBezTo>
                  <a:pt x="82981" y="4031570"/>
                  <a:pt x="80899" y="4040659"/>
                  <a:pt x="78377" y="4049485"/>
                </a:cubicBezTo>
                <a:cubicBezTo>
                  <a:pt x="74654" y="4062515"/>
                  <a:pt x="67924" y="4096518"/>
                  <a:pt x="60960" y="4110445"/>
                </a:cubicBezTo>
                <a:cubicBezTo>
                  <a:pt x="56279" y="4119806"/>
                  <a:pt x="49349" y="4127862"/>
                  <a:pt x="43543" y="4136571"/>
                </a:cubicBezTo>
                <a:cubicBezTo>
                  <a:pt x="9525" y="4238628"/>
                  <a:pt x="40026" y="4136736"/>
                  <a:pt x="17417" y="4249783"/>
                </a:cubicBezTo>
                <a:cubicBezTo>
                  <a:pt x="15617" y="4258784"/>
                  <a:pt x="10700" y="4266947"/>
                  <a:pt x="8709" y="4275908"/>
                </a:cubicBezTo>
                <a:cubicBezTo>
                  <a:pt x="4879" y="4293145"/>
                  <a:pt x="2903" y="4310743"/>
                  <a:pt x="0" y="4328160"/>
                </a:cubicBezTo>
                <a:cubicBezTo>
                  <a:pt x="2903" y="4339771"/>
                  <a:pt x="1232" y="4353648"/>
                  <a:pt x="8709" y="4362994"/>
                </a:cubicBezTo>
                <a:cubicBezTo>
                  <a:pt x="14444" y="4370162"/>
                  <a:pt x="31219" y="4363265"/>
                  <a:pt x="34835" y="4371703"/>
                </a:cubicBezTo>
                <a:cubicBezTo>
                  <a:pt x="41696" y="4387712"/>
                  <a:pt x="34835" y="4406537"/>
                  <a:pt x="34835" y="4423954"/>
                </a:cubicBezTo>
              </a:path>
            </a:pathLst>
          </a:custGeom>
          <a:noFill/>
          <a:ln cap="flat" cmpd="thickThin" w="48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Политика германских властей</a:t>
            </a:r>
            <a:endParaRPr/>
          </a:p>
        </p:txBody>
      </p:sp>
      <p:grpSp>
        <p:nvGrpSpPr>
          <p:cNvPr id="486" name="Google Shape;486;p27"/>
          <p:cNvGrpSpPr/>
          <p:nvPr/>
        </p:nvGrpSpPr>
        <p:grpSpPr>
          <a:xfrm>
            <a:off x="1104900" y="5190309"/>
            <a:ext cx="9980682" cy="1381938"/>
            <a:chOff x="2003520" y="4409464"/>
            <a:chExt cx="7964854" cy="705421"/>
          </a:xfrm>
        </p:grpSpPr>
        <p:sp>
          <p:nvSpPr>
            <p:cNvPr id="487" name="Google Shape;487;p27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 оккупированной территории действовала жёсткая система штрафов, принудительных работ, проводились реквизиции - принудительное отчуждение имущества и продуктов для обеспечения немецкой армии. В Германию вывозилось трудоспособное население, а также оборудование промышленных предприятий, сельскохозяйственные продукты, скот. Любая попытка сопротивления жестоко каралась, вплоть до смерти.</a:t>
              </a:r>
              <a:endParaRPr/>
            </a:p>
          </p:txBody>
        </p:sp>
      </p:grpSp>
      <p:sp>
        <p:nvSpPr>
          <p:cNvPr id="489" name="Google Shape;489;p27"/>
          <p:cNvSpPr txBox="1"/>
          <p:nvPr/>
        </p:nvSpPr>
        <p:spPr>
          <a:xfrm>
            <a:off x="2417801" y="3003050"/>
            <a:ext cx="30675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Немецкие солдаты в Минске</a:t>
            </a:r>
            <a:endParaRPr/>
          </a:p>
        </p:txBody>
      </p:sp>
      <p:pic>
        <p:nvPicPr>
          <p:cNvPr descr="Картинки по запросу первая мировая война в беларуси" id="490" name="Google Shape;490;p27"/>
          <p:cNvPicPr preferRelativeResize="0"/>
          <p:nvPr/>
        </p:nvPicPr>
        <p:blipFill rotWithShape="1">
          <a:blip r:embed="rId3">
            <a:alphaModFix/>
          </a:blip>
          <a:srcRect b="2713" l="1937" r="2206" t="2722"/>
          <a:stretch/>
        </p:blipFill>
        <p:spPr>
          <a:xfrm>
            <a:off x="5485255" y="1448348"/>
            <a:ext cx="4730279" cy="348941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Политика германских властей</a:t>
            </a:r>
            <a:endParaRPr/>
          </a:p>
        </p:txBody>
      </p:sp>
      <p:grpSp>
        <p:nvGrpSpPr>
          <p:cNvPr id="497" name="Google Shape;497;p28"/>
          <p:cNvGrpSpPr/>
          <p:nvPr/>
        </p:nvGrpSpPr>
        <p:grpSpPr>
          <a:xfrm>
            <a:off x="2107216" y="1397967"/>
            <a:ext cx="7976049" cy="5342432"/>
            <a:chOff x="1002316" y="967"/>
            <a:chExt cx="7976049" cy="5342432"/>
          </a:xfrm>
        </p:grpSpPr>
        <p:sp>
          <p:nvSpPr>
            <p:cNvPr id="498" name="Google Shape;498;p28"/>
            <p:cNvSpPr/>
            <p:nvPr/>
          </p:nvSpPr>
          <p:spPr>
            <a:xfrm>
              <a:off x="1002316" y="967"/>
              <a:ext cx="6091260" cy="37585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8"/>
            <p:cNvSpPr txBox="1"/>
            <p:nvPr/>
          </p:nvSpPr>
          <p:spPr>
            <a:xfrm>
              <a:off x="1013325" y="11976"/>
              <a:ext cx="6069242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Германский оккупационный режим в Беларуси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1611442" y="376827"/>
              <a:ext cx="609126" cy="2818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01" name="Google Shape;501;p28"/>
            <p:cNvSpPr/>
            <p:nvPr/>
          </p:nvSpPr>
          <p:spPr>
            <a:xfrm>
              <a:off x="2220569" y="470792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8"/>
            <p:cNvSpPr txBox="1"/>
            <p:nvPr/>
          </p:nvSpPr>
          <p:spPr>
            <a:xfrm>
              <a:off x="2231578" y="481801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программа колонизации и германизации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1611442" y="376827"/>
              <a:ext cx="609126" cy="7517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04" name="Google Shape;504;p28"/>
            <p:cNvSpPr/>
            <p:nvPr/>
          </p:nvSpPr>
          <p:spPr>
            <a:xfrm>
              <a:off x="2220569" y="940616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8"/>
            <p:cNvSpPr txBox="1"/>
            <p:nvPr/>
          </p:nvSpPr>
          <p:spPr>
            <a:xfrm>
              <a:off x="2231578" y="951625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режим грабежа и насилия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611442" y="376827"/>
              <a:ext cx="609126" cy="122154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07" name="Google Shape;507;p28"/>
            <p:cNvSpPr/>
            <p:nvPr/>
          </p:nvSpPr>
          <p:spPr>
            <a:xfrm>
              <a:off x="2220569" y="1410440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8"/>
            <p:cNvSpPr txBox="1"/>
            <p:nvPr/>
          </p:nvSpPr>
          <p:spPr>
            <a:xfrm>
              <a:off x="2231578" y="1421449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жёсткая система штрафов, налогов, принудительных работ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1611442" y="376827"/>
              <a:ext cx="609126" cy="16913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10" name="Google Shape;510;p28"/>
            <p:cNvSpPr/>
            <p:nvPr/>
          </p:nvSpPr>
          <p:spPr>
            <a:xfrm>
              <a:off x="2220569" y="1880265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8"/>
            <p:cNvSpPr txBox="1"/>
            <p:nvPr/>
          </p:nvSpPr>
          <p:spPr>
            <a:xfrm>
              <a:off x="2231578" y="1891274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реквизиции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1611442" y="376827"/>
              <a:ext cx="609126" cy="216119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13" name="Google Shape;513;p28"/>
            <p:cNvSpPr/>
            <p:nvPr/>
          </p:nvSpPr>
          <p:spPr>
            <a:xfrm>
              <a:off x="2220569" y="2350089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8"/>
            <p:cNvSpPr txBox="1"/>
            <p:nvPr/>
          </p:nvSpPr>
          <p:spPr>
            <a:xfrm>
              <a:off x="2231578" y="2361098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подушный налог с населения от 16 до 60 лет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1611442" y="376827"/>
              <a:ext cx="609126" cy="27130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16" name="Google Shape;516;p28"/>
            <p:cNvSpPr/>
            <p:nvPr/>
          </p:nvSpPr>
          <p:spPr>
            <a:xfrm>
              <a:off x="2220569" y="2819913"/>
              <a:ext cx="6757796" cy="540016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8"/>
            <p:cNvSpPr txBox="1"/>
            <p:nvPr/>
          </p:nvSpPr>
          <p:spPr>
            <a:xfrm>
              <a:off x="2236386" y="2835730"/>
              <a:ext cx="6726162" cy="5083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Германию вывозилось трудоспособное население и мате- риальные ценности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1611442" y="376827"/>
              <a:ext cx="609126" cy="326499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19" name="Google Shape;519;p28"/>
            <p:cNvSpPr/>
            <p:nvPr/>
          </p:nvSpPr>
          <p:spPr>
            <a:xfrm>
              <a:off x="2220569" y="3453894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8"/>
            <p:cNvSpPr txBox="1"/>
            <p:nvPr/>
          </p:nvSpPr>
          <p:spPr>
            <a:xfrm>
              <a:off x="2231578" y="3464903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запрет обучения на русском языке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1611442" y="376827"/>
              <a:ext cx="609126" cy="378690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22" name="Google Shape;522;p28"/>
            <p:cNvSpPr/>
            <p:nvPr/>
          </p:nvSpPr>
          <p:spPr>
            <a:xfrm>
              <a:off x="2220569" y="3923718"/>
              <a:ext cx="6757796" cy="480032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8"/>
            <p:cNvSpPr txBox="1"/>
            <p:nvPr/>
          </p:nvSpPr>
          <p:spPr>
            <a:xfrm>
              <a:off x="2234629" y="3937778"/>
              <a:ext cx="6729676" cy="4519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введение преподавания на белорусском языке в начальной школе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1611442" y="376827"/>
              <a:ext cx="609126" cy="43088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25" name="Google Shape;525;p28"/>
            <p:cNvSpPr/>
            <p:nvPr/>
          </p:nvSpPr>
          <p:spPr>
            <a:xfrm>
              <a:off x="2220569" y="4497716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8"/>
            <p:cNvSpPr txBox="1"/>
            <p:nvPr/>
          </p:nvSpPr>
          <p:spPr>
            <a:xfrm>
              <a:off x="2231578" y="4508725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обязательное изучение немецкого языка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1611442" y="376827"/>
              <a:ext cx="609126" cy="477864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528" name="Google Shape;528;p28"/>
            <p:cNvSpPr/>
            <p:nvPr/>
          </p:nvSpPr>
          <p:spPr>
            <a:xfrm>
              <a:off x="2220569" y="4967540"/>
              <a:ext cx="6757796" cy="37585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8"/>
            <p:cNvSpPr txBox="1"/>
            <p:nvPr/>
          </p:nvSpPr>
          <p:spPr>
            <a:xfrm>
              <a:off x="2231578" y="4978549"/>
              <a:ext cx="6735778" cy="3538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запрет на политическую деятельность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Восточная часть Беларуси в условиях Первой мировой вой- ны. Беженство</a:t>
            </a:r>
            <a:endParaRPr/>
          </a:p>
        </p:txBody>
      </p:sp>
      <p:grpSp>
        <p:nvGrpSpPr>
          <p:cNvPr id="536" name="Google Shape;536;p29"/>
          <p:cNvGrpSpPr/>
          <p:nvPr/>
        </p:nvGrpSpPr>
        <p:grpSpPr>
          <a:xfrm>
            <a:off x="1104927" y="4995497"/>
            <a:ext cx="9980759" cy="1576828"/>
            <a:chOff x="2003520" y="4409464"/>
            <a:chExt cx="7964854" cy="705421"/>
          </a:xfrm>
        </p:grpSpPr>
        <p:sp>
          <p:nvSpPr>
            <p:cNvPr id="537" name="Google Shape;537;p29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Боевые действия существенно повлияли на социально-экономическое положение в восточ- ной части Беларуси, представляющей собой прифронтовую зону. Здесь находилась боль- шая группировка солдат и офицеров российской армии. Отступление в 1915 г. российских войск и угроза немецкой оккупации вызвали массовое беженство жителей Беларуси на вос- ток. Царские власти использовали беженцев в качестве дешёвой рабочей силы для нужд фронта.</a:t>
              </a:r>
              <a:endParaRPr/>
            </a:p>
          </p:txBody>
        </p:sp>
      </p:grpSp>
      <p:pic>
        <p:nvPicPr>
          <p:cNvPr descr="Фото с сайта gazetaby.com" id="539" name="Google Shape;53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8176" y="1432534"/>
            <a:ext cx="5081363" cy="34094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40" name="Google Shape;540;p29"/>
          <p:cNvSpPr txBox="1"/>
          <p:nvPr/>
        </p:nvSpPr>
        <p:spPr>
          <a:xfrm>
            <a:off x="2511775" y="2844850"/>
            <a:ext cx="2536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Белорусские беженцы.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Осень 1915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Положение белорусских земель после вхождения в состав Российской империи</a:t>
            </a:r>
            <a:endParaRPr/>
          </a:p>
        </p:txBody>
      </p:sp>
      <p:grpSp>
        <p:nvGrpSpPr>
          <p:cNvPr id="140" name="Google Shape;140;p3"/>
          <p:cNvGrpSpPr/>
          <p:nvPr/>
        </p:nvGrpSpPr>
        <p:grpSpPr>
          <a:xfrm>
            <a:off x="1104900" y="3821501"/>
            <a:ext cx="4424603" cy="2875271"/>
            <a:chOff x="2003520" y="4409464"/>
            <a:chExt cx="7964854" cy="705421"/>
          </a:xfrm>
        </p:grpSpPr>
        <p:sp>
          <p:nvSpPr>
            <p:cNvPr id="141" name="Google Shape;141;p3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 началу XIX в. белорусские земли бы- ли включены в состав Российской импе- рии. Они вошли в состав двух генерал- губернаторств. В состав Литовского ге- нерал-губернаторства вошли  Виленс- кая (1), Гродненская (2) и Минская (3) губернии. По Тильзитскому миру 1807 г. между Францией и Россией к России отошла территория Белостокского окру- га (А), включённого затем в состав Грод- ненской губернии.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3"/>
          <p:cNvSpPr txBox="1"/>
          <p:nvPr/>
        </p:nvSpPr>
        <p:spPr>
          <a:xfrm>
            <a:off x="1638204" y="1440189"/>
            <a:ext cx="40419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Административно-территориальное деление Беларуси в начале XIX в.</a:t>
            </a:r>
            <a:endParaRPr/>
          </a:p>
        </p:txBody>
      </p:sp>
      <p:grpSp>
        <p:nvGrpSpPr>
          <p:cNvPr id="144" name="Google Shape;144;p3"/>
          <p:cNvGrpSpPr/>
          <p:nvPr/>
        </p:nvGrpSpPr>
        <p:grpSpPr>
          <a:xfrm>
            <a:off x="5684982" y="1440189"/>
            <a:ext cx="5395760" cy="5256584"/>
            <a:chOff x="3472785" y="1412776"/>
            <a:chExt cx="5395760" cy="5256584"/>
          </a:xfrm>
        </p:grpSpPr>
        <p:pic>
          <p:nvPicPr>
            <p:cNvPr id="145" name="Google Shape;14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72785" y="1412776"/>
              <a:ext cx="5395760" cy="5256584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146" name="Google Shape;146;p3"/>
            <p:cNvSpPr/>
            <p:nvPr/>
          </p:nvSpPr>
          <p:spPr>
            <a:xfrm>
              <a:off x="3477491" y="2228181"/>
              <a:ext cx="4213049" cy="4414943"/>
            </a:xfrm>
            <a:custGeom>
              <a:rect b="b" l="l" r="r" t="t"/>
              <a:pathLst>
                <a:path extrusionOk="0" h="4414943" w="4213049">
                  <a:moveTo>
                    <a:pt x="13854" y="43964"/>
                  </a:moveTo>
                  <a:cubicBezTo>
                    <a:pt x="32327" y="39346"/>
                    <a:pt x="51771" y="37611"/>
                    <a:pt x="69273" y="30110"/>
                  </a:cubicBezTo>
                  <a:cubicBezTo>
                    <a:pt x="84578" y="23551"/>
                    <a:pt x="94412" y="5138"/>
                    <a:pt x="110836" y="2401"/>
                  </a:cubicBezTo>
                  <a:cubicBezTo>
                    <a:pt x="125241" y="0"/>
                    <a:pt x="137966" y="14034"/>
                    <a:pt x="152400" y="16255"/>
                  </a:cubicBezTo>
                  <a:cubicBezTo>
                    <a:pt x="198272" y="23312"/>
                    <a:pt x="244763" y="25492"/>
                    <a:pt x="290945" y="30110"/>
                  </a:cubicBezTo>
                  <a:cubicBezTo>
                    <a:pt x="321977" y="40454"/>
                    <a:pt x="355625" y="52849"/>
                    <a:pt x="387927" y="57819"/>
                  </a:cubicBezTo>
                  <a:cubicBezTo>
                    <a:pt x="429260" y="64178"/>
                    <a:pt x="471054" y="67056"/>
                    <a:pt x="512618" y="71674"/>
                  </a:cubicBezTo>
                  <a:cubicBezTo>
                    <a:pt x="593752" y="125762"/>
                    <a:pt x="513383" y="85528"/>
                    <a:pt x="651164" y="85528"/>
                  </a:cubicBezTo>
                  <a:cubicBezTo>
                    <a:pt x="679842" y="85528"/>
                    <a:pt x="713278" y="113084"/>
                    <a:pt x="734291" y="127092"/>
                  </a:cubicBezTo>
                  <a:cubicBezTo>
                    <a:pt x="846348" y="89738"/>
                    <a:pt x="809664" y="96296"/>
                    <a:pt x="1025236" y="127092"/>
                  </a:cubicBezTo>
                  <a:cubicBezTo>
                    <a:pt x="1041720" y="129447"/>
                    <a:pt x="1052945" y="145565"/>
                    <a:pt x="1066800" y="154801"/>
                  </a:cubicBezTo>
                  <a:cubicBezTo>
                    <a:pt x="1108364" y="150183"/>
                    <a:pt x="1150241" y="147821"/>
                    <a:pt x="1191491" y="140946"/>
                  </a:cubicBezTo>
                  <a:cubicBezTo>
                    <a:pt x="1205896" y="138545"/>
                    <a:pt x="1218798" y="130260"/>
                    <a:pt x="1233054" y="127092"/>
                  </a:cubicBezTo>
                  <a:cubicBezTo>
                    <a:pt x="1260477" y="120998"/>
                    <a:pt x="1288544" y="118262"/>
                    <a:pt x="1316182" y="113237"/>
                  </a:cubicBezTo>
                  <a:cubicBezTo>
                    <a:pt x="1339350" y="109025"/>
                    <a:pt x="1362363" y="104001"/>
                    <a:pt x="1385454" y="99383"/>
                  </a:cubicBezTo>
                  <a:cubicBezTo>
                    <a:pt x="1390072" y="127092"/>
                    <a:pt x="1390426" y="155860"/>
                    <a:pt x="1399309" y="182510"/>
                  </a:cubicBezTo>
                  <a:cubicBezTo>
                    <a:pt x="1409751" y="213834"/>
                    <a:pt x="1439667" y="238932"/>
                    <a:pt x="1468582" y="251783"/>
                  </a:cubicBezTo>
                  <a:cubicBezTo>
                    <a:pt x="1511953" y="271059"/>
                    <a:pt x="1561067" y="281832"/>
                    <a:pt x="1607127" y="293346"/>
                  </a:cubicBezTo>
                  <a:cubicBezTo>
                    <a:pt x="1611745" y="307201"/>
                    <a:pt x="1608831" y="326809"/>
                    <a:pt x="1620982" y="334910"/>
                  </a:cubicBezTo>
                  <a:cubicBezTo>
                    <a:pt x="1640575" y="347972"/>
                    <a:pt x="1667409" y="343053"/>
                    <a:pt x="1690254" y="348764"/>
                  </a:cubicBezTo>
                  <a:cubicBezTo>
                    <a:pt x="1704422" y="352306"/>
                    <a:pt x="1717963" y="358001"/>
                    <a:pt x="1731818" y="362619"/>
                  </a:cubicBezTo>
                  <a:cubicBezTo>
                    <a:pt x="1741054" y="376474"/>
                    <a:pt x="1752968" y="388878"/>
                    <a:pt x="1759527" y="404183"/>
                  </a:cubicBezTo>
                  <a:cubicBezTo>
                    <a:pt x="1772461" y="434361"/>
                    <a:pt x="1767157" y="479955"/>
                    <a:pt x="1801091" y="501164"/>
                  </a:cubicBezTo>
                  <a:cubicBezTo>
                    <a:pt x="1825859" y="516644"/>
                    <a:pt x="1856509" y="519638"/>
                    <a:pt x="1884218" y="528874"/>
                  </a:cubicBezTo>
                  <a:lnTo>
                    <a:pt x="1925782" y="542728"/>
                  </a:lnTo>
                  <a:cubicBezTo>
                    <a:pt x="1935018" y="556583"/>
                    <a:pt x="1940489" y="573890"/>
                    <a:pt x="1953491" y="584292"/>
                  </a:cubicBezTo>
                  <a:cubicBezTo>
                    <a:pt x="1964895" y="593415"/>
                    <a:pt x="1984728" y="587820"/>
                    <a:pt x="1995054" y="598146"/>
                  </a:cubicBezTo>
                  <a:cubicBezTo>
                    <a:pt x="2018602" y="621694"/>
                    <a:pt x="2032000" y="653565"/>
                    <a:pt x="2050473" y="681274"/>
                  </a:cubicBezTo>
                  <a:lnTo>
                    <a:pt x="2078182" y="722837"/>
                  </a:lnTo>
                  <a:cubicBezTo>
                    <a:pt x="2161309" y="718219"/>
                    <a:pt x="2244684" y="716876"/>
                    <a:pt x="2327564" y="708983"/>
                  </a:cubicBezTo>
                  <a:cubicBezTo>
                    <a:pt x="2342102" y="707598"/>
                    <a:pt x="2358801" y="705455"/>
                    <a:pt x="2369127" y="695128"/>
                  </a:cubicBezTo>
                  <a:cubicBezTo>
                    <a:pt x="2480284" y="583970"/>
                    <a:pt x="2372061" y="629496"/>
                    <a:pt x="2466109" y="598146"/>
                  </a:cubicBezTo>
                  <a:cubicBezTo>
                    <a:pt x="2634830" y="654387"/>
                    <a:pt x="2547205" y="635351"/>
                    <a:pt x="2729345" y="653564"/>
                  </a:cubicBezTo>
                  <a:cubicBezTo>
                    <a:pt x="2822300" y="715536"/>
                    <a:pt x="2731228" y="642533"/>
                    <a:pt x="2784764" y="722837"/>
                  </a:cubicBezTo>
                  <a:cubicBezTo>
                    <a:pt x="2795632" y="739140"/>
                    <a:pt x="2813784" y="749349"/>
                    <a:pt x="2826327" y="764401"/>
                  </a:cubicBezTo>
                  <a:cubicBezTo>
                    <a:pt x="2922763" y="880125"/>
                    <a:pt x="2774178" y="726106"/>
                    <a:pt x="2895600" y="847528"/>
                  </a:cubicBezTo>
                  <a:cubicBezTo>
                    <a:pt x="2904842" y="930710"/>
                    <a:pt x="2907760" y="977606"/>
                    <a:pt x="2923309" y="1055346"/>
                  </a:cubicBezTo>
                  <a:cubicBezTo>
                    <a:pt x="2927043" y="1074017"/>
                    <a:pt x="2932546" y="1092291"/>
                    <a:pt x="2937164" y="1110764"/>
                  </a:cubicBezTo>
                  <a:cubicBezTo>
                    <a:pt x="2932546" y="1124619"/>
                    <a:pt x="2914821" y="1140444"/>
                    <a:pt x="2923309" y="1152328"/>
                  </a:cubicBezTo>
                  <a:cubicBezTo>
                    <a:pt x="2942665" y="1179427"/>
                    <a:pt x="3006436" y="1207746"/>
                    <a:pt x="3006436" y="1207746"/>
                  </a:cubicBezTo>
                  <a:cubicBezTo>
                    <a:pt x="3015672" y="1221601"/>
                    <a:pt x="3031407" y="1232885"/>
                    <a:pt x="3034145" y="1249310"/>
                  </a:cubicBezTo>
                  <a:cubicBezTo>
                    <a:pt x="3036546" y="1263715"/>
                    <a:pt x="3023833" y="1276706"/>
                    <a:pt x="3020291" y="1290874"/>
                  </a:cubicBezTo>
                  <a:cubicBezTo>
                    <a:pt x="3014580" y="1313719"/>
                    <a:pt x="3011054" y="1337055"/>
                    <a:pt x="3006436" y="1360146"/>
                  </a:cubicBezTo>
                  <a:cubicBezTo>
                    <a:pt x="3035682" y="1477125"/>
                    <a:pt x="2989841" y="1367361"/>
                    <a:pt x="3144982" y="1429419"/>
                  </a:cubicBezTo>
                  <a:cubicBezTo>
                    <a:pt x="3158541" y="1434843"/>
                    <a:pt x="3149713" y="1459579"/>
                    <a:pt x="3158836" y="1470983"/>
                  </a:cubicBezTo>
                  <a:cubicBezTo>
                    <a:pt x="3169238" y="1483985"/>
                    <a:pt x="3186545" y="1489456"/>
                    <a:pt x="3200400" y="1498692"/>
                  </a:cubicBezTo>
                  <a:lnTo>
                    <a:pt x="3228109" y="1581819"/>
                  </a:lnTo>
                  <a:cubicBezTo>
                    <a:pt x="3232727" y="1595674"/>
                    <a:pt x="3238422" y="1609215"/>
                    <a:pt x="3241964" y="1623383"/>
                  </a:cubicBezTo>
                  <a:lnTo>
                    <a:pt x="3255818" y="1678801"/>
                  </a:lnTo>
                  <a:cubicBezTo>
                    <a:pt x="3244422" y="1758575"/>
                    <a:pt x="3231041" y="1765127"/>
                    <a:pt x="3255818" y="1831201"/>
                  </a:cubicBezTo>
                  <a:cubicBezTo>
                    <a:pt x="3263070" y="1850539"/>
                    <a:pt x="3266721" y="1874615"/>
                    <a:pt x="3283527" y="1886619"/>
                  </a:cubicBezTo>
                  <a:cubicBezTo>
                    <a:pt x="3302689" y="1900306"/>
                    <a:pt x="3330081" y="1894278"/>
                    <a:pt x="3352800" y="1900474"/>
                  </a:cubicBezTo>
                  <a:cubicBezTo>
                    <a:pt x="3436505" y="1923303"/>
                    <a:pt x="3420301" y="1917766"/>
                    <a:pt x="3477491" y="1955892"/>
                  </a:cubicBezTo>
                  <a:cubicBezTo>
                    <a:pt x="3496174" y="1983916"/>
                    <a:pt x="3514957" y="2004191"/>
                    <a:pt x="3519054" y="2039019"/>
                  </a:cubicBezTo>
                  <a:cubicBezTo>
                    <a:pt x="3526628" y="2103394"/>
                    <a:pt x="3506928" y="2173598"/>
                    <a:pt x="3532909" y="2232983"/>
                  </a:cubicBezTo>
                  <a:cubicBezTo>
                    <a:pt x="3544616" y="2259742"/>
                    <a:pt x="3616036" y="2260692"/>
                    <a:pt x="3616036" y="2260692"/>
                  </a:cubicBezTo>
                  <a:cubicBezTo>
                    <a:pt x="3597563" y="2265310"/>
                    <a:pt x="3576461" y="2263984"/>
                    <a:pt x="3560618" y="2274546"/>
                  </a:cubicBezTo>
                  <a:cubicBezTo>
                    <a:pt x="3546763" y="2283782"/>
                    <a:pt x="3529643" y="2299782"/>
                    <a:pt x="3532909" y="2316110"/>
                  </a:cubicBezTo>
                  <a:cubicBezTo>
                    <a:pt x="3536746" y="2335293"/>
                    <a:pt x="3602422" y="2353136"/>
                    <a:pt x="3616036" y="2357674"/>
                  </a:cubicBezTo>
                  <a:cubicBezTo>
                    <a:pt x="3620654" y="2371528"/>
                    <a:pt x="3635315" y="2385678"/>
                    <a:pt x="3629891" y="2399237"/>
                  </a:cubicBezTo>
                  <a:cubicBezTo>
                    <a:pt x="3623707" y="2414697"/>
                    <a:pt x="3598729" y="2413944"/>
                    <a:pt x="3588327" y="2426946"/>
                  </a:cubicBezTo>
                  <a:cubicBezTo>
                    <a:pt x="3579204" y="2438350"/>
                    <a:pt x="3579091" y="2454655"/>
                    <a:pt x="3574473" y="2468510"/>
                  </a:cubicBezTo>
                  <a:cubicBezTo>
                    <a:pt x="3569859" y="2510031"/>
                    <a:pt x="3545748" y="2612205"/>
                    <a:pt x="3574473" y="2662474"/>
                  </a:cubicBezTo>
                  <a:cubicBezTo>
                    <a:pt x="3582734" y="2676931"/>
                    <a:pt x="3602182" y="2680947"/>
                    <a:pt x="3616036" y="2690183"/>
                  </a:cubicBezTo>
                  <a:cubicBezTo>
                    <a:pt x="3579091" y="2801019"/>
                    <a:pt x="3579091" y="2745601"/>
                    <a:pt x="3616036" y="2856437"/>
                  </a:cubicBezTo>
                  <a:cubicBezTo>
                    <a:pt x="3620654" y="2870292"/>
                    <a:pt x="3621790" y="2885850"/>
                    <a:pt x="3629891" y="2898001"/>
                  </a:cubicBezTo>
                  <a:lnTo>
                    <a:pt x="3685309" y="2981128"/>
                  </a:lnTo>
                  <a:cubicBezTo>
                    <a:pt x="3719204" y="3150596"/>
                    <a:pt x="3681066" y="2974805"/>
                    <a:pt x="3713018" y="3091964"/>
                  </a:cubicBezTo>
                  <a:cubicBezTo>
                    <a:pt x="3723038" y="3128705"/>
                    <a:pt x="3706665" y="3185770"/>
                    <a:pt x="3740727" y="3202801"/>
                  </a:cubicBezTo>
                  <a:cubicBezTo>
                    <a:pt x="3774603" y="3219739"/>
                    <a:pt x="3808336" y="3233741"/>
                    <a:pt x="3837709" y="3258219"/>
                  </a:cubicBezTo>
                  <a:cubicBezTo>
                    <a:pt x="3944390" y="3347119"/>
                    <a:pt x="3817638" y="3258693"/>
                    <a:pt x="3920836" y="3327492"/>
                  </a:cubicBezTo>
                  <a:cubicBezTo>
                    <a:pt x="3998783" y="3444411"/>
                    <a:pt x="3882403" y="3255324"/>
                    <a:pt x="3962400" y="3535310"/>
                  </a:cubicBezTo>
                  <a:cubicBezTo>
                    <a:pt x="3966974" y="3551320"/>
                    <a:pt x="3989071" y="3555572"/>
                    <a:pt x="4003964" y="3563019"/>
                  </a:cubicBezTo>
                  <a:cubicBezTo>
                    <a:pt x="4017026" y="3569550"/>
                    <a:pt x="4032465" y="3570343"/>
                    <a:pt x="4045527" y="3576874"/>
                  </a:cubicBezTo>
                  <a:cubicBezTo>
                    <a:pt x="4084106" y="3596164"/>
                    <a:pt x="4098012" y="3615504"/>
                    <a:pt x="4128654" y="3646146"/>
                  </a:cubicBezTo>
                  <a:cubicBezTo>
                    <a:pt x="4133272" y="3669237"/>
                    <a:pt x="4130826" y="3694973"/>
                    <a:pt x="4142509" y="3715419"/>
                  </a:cubicBezTo>
                  <a:cubicBezTo>
                    <a:pt x="4150770" y="3729876"/>
                    <a:pt x="4172299" y="3731354"/>
                    <a:pt x="4184073" y="3743128"/>
                  </a:cubicBezTo>
                  <a:cubicBezTo>
                    <a:pt x="4195847" y="3754902"/>
                    <a:pt x="4202546" y="3770837"/>
                    <a:pt x="4211782" y="3784692"/>
                  </a:cubicBezTo>
                  <a:cubicBezTo>
                    <a:pt x="4207164" y="3821637"/>
                    <a:pt x="4213049" y="3861504"/>
                    <a:pt x="4197927" y="3895528"/>
                  </a:cubicBezTo>
                  <a:cubicBezTo>
                    <a:pt x="4191996" y="3908873"/>
                    <a:pt x="4160376" y="3895341"/>
                    <a:pt x="4156364" y="3909383"/>
                  </a:cubicBezTo>
                  <a:cubicBezTo>
                    <a:pt x="4148647" y="3936393"/>
                    <a:pt x="4165600" y="3964801"/>
                    <a:pt x="4170218" y="3992510"/>
                  </a:cubicBezTo>
                  <a:cubicBezTo>
                    <a:pt x="4165600" y="4015601"/>
                    <a:pt x="4162075" y="4038938"/>
                    <a:pt x="4156364" y="4061783"/>
                  </a:cubicBezTo>
                  <a:cubicBezTo>
                    <a:pt x="4152822" y="4075951"/>
                    <a:pt x="4143722" y="4088793"/>
                    <a:pt x="4142509" y="4103346"/>
                  </a:cubicBezTo>
                  <a:cubicBezTo>
                    <a:pt x="4134446" y="4200103"/>
                    <a:pt x="4133272" y="4297310"/>
                    <a:pt x="4128654" y="4394292"/>
                  </a:cubicBezTo>
                  <a:cubicBezTo>
                    <a:pt x="4087091" y="4389674"/>
                    <a:pt x="4039245" y="4402889"/>
                    <a:pt x="4003964" y="4380437"/>
                  </a:cubicBezTo>
                  <a:cubicBezTo>
                    <a:pt x="3979322" y="4364756"/>
                    <a:pt x="4003963" y="4306547"/>
                    <a:pt x="3976254" y="4297310"/>
                  </a:cubicBezTo>
                  <a:lnTo>
                    <a:pt x="3934691" y="4283455"/>
                  </a:lnTo>
                  <a:cubicBezTo>
                    <a:pt x="3823855" y="4288073"/>
                    <a:pt x="3712811" y="4289115"/>
                    <a:pt x="3602182" y="4297310"/>
                  </a:cubicBezTo>
                  <a:cubicBezTo>
                    <a:pt x="3587618" y="4298389"/>
                    <a:pt x="3573680" y="4304633"/>
                    <a:pt x="3560618" y="4311164"/>
                  </a:cubicBezTo>
                  <a:cubicBezTo>
                    <a:pt x="3545725" y="4318611"/>
                    <a:pt x="3532909" y="4329637"/>
                    <a:pt x="3519054" y="4338874"/>
                  </a:cubicBezTo>
                  <a:cubicBezTo>
                    <a:pt x="3505200" y="4334256"/>
                    <a:pt x="3485979" y="4336903"/>
                    <a:pt x="3477491" y="4325019"/>
                  </a:cubicBezTo>
                  <a:cubicBezTo>
                    <a:pt x="3446449" y="4281559"/>
                    <a:pt x="3464882" y="4234575"/>
                    <a:pt x="3422073" y="4200328"/>
                  </a:cubicBezTo>
                  <a:cubicBezTo>
                    <a:pt x="3410669" y="4191205"/>
                    <a:pt x="3394364" y="4191092"/>
                    <a:pt x="3380509" y="4186474"/>
                  </a:cubicBezTo>
                  <a:cubicBezTo>
                    <a:pt x="3352800" y="4191092"/>
                    <a:pt x="3321772" y="4186391"/>
                    <a:pt x="3297382" y="4200328"/>
                  </a:cubicBezTo>
                  <a:cubicBezTo>
                    <a:pt x="3284702" y="4207574"/>
                    <a:pt x="3292290" y="4230209"/>
                    <a:pt x="3283527" y="4241892"/>
                  </a:cubicBezTo>
                  <a:cubicBezTo>
                    <a:pt x="3230461" y="4312645"/>
                    <a:pt x="3233367" y="4304793"/>
                    <a:pt x="3172691" y="4325019"/>
                  </a:cubicBezTo>
                  <a:cubicBezTo>
                    <a:pt x="3158836" y="4320401"/>
                    <a:pt x="3140250" y="4322568"/>
                    <a:pt x="3131127" y="4311164"/>
                  </a:cubicBezTo>
                  <a:cubicBezTo>
                    <a:pt x="3119232" y="4296295"/>
                    <a:pt x="3134304" y="4264261"/>
                    <a:pt x="3117273" y="4255746"/>
                  </a:cubicBezTo>
                  <a:cubicBezTo>
                    <a:pt x="3079869" y="4237044"/>
                    <a:pt x="3034146" y="4246510"/>
                    <a:pt x="2992582" y="4241892"/>
                  </a:cubicBezTo>
                  <a:cubicBezTo>
                    <a:pt x="2978727" y="4232656"/>
                    <a:pt x="2966234" y="4220946"/>
                    <a:pt x="2951018" y="4214183"/>
                  </a:cubicBezTo>
                  <a:cubicBezTo>
                    <a:pt x="2924328" y="4202321"/>
                    <a:pt x="2867891" y="4186474"/>
                    <a:pt x="2867891" y="4186474"/>
                  </a:cubicBezTo>
                  <a:cubicBezTo>
                    <a:pt x="2849418" y="4191092"/>
                    <a:pt x="2831255" y="4197198"/>
                    <a:pt x="2812473" y="4200328"/>
                  </a:cubicBezTo>
                  <a:cubicBezTo>
                    <a:pt x="2775746" y="4206449"/>
                    <a:pt x="2734184" y="4196101"/>
                    <a:pt x="2701636" y="4214183"/>
                  </a:cubicBezTo>
                  <a:cubicBezTo>
                    <a:pt x="2684991" y="4223430"/>
                    <a:pt x="2692400" y="4251128"/>
                    <a:pt x="2687782" y="4269601"/>
                  </a:cubicBezTo>
                  <a:cubicBezTo>
                    <a:pt x="2650836" y="4264983"/>
                    <a:pt x="2611515" y="4269574"/>
                    <a:pt x="2576945" y="4255746"/>
                  </a:cubicBezTo>
                  <a:cubicBezTo>
                    <a:pt x="2518610" y="4232412"/>
                    <a:pt x="2579862" y="4168245"/>
                    <a:pt x="2521527" y="4255746"/>
                  </a:cubicBezTo>
                  <a:cubicBezTo>
                    <a:pt x="2516909" y="4269601"/>
                    <a:pt x="2518000" y="4286983"/>
                    <a:pt x="2507673" y="4297310"/>
                  </a:cubicBezTo>
                  <a:cubicBezTo>
                    <a:pt x="2460036" y="4344947"/>
                    <a:pt x="2435246" y="4349161"/>
                    <a:pt x="2382982" y="4366583"/>
                  </a:cubicBezTo>
                  <a:cubicBezTo>
                    <a:pt x="2346934" y="4258442"/>
                    <a:pt x="2405987" y="4414943"/>
                    <a:pt x="2299854" y="4255746"/>
                  </a:cubicBezTo>
                  <a:cubicBezTo>
                    <a:pt x="2290618" y="4241892"/>
                    <a:pt x="2285147" y="4224585"/>
                    <a:pt x="2272145" y="4214183"/>
                  </a:cubicBezTo>
                  <a:cubicBezTo>
                    <a:pt x="2260741" y="4205060"/>
                    <a:pt x="2244436" y="4204946"/>
                    <a:pt x="2230582" y="4200328"/>
                  </a:cubicBezTo>
                  <a:cubicBezTo>
                    <a:pt x="2225964" y="4186473"/>
                    <a:pt x="2224828" y="4170915"/>
                    <a:pt x="2216727" y="4158764"/>
                  </a:cubicBezTo>
                  <a:cubicBezTo>
                    <a:pt x="2201406" y="4135783"/>
                    <a:pt x="2159158" y="4102271"/>
                    <a:pt x="2133600" y="4089492"/>
                  </a:cubicBezTo>
                  <a:cubicBezTo>
                    <a:pt x="2120538" y="4082961"/>
                    <a:pt x="2105891" y="4080255"/>
                    <a:pt x="2092036" y="4075637"/>
                  </a:cubicBezTo>
                  <a:cubicBezTo>
                    <a:pt x="2045854" y="4080255"/>
                    <a:pt x="1997109" y="4073631"/>
                    <a:pt x="1953491" y="4089492"/>
                  </a:cubicBezTo>
                  <a:cubicBezTo>
                    <a:pt x="1939766" y="4094483"/>
                    <a:pt x="1952316" y="4123810"/>
                    <a:pt x="1939636" y="4131055"/>
                  </a:cubicBezTo>
                  <a:cubicBezTo>
                    <a:pt x="1915246" y="4144992"/>
                    <a:pt x="1883931" y="4138816"/>
                    <a:pt x="1856509" y="4144910"/>
                  </a:cubicBezTo>
                  <a:cubicBezTo>
                    <a:pt x="1842253" y="4148078"/>
                    <a:pt x="1828800" y="4154146"/>
                    <a:pt x="1814945" y="4158764"/>
                  </a:cubicBezTo>
                  <a:cubicBezTo>
                    <a:pt x="1801091" y="4168001"/>
                    <a:pt x="1782207" y="4172354"/>
                    <a:pt x="1773382" y="4186474"/>
                  </a:cubicBezTo>
                  <a:cubicBezTo>
                    <a:pt x="1757902" y="4211242"/>
                    <a:pt x="1745673" y="4269601"/>
                    <a:pt x="1745673" y="4269601"/>
                  </a:cubicBezTo>
                  <a:cubicBezTo>
                    <a:pt x="1731818" y="4260365"/>
                    <a:pt x="1714511" y="4254894"/>
                    <a:pt x="1704109" y="4241892"/>
                  </a:cubicBezTo>
                  <a:cubicBezTo>
                    <a:pt x="1650370" y="4174719"/>
                    <a:pt x="1739374" y="4216701"/>
                    <a:pt x="1648691" y="4186474"/>
                  </a:cubicBezTo>
                  <a:cubicBezTo>
                    <a:pt x="1590240" y="4205957"/>
                    <a:pt x="1574617" y="4214183"/>
                    <a:pt x="1496291" y="4214183"/>
                  </a:cubicBezTo>
                  <a:cubicBezTo>
                    <a:pt x="1459058" y="4214183"/>
                    <a:pt x="1422400" y="4204946"/>
                    <a:pt x="1385454" y="4200328"/>
                  </a:cubicBezTo>
                  <a:cubicBezTo>
                    <a:pt x="1390072" y="4186473"/>
                    <a:pt x="1399309" y="4173368"/>
                    <a:pt x="1399309" y="4158764"/>
                  </a:cubicBezTo>
                  <a:cubicBezTo>
                    <a:pt x="1399309" y="4141371"/>
                    <a:pt x="1378133" y="4081381"/>
                    <a:pt x="1371600" y="4061783"/>
                  </a:cubicBezTo>
                  <a:cubicBezTo>
                    <a:pt x="1395508" y="3990055"/>
                    <a:pt x="1415343" y="3948740"/>
                    <a:pt x="1371600" y="3853964"/>
                  </a:cubicBezTo>
                  <a:cubicBezTo>
                    <a:pt x="1361732" y="3832583"/>
                    <a:pt x="1325046" y="3846306"/>
                    <a:pt x="1302327" y="3840110"/>
                  </a:cubicBezTo>
                  <a:cubicBezTo>
                    <a:pt x="1274148" y="3832425"/>
                    <a:pt x="1246909" y="3821637"/>
                    <a:pt x="1219200" y="3812401"/>
                  </a:cubicBezTo>
                  <a:lnTo>
                    <a:pt x="1177636" y="3798546"/>
                  </a:lnTo>
                  <a:lnTo>
                    <a:pt x="1136073" y="3784692"/>
                  </a:lnTo>
                  <a:cubicBezTo>
                    <a:pt x="1126837" y="3798546"/>
                    <a:pt x="1114923" y="3810950"/>
                    <a:pt x="1108364" y="3826255"/>
                  </a:cubicBezTo>
                  <a:cubicBezTo>
                    <a:pt x="1100863" y="3843757"/>
                    <a:pt x="1108966" y="3869282"/>
                    <a:pt x="1094509" y="3881674"/>
                  </a:cubicBezTo>
                  <a:cubicBezTo>
                    <a:pt x="1072333" y="3900682"/>
                    <a:pt x="1035684" y="3893182"/>
                    <a:pt x="1011382" y="3909383"/>
                  </a:cubicBezTo>
                  <a:lnTo>
                    <a:pt x="928254" y="3964801"/>
                  </a:lnTo>
                  <a:cubicBezTo>
                    <a:pt x="919089" y="4010626"/>
                    <a:pt x="923953" y="4052919"/>
                    <a:pt x="872836" y="4075637"/>
                  </a:cubicBezTo>
                  <a:cubicBezTo>
                    <a:pt x="847166" y="4087046"/>
                    <a:pt x="816961" y="4082679"/>
                    <a:pt x="789709" y="4089492"/>
                  </a:cubicBezTo>
                  <a:cubicBezTo>
                    <a:pt x="761373" y="4096576"/>
                    <a:pt x="706582" y="4117201"/>
                    <a:pt x="706582" y="4117201"/>
                  </a:cubicBezTo>
                  <a:cubicBezTo>
                    <a:pt x="688109" y="4112583"/>
                    <a:pt x="669752" y="4107477"/>
                    <a:pt x="651164" y="4103346"/>
                  </a:cubicBezTo>
                  <a:cubicBezTo>
                    <a:pt x="628176" y="4098238"/>
                    <a:pt x="604736" y="4095203"/>
                    <a:pt x="581891" y="4089492"/>
                  </a:cubicBezTo>
                  <a:cubicBezTo>
                    <a:pt x="567723" y="4085950"/>
                    <a:pt x="554182" y="4080255"/>
                    <a:pt x="540327" y="4075637"/>
                  </a:cubicBezTo>
                  <a:cubicBezTo>
                    <a:pt x="558800" y="4071019"/>
                    <a:pt x="584320" y="4077016"/>
                    <a:pt x="595745" y="4061783"/>
                  </a:cubicBezTo>
                  <a:cubicBezTo>
                    <a:pt x="605868" y="4048286"/>
                    <a:pt x="556651" y="3982358"/>
                    <a:pt x="554182" y="3978655"/>
                  </a:cubicBezTo>
                  <a:cubicBezTo>
                    <a:pt x="558800" y="3941710"/>
                    <a:pt x="561376" y="3904451"/>
                    <a:pt x="568036" y="3867819"/>
                  </a:cubicBezTo>
                  <a:cubicBezTo>
                    <a:pt x="570648" y="3853450"/>
                    <a:pt x="581891" y="3840859"/>
                    <a:pt x="581891" y="3826255"/>
                  </a:cubicBezTo>
                  <a:cubicBezTo>
                    <a:pt x="581891" y="3799633"/>
                    <a:pt x="562951" y="3747373"/>
                    <a:pt x="540327" y="3729274"/>
                  </a:cubicBezTo>
                  <a:cubicBezTo>
                    <a:pt x="528923" y="3720151"/>
                    <a:pt x="512618" y="3720037"/>
                    <a:pt x="498764" y="3715419"/>
                  </a:cubicBezTo>
                  <a:cubicBezTo>
                    <a:pt x="489637" y="3688039"/>
                    <a:pt x="481616" y="3651824"/>
                    <a:pt x="457200" y="3632292"/>
                  </a:cubicBezTo>
                  <a:cubicBezTo>
                    <a:pt x="445796" y="3623169"/>
                    <a:pt x="428698" y="3624968"/>
                    <a:pt x="415636" y="3618437"/>
                  </a:cubicBezTo>
                  <a:cubicBezTo>
                    <a:pt x="400743" y="3610990"/>
                    <a:pt x="387927" y="3599964"/>
                    <a:pt x="374073" y="3590728"/>
                  </a:cubicBezTo>
                  <a:cubicBezTo>
                    <a:pt x="369455" y="3572255"/>
                    <a:pt x="365690" y="3553548"/>
                    <a:pt x="360218" y="3535310"/>
                  </a:cubicBezTo>
                  <a:cubicBezTo>
                    <a:pt x="351825" y="3507334"/>
                    <a:pt x="339593" y="3480519"/>
                    <a:pt x="332509" y="3452183"/>
                  </a:cubicBezTo>
                  <a:lnTo>
                    <a:pt x="318654" y="3396764"/>
                  </a:lnTo>
                  <a:cubicBezTo>
                    <a:pt x="323272" y="3359819"/>
                    <a:pt x="306181" y="3312255"/>
                    <a:pt x="332509" y="3285928"/>
                  </a:cubicBezTo>
                  <a:cubicBezTo>
                    <a:pt x="385603" y="3232835"/>
                    <a:pt x="427591" y="3317715"/>
                    <a:pt x="443345" y="3341346"/>
                  </a:cubicBezTo>
                  <a:cubicBezTo>
                    <a:pt x="538247" y="3246445"/>
                    <a:pt x="504736" y="3290824"/>
                    <a:pt x="554182" y="3216655"/>
                  </a:cubicBezTo>
                  <a:lnTo>
                    <a:pt x="581891" y="3133528"/>
                  </a:lnTo>
                  <a:cubicBezTo>
                    <a:pt x="586509" y="3119673"/>
                    <a:pt x="587644" y="3104115"/>
                    <a:pt x="595745" y="3091964"/>
                  </a:cubicBezTo>
                  <a:lnTo>
                    <a:pt x="623454" y="3050401"/>
                  </a:lnTo>
                  <a:cubicBezTo>
                    <a:pt x="659134" y="2907685"/>
                    <a:pt x="621080" y="3074149"/>
                    <a:pt x="651164" y="2773310"/>
                  </a:cubicBezTo>
                  <a:cubicBezTo>
                    <a:pt x="651204" y="2772908"/>
                    <a:pt x="672308" y="2682893"/>
                    <a:pt x="678873" y="2676328"/>
                  </a:cubicBezTo>
                  <a:cubicBezTo>
                    <a:pt x="689199" y="2666002"/>
                    <a:pt x="706582" y="2667092"/>
                    <a:pt x="720436" y="2662474"/>
                  </a:cubicBezTo>
                  <a:cubicBezTo>
                    <a:pt x="729672" y="2653237"/>
                    <a:pt x="746298" y="2647695"/>
                    <a:pt x="748145" y="2634764"/>
                  </a:cubicBezTo>
                  <a:cubicBezTo>
                    <a:pt x="751489" y="2611356"/>
                    <a:pt x="729295" y="2550506"/>
                    <a:pt x="720436" y="2523928"/>
                  </a:cubicBezTo>
                  <a:cubicBezTo>
                    <a:pt x="733747" y="2483996"/>
                    <a:pt x="766889" y="2439985"/>
                    <a:pt x="734291" y="2399237"/>
                  </a:cubicBezTo>
                  <a:cubicBezTo>
                    <a:pt x="723889" y="2386235"/>
                    <a:pt x="706582" y="2380764"/>
                    <a:pt x="692727" y="2371528"/>
                  </a:cubicBezTo>
                  <a:cubicBezTo>
                    <a:pt x="650504" y="2308193"/>
                    <a:pt x="661059" y="2351735"/>
                    <a:pt x="692727" y="2288401"/>
                  </a:cubicBezTo>
                  <a:cubicBezTo>
                    <a:pt x="699258" y="2275339"/>
                    <a:pt x="696255" y="2257164"/>
                    <a:pt x="706582" y="2246837"/>
                  </a:cubicBezTo>
                  <a:cubicBezTo>
                    <a:pt x="730130" y="2223289"/>
                    <a:pt x="789709" y="2191419"/>
                    <a:pt x="789709" y="2191419"/>
                  </a:cubicBezTo>
                  <a:cubicBezTo>
                    <a:pt x="798945" y="2172946"/>
                    <a:pt x="809282" y="2154984"/>
                    <a:pt x="817418" y="2136001"/>
                  </a:cubicBezTo>
                  <a:cubicBezTo>
                    <a:pt x="823171" y="2122578"/>
                    <a:pt x="818593" y="2101683"/>
                    <a:pt x="831273" y="2094437"/>
                  </a:cubicBezTo>
                  <a:cubicBezTo>
                    <a:pt x="855663" y="2080500"/>
                    <a:pt x="886691" y="2085201"/>
                    <a:pt x="914400" y="2080583"/>
                  </a:cubicBezTo>
                  <a:cubicBezTo>
                    <a:pt x="923636" y="2066728"/>
                    <a:pt x="939754" y="2055503"/>
                    <a:pt x="942109" y="2039019"/>
                  </a:cubicBezTo>
                  <a:cubicBezTo>
                    <a:pt x="949766" y="1985416"/>
                    <a:pt x="914692" y="1975639"/>
                    <a:pt x="886691" y="1942037"/>
                  </a:cubicBezTo>
                  <a:cubicBezTo>
                    <a:pt x="876031" y="1929245"/>
                    <a:pt x="868218" y="1914328"/>
                    <a:pt x="858982" y="1900474"/>
                  </a:cubicBezTo>
                  <a:cubicBezTo>
                    <a:pt x="863600" y="1886619"/>
                    <a:pt x="866305" y="1871972"/>
                    <a:pt x="872836" y="1858910"/>
                  </a:cubicBezTo>
                  <a:cubicBezTo>
                    <a:pt x="880282" y="1844017"/>
                    <a:pt x="898706" y="1833895"/>
                    <a:pt x="900545" y="1817346"/>
                  </a:cubicBezTo>
                  <a:cubicBezTo>
                    <a:pt x="902480" y="1799929"/>
                    <a:pt x="886118" y="1719218"/>
                    <a:pt x="872836" y="1692655"/>
                  </a:cubicBezTo>
                  <a:cubicBezTo>
                    <a:pt x="865389" y="1677762"/>
                    <a:pt x="854363" y="1664946"/>
                    <a:pt x="845127" y="1651092"/>
                  </a:cubicBezTo>
                  <a:cubicBezTo>
                    <a:pt x="858982" y="1646474"/>
                    <a:pt x="878203" y="1649121"/>
                    <a:pt x="886691" y="1637237"/>
                  </a:cubicBezTo>
                  <a:cubicBezTo>
                    <a:pt x="903668" y="1613470"/>
                    <a:pt x="886691" y="1563347"/>
                    <a:pt x="914400" y="1554110"/>
                  </a:cubicBezTo>
                  <a:lnTo>
                    <a:pt x="955964" y="1540255"/>
                  </a:lnTo>
                  <a:cubicBezTo>
                    <a:pt x="960582" y="1526401"/>
                    <a:pt x="964690" y="1512366"/>
                    <a:pt x="969818" y="1498692"/>
                  </a:cubicBezTo>
                  <a:cubicBezTo>
                    <a:pt x="978550" y="1475406"/>
                    <a:pt x="994442" y="1454097"/>
                    <a:pt x="997527" y="1429419"/>
                  </a:cubicBezTo>
                  <a:cubicBezTo>
                    <a:pt x="1001010" y="1401558"/>
                    <a:pt x="966004" y="1366372"/>
                    <a:pt x="955964" y="1346292"/>
                  </a:cubicBezTo>
                  <a:cubicBezTo>
                    <a:pt x="949433" y="1333230"/>
                    <a:pt x="946727" y="1318583"/>
                    <a:pt x="942109" y="1304728"/>
                  </a:cubicBezTo>
                  <a:cubicBezTo>
                    <a:pt x="923636" y="1309346"/>
                    <a:pt x="905000" y="1313352"/>
                    <a:pt x="886691" y="1318583"/>
                  </a:cubicBezTo>
                  <a:cubicBezTo>
                    <a:pt x="872649" y="1322595"/>
                    <a:pt x="858982" y="1337055"/>
                    <a:pt x="845127" y="1332437"/>
                  </a:cubicBezTo>
                  <a:cubicBezTo>
                    <a:pt x="826539" y="1326241"/>
                    <a:pt x="821756" y="1298151"/>
                    <a:pt x="803564" y="1290874"/>
                  </a:cubicBezTo>
                  <a:cubicBezTo>
                    <a:pt x="773244" y="1278746"/>
                    <a:pt x="738909" y="1281637"/>
                    <a:pt x="706582" y="1277019"/>
                  </a:cubicBezTo>
                  <a:cubicBezTo>
                    <a:pt x="701964" y="1263164"/>
                    <a:pt x="704611" y="1243943"/>
                    <a:pt x="692727" y="1235455"/>
                  </a:cubicBezTo>
                  <a:cubicBezTo>
                    <a:pt x="668960" y="1218478"/>
                    <a:pt x="637309" y="1216982"/>
                    <a:pt x="609600" y="1207746"/>
                  </a:cubicBezTo>
                  <a:cubicBezTo>
                    <a:pt x="537060" y="1183566"/>
                    <a:pt x="582484" y="1195956"/>
                    <a:pt x="471054" y="1180037"/>
                  </a:cubicBezTo>
                  <a:cubicBezTo>
                    <a:pt x="405635" y="1201844"/>
                    <a:pt x="358333" y="1223783"/>
                    <a:pt x="277091" y="1180037"/>
                  </a:cubicBezTo>
                  <a:cubicBezTo>
                    <a:pt x="251374" y="1166190"/>
                    <a:pt x="258618" y="1124619"/>
                    <a:pt x="249382" y="1096910"/>
                  </a:cubicBezTo>
                  <a:cubicBezTo>
                    <a:pt x="225201" y="1024366"/>
                    <a:pt x="249983" y="1057411"/>
                    <a:pt x="138545" y="1041492"/>
                  </a:cubicBezTo>
                  <a:cubicBezTo>
                    <a:pt x="120072" y="1032256"/>
                    <a:pt x="101059" y="1024030"/>
                    <a:pt x="83127" y="1013783"/>
                  </a:cubicBezTo>
                  <a:cubicBezTo>
                    <a:pt x="68670" y="1005522"/>
                    <a:pt x="57360" y="991339"/>
                    <a:pt x="41564" y="986074"/>
                  </a:cubicBezTo>
                  <a:cubicBezTo>
                    <a:pt x="28420" y="981693"/>
                    <a:pt x="13855" y="986074"/>
                    <a:pt x="0" y="986074"/>
                  </a:cubicBezTo>
                </a:path>
              </a:pathLst>
            </a:custGeom>
            <a:noFill/>
            <a:ln cap="flat" cmpd="sng" w="5715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7" name="Google Shape;14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"/>
          <p:cNvSpPr/>
          <p:nvPr/>
        </p:nvSpPr>
        <p:spPr>
          <a:xfrm>
            <a:off x="5680142" y="4500255"/>
            <a:ext cx="628899" cy="1191491"/>
          </a:xfrm>
          <a:custGeom>
            <a:rect b="b" l="l" r="r" t="t"/>
            <a:pathLst>
              <a:path extrusionOk="0" h="1191491" w="628899">
                <a:moveTo>
                  <a:pt x="628899" y="41564"/>
                </a:moveTo>
                <a:cubicBezTo>
                  <a:pt x="601191" y="50800"/>
                  <a:pt x="573480" y="69272"/>
                  <a:pt x="545772" y="41564"/>
                </a:cubicBezTo>
                <a:cubicBezTo>
                  <a:pt x="535445" y="31237"/>
                  <a:pt x="536536" y="13855"/>
                  <a:pt x="531918" y="0"/>
                </a:cubicBezTo>
                <a:cubicBezTo>
                  <a:pt x="392750" y="34792"/>
                  <a:pt x="457206" y="15667"/>
                  <a:pt x="337954" y="55418"/>
                </a:cubicBezTo>
                <a:lnTo>
                  <a:pt x="296390" y="69273"/>
                </a:lnTo>
                <a:cubicBezTo>
                  <a:pt x="282536" y="83127"/>
                  <a:pt x="271129" y="99968"/>
                  <a:pt x="254827" y="110836"/>
                </a:cubicBezTo>
                <a:cubicBezTo>
                  <a:pt x="242676" y="118937"/>
                  <a:pt x="223590" y="114364"/>
                  <a:pt x="213263" y="124691"/>
                </a:cubicBezTo>
                <a:cubicBezTo>
                  <a:pt x="202937" y="135017"/>
                  <a:pt x="205940" y="153192"/>
                  <a:pt x="199409" y="166254"/>
                </a:cubicBezTo>
                <a:cubicBezTo>
                  <a:pt x="191962" y="181147"/>
                  <a:pt x="183473" y="196044"/>
                  <a:pt x="171699" y="207818"/>
                </a:cubicBezTo>
                <a:cubicBezTo>
                  <a:pt x="144842" y="234675"/>
                  <a:pt x="122377" y="238113"/>
                  <a:pt x="88572" y="249382"/>
                </a:cubicBezTo>
                <a:cubicBezTo>
                  <a:pt x="49999" y="307241"/>
                  <a:pt x="36908" y="307257"/>
                  <a:pt x="74718" y="401782"/>
                </a:cubicBezTo>
                <a:cubicBezTo>
                  <a:pt x="80902" y="417242"/>
                  <a:pt x="102427" y="420255"/>
                  <a:pt x="116281" y="429491"/>
                </a:cubicBezTo>
                <a:cubicBezTo>
                  <a:pt x="162463" y="424873"/>
                  <a:pt x="209046" y="408006"/>
                  <a:pt x="254827" y="415636"/>
                </a:cubicBezTo>
                <a:cubicBezTo>
                  <a:pt x="271252" y="418373"/>
                  <a:pt x="290797" y="442743"/>
                  <a:pt x="282536" y="457200"/>
                </a:cubicBezTo>
                <a:cubicBezTo>
                  <a:pt x="266014" y="486114"/>
                  <a:pt x="199409" y="512618"/>
                  <a:pt x="199409" y="512618"/>
                </a:cubicBezTo>
                <a:cubicBezTo>
                  <a:pt x="213263" y="517236"/>
                  <a:pt x="230646" y="516147"/>
                  <a:pt x="240972" y="526473"/>
                </a:cubicBezTo>
                <a:cubicBezTo>
                  <a:pt x="275388" y="560889"/>
                  <a:pt x="245488" y="582045"/>
                  <a:pt x="227118" y="609600"/>
                </a:cubicBezTo>
                <a:cubicBezTo>
                  <a:pt x="217597" y="657202"/>
                  <a:pt x="212450" y="688649"/>
                  <a:pt x="199409" y="734291"/>
                </a:cubicBezTo>
                <a:cubicBezTo>
                  <a:pt x="191509" y="761940"/>
                  <a:pt x="186859" y="789057"/>
                  <a:pt x="157845" y="803564"/>
                </a:cubicBezTo>
                <a:cubicBezTo>
                  <a:pt x="131721" y="816626"/>
                  <a:pt x="102427" y="822037"/>
                  <a:pt x="74718" y="831273"/>
                </a:cubicBezTo>
                <a:lnTo>
                  <a:pt x="33154" y="845127"/>
                </a:lnTo>
                <a:cubicBezTo>
                  <a:pt x="23918" y="858982"/>
                  <a:pt x="7800" y="870207"/>
                  <a:pt x="5445" y="886691"/>
                </a:cubicBezTo>
                <a:cubicBezTo>
                  <a:pt x="0" y="924806"/>
                  <a:pt x="21247" y="949209"/>
                  <a:pt x="47009" y="969818"/>
                </a:cubicBezTo>
                <a:cubicBezTo>
                  <a:pt x="60011" y="980220"/>
                  <a:pt x="74718" y="988291"/>
                  <a:pt x="88572" y="997527"/>
                </a:cubicBezTo>
                <a:cubicBezTo>
                  <a:pt x="131885" y="1170771"/>
                  <a:pt x="88572" y="955378"/>
                  <a:pt x="88572" y="1094509"/>
                </a:cubicBezTo>
                <a:cubicBezTo>
                  <a:pt x="88572" y="1113550"/>
                  <a:pt x="97809" y="1131454"/>
                  <a:pt x="102427" y="1149927"/>
                </a:cubicBezTo>
                <a:cubicBezTo>
                  <a:pt x="166050" y="1128720"/>
                  <a:pt x="179914" y="1117648"/>
                  <a:pt x="268681" y="1149927"/>
                </a:cubicBezTo>
                <a:cubicBezTo>
                  <a:pt x="284330" y="1155617"/>
                  <a:pt x="296390" y="1191491"/>
                  <a:pt x="296390" y="1191491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6256218" y="4892060"/>
            <a:ext cx="69688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1807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6504317" y="3160120"/>
            <a:ext cx="696887" cy="3693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 b="1" sz="18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6455317" y="5148816"/>
            <a:ext cx="696887" cy="3693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b="1" sz="18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7940000" y="4707394"/>
            <a:ext cx="696887" cy="3693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endParaRPr b="1" sz="18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3"/>
          <p:cNvSpPr txBox="1"/>
          <p:nvPr/>
        </p:nvSpPr>
        <p:spPr>
          <a:xfrm>
            <a:off x="5534343" y="5094476"/>
            <a:ext cx="696887" cy="3693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А</a:t>
            </a:r>
            <a:endParaRPr b="1" sz="18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4" name="Google Shape;154;p3"/>
          <p:cNvCxnSpPr/>
          <p:nvPr/>
        </p:nvCxnSpPr>
        <p:spPr>
          <a:xfrm>
            <a:off x="5994591" y="4869160"/>
            <a:ext cx="864096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Восточная часть Беларуси в условиях Первой мировой вой- ны. Беженство</a:t>
            </a:r>
            <a:endParaRPr/>
          </a:p>
        </p:txBody>
      </p:sp>
      <p:grpSp>
        <p:nvGrpSpPr>
          <p:cNvPr id="547" name="Google Shape;547;p30"/>
          <p:cNvGrpSpPr/>
          <p:nvPr/>
        </p:nvGrpSpPr>
        <p:grpSpPr>
          <a:xfrm>
            <a:off x="1104900" y="5355771"/>
            <a:ext cx="9980682" cy="1216475"/>
            <a:chOff x="2003520" y="4409464"/>
            <a:chExt cx="7964854" cy="705421"/>
          </a:xfrm>
        </p:grpSpPr>
        <p:sp>
          <p:nvSpPr>
            <p:cNvPr id="548" name="Google Shape;548;p30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деревне остро чувствовалась нехватка мужских рук. За годы войны только в Витебской, Минской и Могилёвской губерниях в российскую армию было призвано более половины всех трудоспособных мужчин. Резко сократились посевные площади и увеличилось коли- чество хозяйств, лишившихся коров и лошадей.</a:t>
              </a:r>
              <a:endParaRPr/>
            </a:p>
          </p:txBody>
        </p:sp>
      </p:grpSp>
      <p:sp>
        <p:nvSpPr>
          <p:cNvPr id="550" name="Google Shape;550;p30"/>
          <p:cNvSpPr txBox="1"/>
          <p:nvPr/>
        </p:nvSpPr>
        <p:spPr>
          <a:xfrm>
            <a:off x="1104900" y="2919664"/>
            <a:ext cx="3636584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Разрушенная деревня в прифронтовой зоне.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1914-1915 гг.</a:t>
            </a:r>
            <a:endParaRPr/>
          </a:p>
        </p:txBody>
      </p:sp>
      <p:pic>
        <p:nvPicPr>
          <p:cNvPr id="551" name="Google Shape;55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1484" y="1476076"/>
            <a:ext cx="6022904" cy="37181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Восточная часть Беларуси в условиях Первой мировой вой- ны. Беженство</a:t>
            </a:r>
            <a:endParaRPr/>
          </a:p>
        </p:txBody>
      </p:sp>
      <p:grpSp>
        <p:nvGrpSpPr>
          <p:cNvPr id="558" name="Google Shape;558;p31"/>
          <p:cNvGrpSpPr/>
          <p:nvPr/>
        </p:nvGrpSpPr>
        <p:grpSpPr>
          <a:xfrm>
            <a:off x="1104900" y="5416731"/>
            <a:ext cx="9980682" cy="1155515"/>
            <a:chOff x="2003520" y="4409464"/>
            <a:chExt cx="7964854" cy="705421"/>
          </a:xfrm>
        </p:grpSpPr>
        <p:sp>
          <p:nvSpPr>
            <p:cNvPr id="559" name="Google Shape;559;p31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Из-за отсутствия топлива, сырья, рабочих рук в плачевном состоянии находилась промыш- ленность. Вместе с тем увеличили выпуск те предприятия, которые производили военную продукцию. Возросшие военные расходы вызвали рост цен на товары первой необходимос- ти и продукты питания, резкое снижение жизненного уровня населения.</a:t>
              </a:r>
              <a:endParaRPr/>
            </a:p>
          </p:txBody>
        </p:sp>
      </p:grpSp>
      <p:sp>
        <p:nvSpPr>
          <p:cNvPr id="561" name="Google Shape;561;p31"/>
          <p:cNvSpPr txBox="1"/>
          <p:nvPr/>
        </p:nvSpPr>
        <p:spPr>
          <a:xfrm>
            <a:off x="1515291" y="3039891"/>
            <a:ext cx="3184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Разрушенная фабрика в Бресте. 1915 г.</a:t>
            </a:r>
            <a:endParaRPr/>
          </a:p>
        </p:txBody>
      </p:sp>
      <p:pic>
        <p:nvPicPr>
          <p:cNvPr descr="Фото с сайта gazetaby.com" id="562" name="Google Shape;562;p31"/>
          <p:cNvPicPr preferRelativeResize="0"/>
          <p:nvPr/>
        </p:nvPicPr>
        <p:blipFill rotWithShape="1">
          <a:blip r:embed="rId3">
            <a:alphaModFix/>
          </a:blip>
          <a:srcRect b="7759" l="2584" r="2538" t="2668"/>
          <a:stretch/>
        </p:blipFill>
        <p:spPr>
          <a:xfrm>
            <a:off x="4699751" y="1482959"/>
            <a:ext cx="5953256" cy="36986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/>
              <a:t>Литература</a:t>
            </a:r>
            <a:endParaRPr/>
          </a:p>
        </p:txBody>
      </p:sp>
      <p:sp>
        <p:nvSpPr>
          <p:cNvPr id="569" name="Google Shape;569;p32"/>
          <p:cNvSpPr txBox="1"/>
          <p:nvPr/>
        </p:nvSpPr>
        <p:spPr>
          <a:xfrm>
            <a:off x="1104901" y="4202168"/>
            <a:ext cx="7918330" cy="10502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61950" lvl="0" marL="36195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§13</a:t>
            </a:r>
            <a:r>
              <a:rPr b="1" lang="ru-RU" sz="1800">
                <a:solidFill>
                  <a:schemeClr val="dk1"/>
                </a:solidFill>
              </a:rPr>
              <a:t>; </a:t>
            </a:r>
            <a:r>
              <a:rPr b="1" lang="ru-RU" sz="1800">
                <a:solidFill>
                  <a:schemeClr val="dk1"/>
                </a:solidFill>
              </a:rPr>
              <a:t>§14, п. 1.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2"/>
          <p:cNvSpPr txBox="1"/>
          <p:nvPr/>
        </p:nvSpPr>
        <p:spPr>
          <a:xfrm>
            <a:off x="1104900" y="1461896"/>
            <a:ext cx="7918330" cy="10502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66700" lvl="0" marL="2667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Панов С.В. и др. История Беларуси. Конец XVIII – начало XX в..: Учебное пособие для 8 класса. / Под ред. В.А.Сосно. – Минск: Из- дательский центр БГУ, 2018, §1, п. 1; §2-3</a:t>
            </a:r>
            <a:r>
              <a:rPr b="1" lang="ru-RU" sz="1800">
                <a:solidFill>
                  <a:schemeClr val="dk1"/>
                </a:solidFill>
              </a:rPr>
              <a:t>; </a:t>
            </a:r>
            <a:r>
              <a:rPr b="1" lang="ru-RU" sz="1800">
                <a:solidFill>
                  <a:schemeClr val="dk1"/>
                </a:solidFill>
              </a:rPr>
              <a:t>§27, п. 1-4</a:t>
            </a: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1285" y="1454737"/>
            <a:ext cx="1923674" cy="24658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72" name="Google Shape;57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78521" y="4202168"/>
            <a:ext cx="1906438" cy="24764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Положение белорусских земель после вхождения в состав Российской империи</a:t>
            </a:r>
            <a:endParaRPr/>
          </a:p>
        </p:txBody>
      </p:sp>
      <p:grpSp>
        <p:nvGrpSpPr>
          <p:cNvPr id="161" name="Google Shape;161;p4"/>
          <p:cNvGrpSpPr/>
          <p:nvPr/>
        </p:nvGrpSpPr>
        <p:grpSpPr>
          <a:xfrm>
            <a:off x="1104900" y="5848709"/>
            <a:ext cx="4424603" cy="848063"/>
            <a:chOff x="2003520" y="4409464"/>
            <a:chExt cx="7964854" cy="705421"/>
          </a:xfrm>
        </p:grpSpPr>
        <p:sp>
          <p:nvSpPr>
            <p:cNvPr id="162" name="Google Shape;162;p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состав Белорусского генерал-губерна- торства вошли Витебская (1), Могилёв- ская (2) и Смоленская (3) губернии.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4"/>
          <p:cNvSpPr txBox="1"/>
          <p:nvPr/>
        </p:nvSpPr>
        <p:spPr>
          <a:xfrm>
            <a:off x="1638204" y="1440189"/>
            <a:ext cx="40419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Административно-территориальное деление Беларуси в начале XIX в.</a:t>
            </a:r>
            <a:endParaRPr/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4982" y="1440189"/>
            <a:ext cx="5395760" cy="525658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/>
          <p:nvPr/>
        </p:nvSpPr>
        <p:spPr>
          <a:xfrm>
            <a:off x="7483807" y="1536088"/>
            <a:ext cx="3366655" cy="4570826"/>
          </a:xfrm>
          <a:custGeom>
            <a:rect b="b" l="l" r="r" t="t"/>
            <a:pathLst>
              <a:path extrusionOk="0" h="4570826" w="3366655">
                <a:moveTo>
                  <a:pt x="678873" y="1384280"/>
                </a:moveTo>
                <a:cubicBezTo>
                  <a:pt x="692727" y="1379662"/>
                  <a:pt x="720436" y="1385030"/>
                  <a:pt x="720436" y="1370426"/>
                </a:cubicBezTo>
                <a:cubicBezTo>
                  <a:pt x="720436" y="1353775"/>
                  <a:pt x="693766" y="1350164"/>
                  <a:pt x="678873" y="1342717"/>
                </a:cubicBezTo>
                <a:cubicBezTo>
                  <a:pt x="665811" y="1336186"/>
                  <a:pt x="650371" y="1335393"/>
                  <a:pt x="637309" y="1328862"/>
                </a:cubicBezTo>
                <a:cubicBezTo>
                  <a:pt x="602356" y="1311385"/>
                  <a:pt x="593808" y="1299215"/>
                  <a:pt x="568036" y="1273444"/>
                </a:cubicBezTo>
                <a:cubicBezTo>
                  <a:pt x="498763" y="1278062"/>
                  <a:pt x="429220" y="1279632"/>
                  <a:pt x="360218" y="1287299"/>
                </a:cubicBezTo>
                <a:cubicBezTo>
                  <a:pt x="345704" y="1288912"/>
                  <a:pt x="328981" y="1311479"/>
                  <a:pt x="318655" y="1301153"/>
                </a:cubicBezTo>
                <a:cubicBezTo>
                  <a:pt x="298002" y="1280500"/>
                  <a:pt x="300182" y="1245735"/>
                  <a:pt x="290946" y="1218026"/>
                </a:cubicBezTo>
                <a:cubicBezTo>
                  <a:pt x="286328" y="1204171"/>
                  <a:pt x="279955" y="1190783"/>
                  <a:pt x="277091" y="1176462"/>
                </a:cubicBezTo>
                <a:cubicBezTo>
                  <a:pt x="272473" y="1153371"/>
                  <a:pt x="276298" y="1126783"/>
                  <a:pt x="263236" y="1107190"/>
                </a:cubicBezTo>
                <a:cubicBezTo>
                  <a:pt x="255135" y="1095039"/>
                  <a:pt x="235527" y="1097953"/>
                  <a:pt x="221673" y="1093335"/>
                </a:cubicBezTo>
                <a:cubicBezTo>
                  <a:pt x="212437" y="1065626"/>
                  <a:pt x="210165" y="1034510"/>
                  <a:pt x="193964" y="1010208"/>
                </a:cubicBezTo>
                <a:cubicBezTo>
                  <a:pt x="158154" y="956493"/>
                  <a:pt x="171521" y="984441"/>
                  <a:pt x="152400" y="927080"/>
                </a:cubicBezTo>
                <a:cubicBezTo>
                  <a:pt x="147782" y="894753"/>
                  <a:pt x="152059" y="859827"/>
                  <a:pt x="138546" y="830099"/>
                </a:cubicBezTo>
                <a:cubicBezTo>
                  <a:pt x="127735" y="806316"/>
                  <a:pt x="83127" y="774680"/>
                  <a:pt x="83127" y="774680"/>
                </a:cubicBezTo>
                <a:cubicBezTo>
                  <a:pt x="60036" y="779298"/>
                  <a:pt x="34917" y="799066"/>
                  <a:pt x="13855" y="788535"/>
                </a:cubicBezTo>
                <a:cubicBezTo>
                  <a:pt x="793" y="782004"/>
                  <a:pt x="29322" y="761486"/>
                  <a:pt x="27709" y="746971"/>
                </a:cubicBezTo>
                <a:cubicBezTo>
                  <a:pt x="24483" y="717942"/>
                  <a:pt x="0" y="663844"/>
                  <a:pt x="0" y="663844"/>
                </a:cubicBezTo>
                <a:cubicBezTo>
                  <a:pt x="97942" y="598550"/>
                  <a:pt x="2263" y="649990"/>
                  <a:pt x="221673" y="649990"/>
                </a:cubicBezTo>
                <a:cubicBezTo>
                  <a:pt x="256494" y="649990"/>
                  <a:pt x="276783" y="622434"/>
                  <a:pt x="304800" y="608426"/>
                </a:cubicBezTo>
                <a:cubicBezTo>
                  <a:pt x="367285" y="577183"/>
                  <a:pt x="328369" y="616493"/>
                  <a:pt x="387927" y="566862"/>
                </a:cubicBezTo>
                <a:cubicBezTo>
                  <a:pt x="402979" y="554319"/>
                  <a:pt x="414439" y="537842"/>
                  <a:pt x="429491" y="525299"/>
                </a:cubicBezTo>
                <a:cubicBezTo>
                  <a:pt x="465301" y="495458"/>
                  <a:pt x="470962" y="497621"/>
                  <a:pt x="512618" y="483735"/>
                </a:cubicBezTo>
                <a:cubicBezTo>
                  <a:pt x="508000" y="465262"/>
                  <a:pt x="505450" y="446146"/>
                  <a:pt x="498764" y="428317"/>
                </a:cubicBezTo>
                <a:cubicBezTo>
                  <a:pt x="491512" y="408979"/>
                  <a:pt x="471055" y="393552"/>
                  <a:pt x="471055" y="372899"/>
                </a:cubicBezTo>
                <a:cubicBezTo>
                  <a:pt x="471055" y="356248"/>
                  <a:pt x="487702" y="343780"/>
                  <a:pt x="498764" y="331335"/>
                </a:cubicBezTo>
                <a:cubicBezTo>
                  <a:pt x="524798" y="302047"/>
                  <a:pt x="550542" y="271720"/>
                  <a:pt x="581891" y="248208"/>
                </a:cubicBezTo>
                <a:cubicBezTo>
                  <a:pt x="622661" y="217630"/>
                  <a:pt x="646711" y="203674"/>
                  <a:pt x="678873" y="165080"/>
                </a:cubicBezTo>
                <a:cubicBezTo>
                  <a:pt x="689533" y="152288"/>
                  <a:pt x="697346" y="137371"/>
                  <a:pt x="706582" y="123517"/>
                </a:cubicBezTo>
                <a:cubicBezTo>
                  <a:pt x="711200" y="86571"/>
                  <a:pt x="701963" y="45007"/>
                  <a:pt x="720436" y="12680"/>
                </a:cubicBezTo>
                <a:cubicBezTo>
                  <a:pt x="727682" y="0"/>
                  <a:pt x="748938" y="20004"/>
                  <a:pt x="762000" y="26535"/>
                </a:cubicBezTo>
                <a:cubicBezTo>
                  <a:pt x="776893" y="33982"/>
                  <a:pt x="789107" y="45983"/>
                  <a:pt x="803564" y="54244"/>
                </a:cubicBezTo>
                <a:cubicBezTo>
                  <a:pt x="926609" y="124555"/>
                  <a:pt x="799282" y="42153"/>
                  <a:pt x="900546" y="109662"/>
                </a:cubicBezTo>
                <a:cubicBezTo>
                  <a:pt x="911442" y="126006"/>
                  <a:pt x="944841" y="168206"/>
                  <a:pt x="942109" y="192790"/>
                </a:cubicBezTo>
                <a:cubicBezTo>
                  <a:pt x="935514" y="252145"/>
                  <a:pt x="915563" y="274172"/>
                  <a:pt x="886691" y="317480"/>
                </a:cubicBezTo>
                <a:cubicBezTo>
                  <a:pt x="878503" y="350232"/>
                  <a:pt x="855030" y="410511"/>
                  <a:pt x="886691" y="442171"/>
                </a:cubicBezTo>
                <a:cubicBezTo>
                  <a:pt x="907344" y="462824"/>
                  <a:pt x="969818" y="469880"/>
                  <a:pt x="969818" y="469880"/>
                </a:cubicBezTo>
                <a:cubicBezTo>
                  <a:pt x="974436" y="516062"/>
                  <a:pt x="961448" y="567681"/>
                  <a:pt x="983673" y="608426"/>
                </a:cubicBezTo>
                <a:cubicBezTo>
                  <a:pt x="994949" y="629099"/>
                  <a:pt x="1029958" y="617172"/>
                  <a:pt x="1052946" y="622280"/>
                </a:cubicBezTo>
                <a:cubicBezTo>
                  <a:pt x="1071534" y="626411"/>
                  <a:pt x="1089891" y="631517"/>
                  <a:pt x="1108364" y="636135"/>
                </a:cubicBezTo>
                <a:cubicBezTo>
                  <a:pt x="1112982" y="649990"/>
                  <a:pt x="1118676" y="663531"/>
                  <a:pt x="1122218" y="677699"/>
                </a:cubicBezTo>
                <a:cubicBezTo>
                  <a:pt x="1132075" y="717126"/>
                  <a:pt x="1128147" y="760027"/>
                  <a:pt x="1163782" y="788535"/>
                </a:cubicBezTo>
                <a:cubicBezTo>
                  <a:pt x="1175186" y="797658"/>
                  <a:pt x="1191491" y="797772"/>
                  <a:pt x="1205346" y="802390"/>
                </a:cubicBezTo>
                <a:cubicBezTo>
                  <a:pt x="1209964" y="770063"/>
                  <a:pt x="1205937" y="735249"/>
                  <a:pt x="1219200" y="705408"/>
                </a:cubicBezTo>
                <a:cubicBezTo>
                  <a:pt x="1225963" y="690192"/>
                  <a:pt x="1244113" y="677699"/>
                  <a:pt x="1260764" y="677699"/>
                </a:cubicBezTo>
                <a:cubicBezTo>
                  <a:pt x="1281401" y="677699"/>
                  <a:pt x="1334360" y="739029"/>
                  <a:pt x="1343891" y="746971"/>
                </a:cubicBezTo>
                <a:cubicBezTo>
                  <a:pt x="1356683" y="757631"/>
                  <a:pt x="1371600" y="765444"/>
                  <a:pt x="1385455" y="774680"/>
                </a:cubicBezTo>
                <a:cubicBezTo>
                  <a:pt x="1422400" y="765444"/>
                  <a:pt x="1458340" y="750133"/>
                  <a:pt x="1496291" y="746971"/>
                </a:cubicBezTo>
                <a:cubicBezTo>
                  <a:pt x="1510205" y="745812"/>
                  <a:pt x="1576344" y="769037"/>
                  <a:pt x="1593273" y="774680"/>
                </a:cubicBezTo>
                <a:cubicBezTo>
                  <a:pt x="1656792" y="869959"/>
                  <a:pt x="1659223" y="826215"/>
                  <a:pt x="1634836" y="899371"/>
                </a:cubicBezTo>
                <a:cubicBezTo>
                  <a:pt x="1639454" y="913226"/>
                  <a:pt x="1638364" y="930608"/>
                  <a:pt x="1648691" y="940935"/>
                </a:cubicBezTo>
                <a:cubicBezTo>
                  <a:pt x="1676518" y="968762"/>
                  <a:pt x="1717550" y="947966"/>
                  <a:pt x="1745673" y="940935"/>
                </a:cubicBezTo>
                <a:cubicBezTo>
                  <a:pt x="1798923" y="861058"/>
                  <a:pt x="1773882" y="927581"/>
                  <a:pt x="1731818" y="885517"/>
                </a:cubicBezTo>
                <a:cubicBezTo>
                  <a:pt x="1721491" y="875190"/>
                  <a:pt x="1722582" y="857808"/>
                  <a:pt x="1717964" y="843953"/>
                </a:cubicBezTo>
                <a:cubicBezTo>
                  <a:pt x="1722582" y="830099"/>
                  <a:pt x="1718259" y="807814"/>
                  <a:pt x="1731818" y="802390"/>
                </a:cubicBezTo>
                <a:cubicBezTo>
                  <a:pt x="1746980" y="796325"/>
                  <a:pt x="1810914" y="828216"/>
                  <a:pt x="1828800" y="830099"/>
                </a:cubicBezTo>
                <a:cubicBezTo>
                  <a:pt x="1902428" y="837849"/>
                  <a:pt x="1976582" y="839335"/>
                  <a:pt x="2050473" y="843953"/>
                </a:cubicBezTo>
                <a:cubicBezTo>
                  <a:pt x="2023092" y="853080"/>
                  <a:pt x="1986879" y="861101"/>
                  <a:pt x="1967346" y="885517"/>
                </a:cubicBezTo>
                <a:cubicBezTo>
                  <a:pt x="1958223" y="896921"/>
                  <a:pt x="1958109" y="913226"/>
                  <a:pt x="1953491" y="927080"/>
                </a:cubicBezTo>
                <a:cubicBezTo>
                  <a:pt x="1967346" y="931698"/>
                  <a:pt x="1981013" y="936923"/>
                  <a:pt x="1995055" y="940935"/>
                </a:cubicBezTo>
                <a:cubicBezTo>
                  <a:pt x="2013364" y="946166"/>
                  <a:pt x="2034630" y="944228"/>
                  <a:pt x="2050473" y="954790"/>
                </a:cubicBezTo>
                <a:cubicBezTo>
                  <a:pt x="2064327" y="964026"/>
                  <a:pt x="2068946" y="982499"/>
                  <a:pt x="2078182" y="996353"/>
                </a:cubicBezTo>
                <a:cubicBezTo>
                  <a:pt x="2082800" y="1014826"/>
                  <a:pt x="2076803" y="1040346"/>
                  <a:pt x="2092036" y="1051771"/>
                </a:cubicBezTo>
                <a:cubicBezTo>
                  <a:pt x="2103719" y="1060533"/>
                  <a:pt x="2118996" y="1037917"/>
                  <a:pt x="2133600" y="1037917"/>
                </a:cubicBezTo>
                <a:cubicBezTo>
                  <a:pt x="2157148" y="1037917"/>
                  <a:pt x="2179782" y="1047153"/>
                  <a:pt x="2202873" y="1051771"/>
                </a:cubicBezTo>
                <a:cubicBezTo>
                  <a:pt x="2207491" y="1079480"/>
                  <a:pt x="2198229" y="1113758"/>
                  <a:pt x="2216727" y="1134899"/>
                </a:cubicBezTo>
                <a:cubicBezTo>
                  <a:pt x="2235961" y="1156880"/>
                  <a:pt x="2272146" y="1153372"/>
                  <a:pt x="2299855" y="1162608"/>
                </a:cubicBezTo>
                <a:lnTo>
                  <a:pt x="2341418" y="1176462"/>
                </a:lnTo>
                <a:cubicBezTo>
                  <a:pt x="2436697" y="1112943"/>
                  <a:pt x="2392953" y="1131575"/>
                  <a:pt x="2466109" y="1107190"/>
                </a:cubicBezTo>
                <a:cubicBezTo>
                  <a:pt x="2470727" y="1121044"/>
                  <a:pt x="2476796" y="1134497"/>
                  <a:pt x="2479964" y="1148753"/>
                </a:cubicBezTo>
                <a:cubicBezTo>
                  <a:pt x="2486058" y="1176175"/>
                  <a:pt x="2473955" y="1212016"/>
                  <a:pt x="2493818" y="1231880"/>
                </a:cubicBezTo>
                <a:cubicBezTo>
                  <a:pt x="2505592" y="1243654"/>
                  <a:pt x="2512291" y="1204171"/>
                  <a:pt x="2521527" y="1190317"/>
                </a:cubicBezTo>
                <a:cubicBezTo>
                  <a:pt x="2526145" y="1171844"/>
                  <a:pt x="2520925" y="1147291"/>
                  <a:pt x="2535382" y="1134899"/>
                </a:cubicBezTo>
                <a:cubicBezTo>
                  <a:pt x="2557558" y="1115891"/>
                  <a:pt x="2618509" y="1107190"/>
                  <a:pt x="2618509" y="1107190"/>
                </a:cubicBezTo>
                <a:cubicBezTo>
                  <a:pt x="2660073" y="1111808"/>
                  <a:pt x="2707737" y="1098880"/>
                  <a:pt x="2743200" y="1121044"/>
                </a:cubicBezTo>
                <a:cubicBezTo>
                  <a:pt x="2764252" y="1134201"/>
                  <a:pt x="2705852" y="1211702"/>
                  <a:pt x="2701636" y="1218026"/>
                </a:cubicBezTo>
                <a:cubicBezTo>
                  <a:pt x="2706254" y="1231881"/>
                  <a:pt x="2705164" y="1249263"/>
                  <a:pt x="2715491" y="1259590"/>
                </a:cubicBezTo>
                <a:cubicBezTo>
                  <a:pt x="2725818" y="1269917"/>
                  <a:pt x="2743993" y="1266913"/>
                  <a:pt x="2757055" y="1273444"/>
                </a:cubicBezTo>
                <a:cubicBezTo>
                  <a:pt x="2771948" y="1280890"/>
                  <a:pt x="2784764" y="1291917"/>
                  <a:pt x="2798618" y="1301153"/>
                </a:cubicBezTo>
                <a:cubicBezTo>
                  <a:pt x="2794000" y="1315008"/>
                  <a:pt x="2795091" y="1332390"/>
                  <a:pt x="2784764" y="1342717"/>
                </a:cubicBezTo>
                <a:cubicBezTo>
                  <a:pt x="2774437" y="1353044"/>
                  <a:pt x="2751688" y="1344687"/>
                  <a:pt x="2743200" y="1356571"/>
                </a:cubicBezTo>
                <a:cubicBezTo>
                  <a:pt x="2726223" y="1380339"/>
                  <a:pt x="2722575" y="1411363"/>
                  <a:pt x="2715491" y="1439699"/>
                </a:cubicBezTo>
                <a:cubicBezTo>
                  <a:pt x="2710873" y="1458172"/>
                  <a:pt x="2712198" y="1479274"/>
                  <a:pt x="2701636" y="1495117"/>
                </a:cubicBezTo>
                <a:cubicBezTo>
                  <a:pt x="2692400" y="1508971"/>
                  <a:pt x="2672865" y="1512166"/>
                  <a:pt x="2660073" y="1522826"/>
                </a:cubicBezTo>
                <a:cubicBezTo>
                  <a:pt x="2645021" y="1535369"/>
                  <a:pt x="2632364" y="1550535"/>
                  <a:pt x="2618509" y="1564390"/>
                </a:cubicBezTo>
                <a:cubicBezTo>
                  <a:pt x="2610960" y="1587037"/>
                  <a:pt x="2599563" y="1633382"/>
                  <a:pt x="2576946" y="1647517"/>
                </a:cubicBezTo>
                <a:cubicBezTo>
                  <a:pt x="2552178" y="1662997"/>
                  <a:pt x="2521527" y="1665990"/>
                  <a:pt x="2493818" y="1675226"/>
                </a:cubicBezTo>
                <a:lnTo>
                  <a:pt x="2410691" y="1702935"/>
                </a:lnTo>
                <a:cubicBezTo>
                  <a:pt x="2396836" y="1707553"/>
                  <a:pt x="2381278" y="1708689"/>
                  <a:pt x="2369127" y="1716790"/>
                </a:cubicBezTo>
                <a:lnTo>
                  <a:pt x="2327564" y="1744499"/>
                </a:lnTo>
                <a:cubicBezTo>
                  <a:pt x="2351949" y="1817656"/>
                  <a:pt x="2329266" y="1777960"/>
                  <a:pt x="2424546" y="1841480"/>
                </a:cubicBezTo>
                <a:lnTo>
                  <a:pt x="2466109" y="1869190"/>
                </a:lnTo>
                <a:cubicBezTo>
                  <a:pt x="2475345" y="1896899"/>
                  <a:pt x="2477616" y="1928015"/>
                  <a:pt x="2493818" y="1952317"/>
                </a:cubicBezTo>
                <a:cubicBezTo>
                  <a:pt x="2559119" y="2050268"/>
                  <a:pt x="2477167" y="1929006"/>
                  <a:pt x="2563091" y="2049299"/>
                </a:cubicBezTo>
                <a:cubicBezTo>
                  <a:pt x="2572769" y="2062848"/>
                  <a:pt x="2583353" y="2075969"/>
                  <a:pt x="2590800" y="2090862"/>
                </a:cubicBezTo>
                <a:cubicBezTo>
                  <a:pt x="2597331" y="2103924"/>
                  <a:pt x="2600037" y="2118571"/>
                  <a:pt x="2604655" y="2132426"/>
                </a:cubicBezTo>
                <a:cubicBezTo>
                  <a:pt x="2609273" y="2164753"/>
                  <a:pt x="2609126" y="2198130"/>
                  <a:pt x="2618509" y="2229408"/>
                </a:cubicBezTo>
                <a:cubicBezTo>
                  <a:pt x="2623294" y="2245357"/>
                  <a:pt x="2649483" y="2254643"/>
                  <a:pt x="2646218" y="2270971"/>
                </a:cubicBezTo>
                <a:cubicBezTo>
                  <a:pt x="2642381" y="2290155"/>
                  <a:pt x="2576705" y="2307997"/>
                  <a:pt x="2563091" y="2312535"/>
                </a:cubicBezTo>
                <a:cubicBezTo>
                  <a:pt x="2567709" y="2358717"/>
                  <a:pt x="2562269" y="2407050"/>
                  <a:pt x="2576946" y="2451080"/>
                </a:cubicBezTo>
                <a:cubicBezTo>
                  <a:pt x="2582212" y="2466877"/>
                  <a:pt x="2608107" y="2465788"/>
                  <a:pt x="2618509" y="2478790"/>
                </a:cubicBezTo>
                <a:cubicBezTo>
                  <a:pt x="2672247" y="2545963"/>
                  <a:pt x="2583245" y="2503979"/>
                  <a:pt x="2673927" y="2534208"/>
                </a:cubicBezTo>
                <a:cubicBezTo>
                  <a:pt x="2703169" y="2578070"/>
                  <a:pt x="2708915" y="2608588"/>
                  <a:pt x="2784764" y="2589626"/>
                </a:cubicBezTo>
                <a:cubicBezTo>
                  <a:pt x="2817072" y="2581549"/>
                  <a:pt x="2867891" y="2534208"/>
                  <a:pt x="2867891" y="2534208"/>
                </a:cubicBezTo>
                <a:cubicBezTo>
                  <a:pt x="2964482" y="2630799"/>
                  <a:pt x="2913002" y="2607831"/>
                  <a:pt x="3006436" y="2631190"/>
                </a:cubicBezTo>
                <a:cubicBezTo>
                  <a:pt x="3029527" y="2654281"/>
                  <a:pt x="3065382" y="2669482"/>
                  <a:pt x="3075709" y="2700462"/>
                </a:cubicBezTo>
                <a:cubicBezTo>
                  <a:pt x="3094830" y="2757823"/>
                  <a:pt x="3081463" y="2729875"/>
                  <a:pt x="3117273" y="2783590"/>
                </a:cubicBezTo>
                <a:cubicBezTo>
                  <a:pt x="3121891" y="2797444"/>
                  <a:pt x="3124596" y="2812091"/>
                  <a:pt x="3131127" y="2825153"/>
                </a:cubicBezTo>
                <a:cubicBezTo>
                  <a:pt x="3138574" y="2840046"/>
                  <a:pt x="3154051" y="2850768"/>
                  <a:pt x="3158836" y="2866717"/>
                </a:cubicBezTo>
                <a:cubicBezTo>
                  <a:pt x="3168220" y="2897995"/>
                  <a:pt x="3168375" y="2931330"/>
                  <a:pt x="3172691" y="2963699"/>
                </a:cubicBezTo>
                <a:cubicBezTo>
                  <a:pt x="3198481" y="3157121"/>
                  <a:pt x="3170801" y="3012504"/>
                  <a:pt x="3200400" y="3116099"/>
                </a:cubicBezTo>
                <a:cubicBezTo>
                  <a:pt x="3205631" y="3134408"/>
                  <a:pt x="3202065" y="3156889"/>
                  <a:pt x="3214255" y="3171517"/>
                </a:cubicBezTo>
                <a:cubicBezTo>
                  <a:pt x="3227425" y="3187321"/>
                  <a:pt x="3289189" y="3205731"/>
                  <a:pt x="3311236" y="3213080"/>
                </a:cubicBezTo>
                <a:cubicBezTo>
                  <a:pt x="3323298" y="3225142"/>
                  <a:pt x="3366655" y="3264876"/>
                  <a:pt x="3366655" y="3282353"/>
                </a:cubicBezTo>
                <a:cubicBezTo>
                  <a:pt x="3366655" y="3311561"/>
                  <a:pt x="3344674" y="3336839"/>
                  <a:pt x="3338946" y="3365480"/>
                </a:cubicBezTo>
                <a:cubicBezTo>
                  <a:pt x="3334328" y="3388571"/>
                  <a:pt x="3336774" y="3414307"/>
                  <a:pt x="3325091" y="3434753"/>
                </a:cubicBezTo>
                <a:cubicBezTo>
                  <a:pt x="3299206" y="3480051"/>
                  <a:pt x="3173307" y="3474709"/>
                  <a:pt x="3158836" y="3476317"/>
                </a:cubicBezTo>
                <a:cubicBezTo>
                  <a:pt x="3144982" y="3485553"/>
                  <a:pt x="3127675" y="3491024"/>
                  <a:pt x="3117273" y="3504026"/>
                </a:cubicBezTo>
                <a:cubicBezTo>
                  <a:pt x="3108150" y="3515430"/>
                  <a:pt x="3115302" y="3537102"/>
                  <a:pt x="3103418" y="3545590"/>
                </a:cubicBezTo>
                <a:cubicBezTo>
                  <a:pt x="3079651" y="3562567"/>
                  <a:pt x="3048000" y="3564063"/>
                  <a:pt x="3020291" y="3573299"/>
                </a:cubicBezTo>
                <a:lnTo>
                  <a:pt x="2978727" y="3587153"/>
                </a:lnTo>
                <a:cubicBezTo>
                  <a:pt x="2951018" y="3582535"/>
                  <a:pt x="2922250" y="3582182"/>
                  <a:pt x="2895600" y="3573299"/>
                </a:cubicBezTo>
                <a:cubicBezTo>
                  <a:pt x="2772997" y="3532432"/>
                  <a:pt x="2930250" y="3555291"/>
                  <a:pt x="2812473" y="3531735"/>
                </a:cubicBezTo>
                <a:cubicBezTo>
                  <a:pt x="2780452" y="3525330"/>
                  <a:pt x="2747818" y="3522498"/>
                  <a:pt x="2715491" y="3517880"/>
                </a:cubicBezTo>
                <a:cubicBezTo>
                  <a:pt x="2710873" y="3531735"/>
                  <a:pt x="2711963" y="3549117"/>
                  <a:pt x="2701636" y="3559444"/>
                </a:cubicBezTo>
                <a:cubicBezTo>
                  <a:pt x="2691310" y="3569771"/>
                  <a:pt x="2666604" y="3560237"/>
                  <a:pt x="2660073" y="3573299"/>
                </a:cubicBezTo>
                <a:cubicBezTo>
                  <a:pt x="2643343" y="3606759"/>
                  <a:pt x="2702652" y="3634012"/>
                  <a:pt x="2715491" y="3642571"/>
                </a:cubicBezTo>
                <a:cubicBezTo>
                  <a:pt x="2694016" y="3649729"/>
                  <a:pt x="2632364" y="3663396"/>
                  <a:pt x="2632364" y="3697990"/>
                </a:cubicBezTo>
                <a:cubicBezTo>
                  <a:pt x="2632364" y="3721911"/>
                  <a:pt x="2723421" y="3738072"/>
                  <a:pt x="2729346" y="3739553"/>
                </a:cubicBezTo>
                <a:cubicBezTo>
                  <a:pt x="2743200" y="3748789"/>
                  <a:pt x="2760507" y="3754260"/>
                  <a:pt x="2770909" y="3767262"/>
                </a:cubicBezTo>
                <a:cubicBezTo>
                  <a:pt x="2780032" y="3778666"/>
                  <a:pt x="2783058" y="3794322"/>
                  <a:pt x="2784764" y="3808826"/>
                </a:cubicBezTo>
                <a:cubicBezTo>
                  <a:pt x="2792338" y="3873201"/>
                  <a:pt x="2792168" y="3938292"/>
                  <a:pt x="2798618" y="4002790"/>
                </a:cubicBezTo>
                <a:cubicBezTo>
                  <a:pt x="2808147" y="4098080"/>
                  <a:pt x="2789320" y="4078200"/>
                  <a:pt x="2854036" y="4099771"/>
                </a:cubicBezTo>
                <a:cubicBezTo>
                  <a:pt x="2877128" y="4169046"/>
                  <a:pt x="2895601" y="4169043"/>
                  <a:pt x="2867891" y="4224462"/>
                </a:cubicBezTo>
                <a:cubicBezTo>
                  <a:pt x="2860444" y="4239355"/>
                  <a:pt x="2849418" y="4252171"/>
                  <a:pt x="2840182" y="4266026"/>
                </a:cubicBezTo>
                <a:cubicBezTo>
                  <a:pt x="2900218" y="4270644"/>
                  <a:pt x="2968280" y="4249540"/>
                  <a:pt x="3020291" y="4279880"/>
                </a:cubicBezTo>
                <a:cubicBezTo>
                  <a:pt x="3120780" y="4338499"/>
                  <a:pt x="2972395" y="4374355"/>
                  <a:pt x="2964873" y="4376862"/>
                </a:cubicBezTo>
                <a:cubicBezTo>
                  <a:pt x="2960255" y="4395335"/>
                  <a:pt x="2968352" y="4424401"/>
                  <a:pt x="2951018" y="4432280"/>
                </a:cubicBezTo>
                <a:cubicBezTo>
                  <a:pt x="2908766" y="4451485"/>
                  <a:pt x="2858345" y="4439077"/>
                  <a:pt x="2812473" y="4446135"/>
                </a:cubicBezTo>
                <a:cubicBezTo>
                  <a:pt x="2798039" y="4448356"/>
                  <a:pt x="2785366" y="4457925"/>
                  <a:pt x="2770909" y="4459990"/>
                </a:cubicBezTo>
                <a:cubicBezTo>
                  <a:pt x="2720412" y="4467204"/>
                  <a:pt x="2669206" y="4468211"/>
                  <a:pt x="2618509" y="4473844"/>
                </a:cubicBezTo>
                <a:cubicBezTo>
                  <a:pt x="2586053" y="4477450"/>
                  <a:pt x="2553854" y="4483081"/>
                  <a:pt x="2521527" y="4487699"/>
                </a:cubicBezTo>
                <a:cubicBezTo>
                  <a:pt x="2513169" y="4500236"/>
                  <a:pt x="2470033" y="4570826"/>
                  <a:pt x="2452255" y="4570826"/>
                </a:cubicBezTo>
                <a:cubicBezTo>
                  <a:pt x="2435604" y="4570826"/>
                  <a:pt x="2436320" y="4541036"/>
                  <a:pt x="2424546" y="4529262"/>
                </a:cubicBezTo>
                <a:cubicBezTo>
                  <a:pt x="2412772" y="4517488"/>
                  <a:pt x="2396837" y="4510789"/>
                  <a:pt x="2382982" y="4501553"/>
                </a:cubicBezTo>
                <a:cubicBezTo>
                  <a:pt x="2343732" y="4383808"/>
                  <a:pt x="2398473" y="4527374"/>
                  <a:pt x="2341418" y="4432280"/>
                </a:cubicBezTo>
                <a:cubicBezTo>
                  <a:pt x="2333905" y="4419757"/>
                  <a:pt x="2331106" y="4404885"/>
                  <a:pt x="2327564" y="4390717"/>
                </a:cubicBezTo>
                <a:cubicBezTo>
                  <a:pt x="2321853" y="4367872"/>
                  <a:pt x="2325825" y="4341636"/>
                  <a:pt x="2313709" y="4321444"/>
                </a:cubicBezTo>
                <a:cubicBezTo>
                  <a:pt x="2296908" y="4293442"/>
                  <a:pt x="2244436" y="4252171"/>
                  <a:pt x="2244436" y="4252171"/>
                </a:cubicBezTo>
                <a:cubicBezTo>
                  <a:pt x="2235200" y="4233698"/>
                  <a:pt x="2231331" y="4211357"/>
                  <a:pt x="2216727" y="4196753"/>
                </a:cubicBezTo>
                <a:cubicBezTo>
                  <a:pt x="2206401" y="4186427"/>
                  <a:pt x="2187315" y="4191000"/>
                  <a:pt x="2175164" y="4182899"/>
                </a:cubicBezTo>
                <a:cubicBezTo>
                  <a:pt x="2143161" y="4161563"/>
                  <a:pt x="2126337" y="4130441"/>
                  <a:pt x="2105891" y="4099771"/>
                </a:cubicBezTo>
                <a:cubicBezTo>
                  <a:pt x="2101273" y="4072062"/>
                  <a:pt x="2105973" y="4041034"/>
                  <a:pt x="2092036" y="4016644"/>
                </a:cubicBezTo>
                <a:cubicBezTo>
                  <a:pt x="2084791" y="4003964"/>
                  <a:pt x="2062996" y="4010304"/>
                  <a:pt x="2050473" y="4002790"/>
                </a:cubicBezTo>
                <a:cubicBezTo>
                  <a:pt x="2039272" y="3996069"/>
                  <a:pt x="2032000" y="3984317"/>
                  <a:pt x="2022764" y="3975080"/>
                </a:cubicBezTo>
                <a:cubicBezTo>
                  <a:pt x="2018146" y="3961226"/>
                  <a:pt x="2019236" y="3943843"/>
                  <a:pt x="2008909" y="3933517"/>
                </a:cubicBezTo>
                <a:cubicBezTo>
                  <a:pt x="1985361" y="3909969"/>
                  <a:pt x="1925782" y="3878099"/>
                  <a:pt x="1925782" y="3878099"/>
                </a:cubicBezTo>
                <a:cubicBezTo>
                  <a:pt x="1921164" y="3827299"/>
                  <a:pt x="1922615" y="3775576"/>
                  <a:pt x="1911927" y="3725699"/>
                </a:cubicBezTo>
                <a:cubicBezTo>
                  <a:pt x="1908438" y="3709417"/>
                  <a:pt x="1890777" y="3699440"/>
                  <a:pt x="1884218" y="3684135"/>
                </a:cubicBezTo>
                <a:cubicBezTo>
                  <a:pt x="1876717" y="3666633"/>
                  <a:pt x="1878879" y="3645748"/>
                  <a:pt x="1870364" y="3628717"/>
                </a:cubicBezTo>
                <a:cubicBezTo>
                  <a:pt x="1775082" y="3438152"/>
                  <a:pt x="1839407" y="3618970"/>
                  <a:pt x="1801091" y="3504026"/>
                </a:cubicBezTo>
                <a:cubicBezTo>
                  <a:pt x="1814946" y="3494790"/>
                  <a:pt x="1827762" y="3483764"/>
                  <a:pt x="1842655" y="3476317"/>
                </a:cubicBezTo>
                <a:cubicBezTo>
                  <a:pt x="1855717" y="3469786"/>
                  <a:pt x="1881817" y="3476867"/>
                  <a:pt x="1884218" y="3462462"/>
                </a:cubicBezTo>
                <a:cubicBezTo>
                  <a:pt x="1896738" y="3387336"/>
                  <a:pt x="1844420" y="3390168"/>
                  <a:pt x="1801091" y="3379335"/>
                </a:cubicBezTo>
                <a:cubicBezTo>
                  <a:pt x="1805709" y="3360862"/>
                  <a:pt x="1811540" y="3342651"/>
                  <a:pt x="1814946" y="3323917"/>
                </a:cubicBezTo>
                <a:cubicBezTo>
                  <a:pt x="1840418" y="3183820"/>
                  <a:pt x="1814201" y="3270731"/>
                  <a:pt x="1842655" y="3185371"/>
                </a:cubicBezTo>
                <a:cubicBezTo>
                  <a:pt x="1838037" y="3162280"/>
                  <a:pt x="1826668" y="3139550"/>
                  <a:pt x="1828800" y="3116099"/>
                </a:cubicBezTo>
                <a:cubicBezTo>
                  <a:pt x="1831444" y="3087011"/>
                  <a:pt x="1856509" y="3032971"/>
                  <a:pt x="1856509" y="3032971"/>
                </a:cubicBezTo>
                <a:cubicBezTo>
                  <a:pt x="1847273" y="3019117"/>
                  <a:pt x="1843257" y="2999669"/>
                  <a:pt x="1828800" y="2991408"/>
                </a:cubicBezTo>
                <a:cubicBezTo>
                  <a:pt x="1808354" y="2979725"/>
                  <a:pt x="1782372" y="2983264"/>
                  <a:pt x="1759527" y="2977553"/>
                </a:cubicBezTo>
                <a:cubicBezTo>
                  <a:pt x="1745359" y="2974011"/>
                  <a:pt x="1731818" y="2968317"/>
                  <a:pt x="1717964" y="2963699"/>
                </a:cubicBezTo>
                <a:cubicBezTo>
                  <a:pt x="1783944" y="2864728"/>
                  <a:pt x="1765305" y="2912879"/>
                  <a:pt x="1787236" y="2825153"/>
                </a:cubicBezTo>
                <a:cubicBezTo>
                  <a:pt x="1782618" y="2811299"/>
                  <a:pt x="1782144" y="2795273"/>
                  <a:pt x="1773382" y="2783590"/>
                </a:cubicBezTo>
                <a:cubicBezTo>
                  <a:pt x="1709713" y="2698698"/>
                  <a:pt x="1714412" y="2716034"/>
                  <a:pt x="1620982" y="2700462"/>
                </a:cubicBezTo>
                <a:cubicBezTo>
                  <a:pt x="1576035" y="2670498"/>
                  <a:pt x="1562396" y="2665330"/>
                  <a:pt x="1524000" y="2617335"/>
                </a:cubicBezTo>
                <a:cubicBezTo>
                  <a:pt x="1503196" y="2591330"/>
                  <a:pt x="1468582" y="2534208"/>
                  <a:pt x="1468582" y="2534208"/>
                </a:cubicBezTo>
                <a:cubicBezTo>
                  <a:pt x="1463964" y="2464935"/>
                  <a:pt x="1466792" y="2394760"/>
                  <a:pt x="1454727" y="2326390"/>
                </a:cubicBezTo>
                <a:cubicBezTo>
                  <a:pt x="1452457" y="2313526"/>
                  <a:pt x="1437053" y="2307042"/>
                  <a:pt x="1427018" y="2298680"/>
                </a:cubicBezTo>
                <a:cubicBezTo>
                  <a:pt x="1421169" y="2293806"/>
                  <a:pt x="1345461" y="2236264"/>
                  <a:pt x="1330036" y="2229408"/>
                </a:cubicBezTo>
                <a:cubicBezTo>
                  <a:pt x="1303346" y="2217546"/>
                  <a:pt x="1246909" y="2201699"/>
                  <a:pt x="1246909" y="2201699"/>
                </a:cubicBezTo>
                <a:cubicBezTo>
                  <a:pt x="1237673" y="2187844"/>
                  <a:pt x="1221039" y="2176684"/>
                  <a:pt x="1219200" y="2160135"/>
                </a:cubicBezTo>
                <a:cubicBezTo>
                  <a:pt x="1198731" y="1975906"/>
                  <a:pt x="1305167" y="2196361"/>
                  <a:pt x="1219200" y="1938462"/>
                </a:cubicBezTo>
                <a:cubicBezTo>
                  <a:pt x="1213934" y="1922665"/>
                  <a:pt x="1191491" y="1919989"/>
                  <a:pt x="1177636" y="1910753"/>
                </a:cubicBezTo>
                <a:lnTo>
                  <a:pt x="1149927" y="1827626"/>
                </a:lnTo>
                <a:lnTo>
                  <a:pt x="1136073" y="1786062"/>
                </a:lnTo>
                <a:cubicBezTo>
                  <a:pt x="1119813" y="1558428"/>
                  <a:pt x="1185410" y="1612132"/>
                  <a:pt x="1066800" y="1578244"/>
                </a:cubicBezTo>
                <a:cubicBezTo>
                  <a:pt x="1052758" y="1574232"/>
                  <a:pt x="1039091" y="1569008"/>
                  <a:pt x="1025236" y="1564390"/>
                </a:cubicBezTo>
                <a:cubicBezTo>
                  <a:pt x="1020618" y="1532063"/>
                  <a:pt x="1018725" y="1499227"/>
                  <a:pt x="1011382" y="1467408"/>
                </a:cubicBezTo>
                <a:cubicBezTo>
                  <a:pt x="973436" y="1302974"/>
                  <a:pt x="960047" y="1379641"/>
                  <a:pt x="720436" y="1370426"/>
                </a:cubicBezTo>
                <a:cubicBezTo>
                  <a:pt x="688133" y="1369184"/>
                  <a:pt x="655782" y="1370426"/>
                  <a:pt x="623455" y="1370426"/>
                </a:cubicBezTo>
              </a:path>
            </a:pathLst>
          </a:custGeom>
          <a:noFill/>
          <a:ln cap="flat" cmpd="sng" w="571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8422360" y="2768206"/>
            <a:ext cx="696887" cy="3693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 b="1" sz="1800">
              <a:solidFill>
                <a:srgbClr val="0070C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4"/>
          <p:cNvSpPr txBox="1"/>
          <p:nvPr/>
        </p:nvSpPr>
        <p:spPr>
          <a:xfrm>
            <a:off x="9574488" y="4352382"/>
            <a:ext cx="696887" cy="3693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b="1" sz="1800">
              <a:solidFill>
                <a:srgbClr val="0070C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10150553" y="3222322"/>
            <a:ext cx="4081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70C0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endParaRPr b="1" sz="1800">
              <a:solidFill>
                <a:srgbClr val="0070C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«План Огинского»</a:t>
            </a:r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5"/>
          <p:cNvGrpSpPr/>
          <p:nvPr/>
        </p:nvGrpSpPr>
        <p:grpSpPr>
          <a:xfrm>
            <a:off x="1104900" y="3554082"/>
            <a:ext cx="6055025" cy="3142689"/>
            <a:chOff x="2003520" y="4409464"/>
            <a:chExt cx="7964854" cy="705421"/>
          </a:xfrm>
        </p:grpSpPr>
        <p:sp>
          <p:nvSpPr>
            <p:cNvPr id="179" name="Google Shape;179;p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После победы наполеоновской армии во франко-прус- ско-русской войне 1806-1807 гг. был подписан Тильзит- ский мир. По его условиям на территории прусской ча- сти Польши было создано Княжество (Герцогство) Вар- шавское. Шляхта Беларуси и Литвы рассматривала это образование как первый шаг к восстановлению объе- динённого с землями бывшего Великого Княжества Ли- товского Королевства Польского. С целью не допустить поддержки Наполеона помещиками западных губерний российский император Александр I заявил о своём на- мерении восстановить под управлением России Вели- кое Княжество Литовское. </a:t>
              </a:r>
              <a:endParaRPr/>
            </a:p>
          </p:txBody>
        </p:sp>
      </p:grpSp>
      <p:sp>
        <p:nvSpPr>
          <p:cNvPr id="181" name="Google Shape;181;p5"/>
          <p:cNvSpPr txBox="1"/>
          <p:nvPr/>
        </p:nvSpPr>
        <p:spPr>
          <a:xfrm>
            <a:off x="4574310" y="1405895"/>
            <a:ext cx="271628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Александр I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Ð°ÑÑÐ¸Ð½ÐºÐ¸ Ð¿Ð¾ Ð·Ð°Ð¿ÑÐ¾ÑÑ Ð°Ð»ÐµÐºÑÐ°Ð½Ð´Ñ 1" id="182" name="Google Shape;18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0600" y="1440188"/>
            <a:ext cx="3830872" cy="522731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«План Огинского»</a:t>
            </a:r>
            <a:endParaRPr/>
          </a:p>
        </p:txBody>
      </p:sp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6"/>
          <p:cNvGrpSpPr/>
          <p:nvPr/>
        </p:nvGrpSpPr>
        <p:grpSpPr>
          <a:xfrm>
            <a:off x="1104900" y="4045788"/>
            <a:ext cx="6149915" cy="2650983"/>
            <a:chOff x="2003520" y="4409464"/>
            <a:chExt cx="7964854" cy="705421"/>
          </a:xfrm>
        </p:grpSpPr>
        <p:sp>
          <p:nvSpPr>
            <p:cNvPr id="191" name="Google Shape;191;p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 поручению императора в 1811-1812 гг. князь Михал Клеофас Огинский подготовил несколько памятных «За- писок» и вместе с князем Ф.К.Любецким, графом Л.Пля- тером разработал проект «Положения о правлении ав- тономным Великим Княжеством Литовским». Этот проект, предусматривавший автономию - широкое внут- реннее самоуправление, которое давалось восстанов- ленному ВКЛ, получил в истории название «план Огин- ского». Однако осуществление плана императором Александром І затягивалось, и он так и не был реализо- ван.</a:t>
              </a:r>
              <a:endParaRPr/>
            </a:p>
          </p:txBody>
        </p:sp>
      </p:grpSp>
      <p:sp>
        <p:nvSpPr>
          <p:cNvPr id="193" name="Google Shape;193;p6"/>
          <p:cNvSpPr txBox="1"/>
          <p:nvPr/>
        </p:nvSpPr>
        <p:spPr>
          <a:xfrm>
            <a:off x="4674550" y="1405895"/>
            <a:ext cx="271628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Михал Клеофас Огинский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Ð°ÑÑÐ¸Ð½ÐºÐ¸ Ð¿Ð¾ Ð·Ð°Ð¿ÑÐ¾ÑÑ Ð¼Ð¸ÑÐ°Ð» ÐºÐ»ÐµÐ¾ÑÐ°Ñ Ð¾Ð³Ð¸Ð½ÑÐºÐ¸Ð¹" id="194" name="Google Shape;19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6543" y="1405895"/>
            <a:ext cx="3694745" cy="52908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</a:t>
            </a:r>
            <a:r>
              <a:rPr lang="ru-RU"/>
              <a:t> </a:t>
            </a:r>
            <a:endParaRPr/>
          </a:p>
        </p:txBody>
      </p:sp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7"/>
          <p:cNvGrpSpPr/>
          <p:nvPr/>
        </p:nvGrpSpPr>
        <p:grpSpPr>
          <a:xfrm>
            <a:off x="1104900" y="5020574"/>
            <a:ext cx="9980682" cy="1676197"/>
            <a:chOff x="2003520" y="4409464"/>
            <a:chExt cx="7964854" cy="705421"/>
          </a:xfrm>
        </p:grpSpPr>
        <p:sp>
          <p:nvSpPr>
            <p:cNvPr id="203" name="Google Shape;203;p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600-тысячная армия французского императора Наполеона Бонапарта вступила в июне 1812 г. в пределы Российской империи, начав боевые действия на территории Беларуси. Первоначально французская сторона планировала разгромить русские армии в пригранич- ных боях, обосноваться в Вильне и вынудить Россию пойти на заключение мира. Но этот план не осуществился. Разбить русские армии на территории Беларуси не удалось. Отсту- пив, они объединились под Смоленском.</a:t>
              </a:r>
              <a:endParaRPr/>
            </a:p>
          </p:txBody>
        </p:sp>
      </p:grpSp>
      <p:sp>
        <p:nvSpPr>
          <p:cNvPr id="205" name="Google Shape;205;p7"/>
          <p:cNvSpPr txBox="1"/>
          <p:nvPr/>
        </p:nvSpPr>
        <p:spPr>
          <a:xfrm>
            <a:off x="1476976" y="2927600"/>
            <a:ext cx="35955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Нашествие наполеоновской армии</a:t>
            </a:r>
            <a:endParaRPr/>
          </a:p>
        </p:txBody>
      </p:sp>
      <p:grpSp>
        <p:nvGrpSpPr>
          <p:cNvPr id="206" name="Google Shape;206;p7"/>
          <p:cNvGrpSpPr/>
          <p:nvPr/>
        </p:nvGrpSpPr>
        <p:grpSpPr>
          <a:xfrm>
            <a:off x="5072332" y="1440188"/>
            <a:ext cx="4585729" cy="3390603"/>
            <a:chOff x="4460932" y="1340768"/>
            <a:chExt cx="4373703" cy="3168352"/>
          </a:xfrm>
        </p:grpSpPr>
        <p:pic>
          <p:nvPicPr>
            <p:cNvPr id="207" name="Google Shape;207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60932" y="1340768"/>
              <a:ext cx="4373703" cy="3168352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208" name="Google Shape;208;p7"/>
            <p:cNvSpPr/>
            <p:nvPr/>
          </p:nvSpPr>
          <p:spPr>
            <a:xfrm>
              <a:off x="7380312" y="249289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215" name="Google Shape;21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8"/>
          <p:cNvGrpSpPr/>
          <p:nvPr/>
        </p:nvGrpSpPr>
        <p:grpSpPr>
          <a:xfrm>
            <a:off x="1104900" y="5796951"/>
            <a:ext cx="9980682" cy="899820"/>
            <a:chOff x="2003520" y="4409464"/>
            <a:chExt cx="7964854" cy="705421"/>
          </a:xfrm>
        </p:grpSpPr>
        <p:sp>
          <p:nvSpPr>
            <p:cNvPr id="217" name="Google Shape;217;p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Территория Беларуси стала ареной военных действий. Во время отступления в июне-июле 1812 г. российские войска вели ожесточенные бои под Кобрином, Миром, Салтановкой, Ос- тровно, Полоцком.</a:t>
              </a:r>
              <a:endParaRPr/>
            </a:p>
          </p:txBody>
        </p:sp>
      </p:grpSp>
      <p:sp>
        <p:nvSpPr>
          <p:cNvPr id="219" name="Google Shape;219;p8"/>
          <p:cNvSpPr txBox="1"/>
          <p:nvPr/>
        </p:nvSpPr>
        <p:spPr>
          <a:xfrm>
            <a:off x="1552025" y="3136500"/>
            <a:ext cx="2476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Нашествие наполеоновской армии</a:t>
            </a:r>
            <a:endParaRPr/>
          </a:p>
        </p:txBody>
      </p:sp>
      <p:pic>
        <p:nvPicPr>
          <p:cNvPr id="220" name="Google Shape;22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8536" y="1440188"/>
            <a:ext cx="5629525" cy="41411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1" name="Google Shape;221;p8"/>
          <p:cNvSpPr/>
          <p:nvPr/>
        </p:nvSpPr>
        <p:spPr>
          <a:xfrm>
            <a:off x="4744528" y="4753548"/>
            <a:ext cx="250166" cy="201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5555411" y="3988788"/>
            <a:ext cx="250166" cy="201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7099539" y="3703968"/>
            <a:ext cx="250166" cy="201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6909758" y="2826615"/>
            <a:ext cx="250166" cy="201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6478437" y="2593702"/>
            <a:ext cx="250166" cy="201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700"/>
              <a:t>Ситуация в Беларуси в период Отечественной войны 1812 г. </a:t>
            </a:r>
            <a:endParaRPr sz="2700"/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502" y="1440189"/>
            <a:ext cx="720080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9"/>
          <p:cNvGrpSpPr/>
          <p:nvPr/>
        </p:nvGrpSpPr>
        <p:grpSpPr>
          <a:xfrm>
            <a:off x="1104927" y="4957826"/>
            <a:ext cx="9980759" cy="1739145"/>
            <a:chOff x="2003520" y="4409464"/>
            <a:chExt cx="7964854" cy="705421"/>
          </a:xfrm>
        </p:grpSpPr>
        <p:sp>
          <p:nvSpPr>
            <p:cNvPr id="234" name="Google Shape;234;p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Первой значительной победой российских войск в войне 1812 г. стала битва под Клястица- ми около Полоцка. В ней отличился генерал-майор Яков Петрович Кульнев - один из луч- ших кавалерийских генералов российской армии по оценке Наполеона. Раненный ядром, которое оторвало ему обе ноги, генерал сорвал с мундира все свои ордена, чтобы против- ник не узнал о такой крупной потере. Последним усилием генерал завернулся в шинель простого солдата, потому что пожелал умереть как простой рядовой великой российской армии.</a:t>
              </a:r>
              <a:endParaRPr/>
            </a:p>
          </p:txBody>
        </p:sp>
      </p:grpSp>
      <p:sp>
        <p:nvSpPr>
          <p:cNvPr id="236" name="Google Shape;236;p9"/>
          <p:cNvSpPr txBox="1"/>
          <p:nvPr/>
        </p:nvSpPr>
        <p:spPr>
          <a:xfrm>
            <a:off x="4073400" y="1331700"/>
            <a:ext cx="35484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Нашествие наполеоновской армии</a:t>
            </a:r>
            <a:endParaRPr/>
          </a:p>
        </p:txBody>
      </p:sp>
      <p:pic>
        <p:nvPicPr>
          <p:cNvPr id="237" name="Google Shape;237;p9"/>
          <p:cNvPicPr preferRelativeResize="0"/>
          <p:nvPr/>
        </p:nvPicPr>
        <p:blipFill rotWithShape="1">
          <a:blip r:embed="rId4">
            <a:alphaModFix/>
          </a:blip>
          <a:srcRect b="0" l="0" r="25220" t="0"/>
          <a:stretch/>
        </p:blipFill>
        <p:spPr>
          <a:xfrm>
            <a:off x="7621700" y="1440189"/>
            <a:ext cx="3437991" cy="338197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8" name="Google Shape;238;p9"/>
          <p:cNvSpPr/>
          <p:nvPr/>
        </p:nvSpPr>
        <p:spPr>
          <a:xfrm>
            <a:off x="9566693" y="2059293"/>
            <a:ext cx="250166" cy="20195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артинки по запросу кульнев" id="239" name="Google Shape;239;p9"/>
          <p:cNvPicPr preferRelativeResize="0"/>
          <p:nvPr/>
        </p:nvPicPr>
        <p:blipFill rotWithShape="1">
          <a:blip r:embed="rId5">
            <a:alphaModFix/>
          </a:blip>
          <a:srcRect b="0" l="0" r="2776" t="0"/>
          <a:stretch/>
        </p:blipFill>
        <p:spPr>
          <a:xfrm>
            <a:off x="1130790" y="1440189"/>
            <a:ext cx="2534270" cy="33582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0" name="Google Shape;240;p9"/>
          <p:cNvSpPr txBox="1"/>
          <p:nvPr/>
        </p:nvSpPr>
        <p:spPr>
          <a:xfrm>
            <a:off x="3699001" y="4459875"/>
            <a:ext cx="343259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Я.П.Кульнев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2014-04-17T22:28:38Z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05.04.2022</vt:lpwstr>
  </property>
</Properties>
</file>