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A9BA9-F50F-4E5C-97A0-1497932A060A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3A6FF-091C-4FE4-8D7E-1C785F0F2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99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3A6FF-091C-4FE4-8D7E-1C785F0F23B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22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6632"/>
            <a:ext cx="849238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/>
          <a:stretch/>
        </p:blipFill>
        <p:spPr bwMode="auto">
          <a:xfrm>
            <a:off x="0" y="3451500"/>
            <a:ext cx="9144001" cy="216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30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r="4498"/>
          <a:stretch/>
        </p:blipFill>
        <p:spPr bwMode="auto">
          <a:xfrm>
            <a:off x="286603" y="1124744"/>
            <a:ext cx="858444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824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47388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08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85484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82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" y="331398"/>
            <a:ext cx="8923772" cy="424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779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"/>
          <a:stretch/>
        </p:blipFill>
        <p:spPr bwMode="auto">
          <a:xfrm>
            <a:off x="3376" y="764704"/>
            <a:ext cx="884037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23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5"/>
            <a:ext cx="7848872" cy="47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85" y="5040182"/>
            <a:ext cx="7797155" cy="112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552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848872" cy="648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63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3" y="548680"/>
            <a:ext cx="878330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85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" y="404664"/>
            <a:ext cx="888848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93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r="9250"/>
          <a:stretch/>
        </p:blipFill>
        <p:spPr bwMode="auto">
          <a:xfrm>
            <a:off x="410095" y="1484784"/>
            <a:ext cx="832513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69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8662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078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Экран (4:3)</PresentationFormat>
  <Paragraphs>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2</cp:revision>
  <dcterms:created xsi:type="dcterms:W3CDTF">2024-07-12T09:04:22Z</dcterms:created>
  <dcterms:modified xsi:type="dcterms:W3CDTF">2024-07-12T09:16:34Z</dcterms:modified>
</cp:coreProperties>
</file>