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38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23.07.2024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23.07.2024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23.07.2024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23.07.2024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30" y="692696"/>
            <a:ext cx="8943810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92253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8680"/>
            <a:ext cx="8829662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05016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836712"/>
            <a:ext cx="8521889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73115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8388424" cy="6376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78542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72"/>
          <a:stretch/>
        </p:blipFill>
        <p:spPr bwMode="auto">
          <a:xfrm>
            <a:off x="971600" y="68264"/>
            <a:ext cx="6408712" cy="6708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53138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6" b="9964"/>
          <a:stretch/>
        </p:blipFill>
        <p:spPr bwMode="auto">
          <a:xfrm>
            <a:off x="-48750" y="122830"/>
            <a:ext cx="8496944" cy="5800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77" y="5733257"/>
            <a:ext cx="6768752" cy="796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68613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20688"/>
            <a:ext cx="8894635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20728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5"/>
            <a:ext cx="8064896" cy="6420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27852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3415"/>
            <a:ext cx="5544616" cy="665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01451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66614"/>
            <a:ext cx="8822371" cy="4906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20617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8720"/>
            <a:ext cx="8935366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07145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8401882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92569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8657548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937856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0</Words>
  <Application>Microsoft Office PowerPoint</Application>
  <PresentationFormat>Экран (4:3)</PresentationFormat>
  <Paragraphs>0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1111</dc:creator>
  <cp:lastModifiedBy>1111</cp:lastModifiedBy>
  <cp:revision>4</cp:revision>
  <dcterms:created xsi:type="dcterms:W3CDTF">2024-07-11T15:14:32Z</dcterms:created>
  <dcterms:modified xsi:type="dcterms:W3CDTF">2024-07-23T14:28:05Z</dcterms:modified>
</cp:coreProperties>
</file>