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3440"/>
          <a:stretch/>
        </p:blipFill>
        <p:spPr bwMode="auto">
          <a:xfrm>
            <a:off x="179512" y="476672"/>
            <a:ext cx="873290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9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172400" cy="638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83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2025-01-12T18:03:21Z</dcterms:created>
  <dcterms:modified xsi:type="dcterms:W3CDTF">2025-01-12T18:04:51Z</dcterms:modified>
</cp:coreProperties>
</file>