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слав Рябиченко" initials="ВР" lastIdx="1" clrIdx="0">
    <p:extLst>
      <p:ext uri="{19B8F6BF-5375-455C-9EA6-DF929625EA0E}">
        <p15:presenceInfo xmlns:p15="http://schemas.microsoft.com/office/powerpoint/2012/main" userId="Владислав Рябиченко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C07AC-F6FF-4E11-B0F5-CA768A6C679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5C3156-A6C0-4766-A8D9-99597DB6C8FD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Чемпионат Европы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Рига 2016 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405B98-2993-4DA0-BD47-1B3AA7A04F2D}" type="parTrans" cxnId="{DB22EAD7-CBF6-4077-9386-8E49D4F1FB62}">
      <dgm:prSet/>
      <dgm:spPr/>
      <dgm:t>
        <a:bodyPr/>
        <a:lstStyle/>
        <a:p>
          <a:endParaRPr lang="ru-RU"/>
        </a:p>
      </dgm:t>
    </dgm:pt>
    <dgm:pt modelId="{7E42EF92-AEBC-4CFB-A2C1-9CB10CED3B0F}" type="sibTrans" cxnId="{DB22EAD7-CBF6-4077-9386-8E49D4F1FB62}">
      <dgm:prSet/>
      <dgm:spPr/>
      <dgm:t>
        <a:bodyPr/>
        <a:lstStyle/>
        <a:p>
          <a:endParaRPr lang="ru-RU"/>
        </a:p>
      </dgm:t>
    </dgm:pt>
    <dgm:pt modelId="{5C956F50-9D64-4F8F-B34D-84606B5B600C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Чемпионат мира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Париж 2017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74EFF9-50EA-4074-AE9B-CB47E1D54939}" type="parTrans" cxnId="{48E7D3F7-A9FD-45A6-8B80-3F2B9CC52757}">
      <dgm:prSet/>
      <dgm:spPr/>
      <dgm:t>
        <a:bodyPr/>
        <a:lstStyle/>
        <a:p>
          <a:endParaRPr lang="ru-RU"/>
        </a:p>
      </dgm:t>
    </dgm:pt>
    <dgm:pt modelId="{CDCD3D22-6C83-4D65-A002-375B2F236266}" type="sibTrans" cxnId="{48E7D3F7-A9FD-45A6-8B80-3F2B9CC52757}">
      <dgm:prSet/>
      <dgm:spPr/>
      <dgm:t>
        <a:bodyPr/>
        <a:lstStyle/>
        <a:p>
          <a:endParaRPr lang="ru-RU"/>
        </a:p>
      </dgm:t>
    </dgm:pt>
    <dgm:pt modelId="{0A55F752-E754-4627-8BE7-1FA86508A66D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Чемпионат Европы</a:t>
          </a:r>
        </a:p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Каспийск 2018</a:t>
          </a:r>
        </a:p>
      </dgm:t>
    </dgm:pt>
    <dgm:pt modelId="{E5E1BF1A-0A11-40DA-B615-8570585D7681}" type="parTrans" cxnId="{00C16F6B-13B3-400B-8ADD-B47D48D78AC1}">
      <dgm:prSet/>
      <dgm:spPr/>
      <dgm:t>
        <a:bodyPr/>
        <a:lstStyle/>
        <a:p>
          <a:endParaRPr lang="ru-RU"/>
        </a:p>
      </dgm:t>
    </dgm:pt>
    <dgm:pt modelId="{A2F450EC-648B-4FFF-8812-ACEA0561372E}" type="sibTrans" cxnId="{00C16F6B-13B3-400B-8ADD-B47D48D78AC1}">
      <dgm:prSet/>
      <dgm:spPr/>
      <dgm:t>
        <a:bodyPr/>
        <a:lstStyle/>
        <a:p>
          <a:endParaRPr lang="ru-RU"/>
        </a:p>
      </dgm:t>
    </dgm:pt>
    <dgm:pt modelId="{0D0F1365-3012-433D-AEA9-A043F88DE867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Чемпионат мира</a:t>
          </a:r>
        </a:p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Нур-султан 2019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8B5FD9-AB95-4105-B511-03E1AE7F0F9F}" type="parTrans" cxnId="{493CA209-DB0B-4494-8908-5E6D6711E4B1}">
      <dgm:prSet/>
      <dgm:spPr/>
      <dgm:t>
        <a:bodyPr/>
        <a:lstStyle/>
        <a:p>
          <a:endParaRPr lang="ru-RU"/>
        </a:p>
      </dgm:t>
    </dgm:pt>
    <dgm:pt modelId="{CCAC8BC1-7D23-4429-8AF3-00C5CE5D5EA0}" type="sibTrans" cxnId="{493CA209-DB0B-4494-8908-5E6D6711E4B1}">
      <dgm:prSet/>
      <dgm:spPr/>
      <dgm:t>
        <a:bodyPr/>
        <a:lstStyle/>
        <a:p>
          <a:endParaRPr lang="ru-RU"/>
        </a:p>
      </dgm:t>
    </dgm:pt>
    <dgm:pt modelId="{BFBBCA24-FA6E-4D26-B221-E223454EFB86}" type="pres">
      <dgm:prSet presAssocID="{099C07AC-F6FF-4E11-B0F5-CA768A6C6793}" presName="Name0" presStyleCnt="0">
        <dgm:presLayoutVars>
          <dgm:dir/>
          <dgm:resizeHandles val="exact"/>
        </dgm:presLayoutVars>
      </dgm:prSet>
      <dgm:spPr/>
    </dgm:pt>
    <dgm:pt modelId="{D0601661-346E-4DCA-9C93-1C30050161C0}" type="pres">
      <dgm:prSet presAssocID="{099C07AC-F6FF-4E11-B0F5-CA768A6C6793}" presName="arrow" presStyleLbl="bgShp" presStyleIdx="0" presStyleCnt="1"/>
      <dgm:spPr/>
      <dgm:t>
        <a:bodyPr/>
        <a:lstStyle/>
        <a:p>
          <a:endParaRPr lang="ru-RU"/>
        </a:p>
      </dgm:t>
    </dgm:pt>
    <dgm:pt modelId="{5BFDAB8C-13BB-4033-B156-A8A30D03A91B}" type="pres">
      <dgm:prSet presAssocID="{099C07AC-F6FF-4E11-B0F5-CA768A6C6793}" presName="points" presStyleCnt="0"/>
      <dgm:spPr/>
    </dgm:pt>
    <dgm:pt modelId="{ED152BD8-BF12-450D-A7E7-7756A0B3D2B7}" type="pres">
      <dgm:prSet presAssocID="{405C3156-A6C0-4766-A8D9-99597DB6C8FD}" presName="compositeA" presStyleCnt="0"/>
      <dgm:spPr/>
    </dgm:pt>
    <dgm:pt modelId="{D7B42AB0-2CFC-4F04-925B-2A6F31BA89A7}" type="pres">
      <dgm:prSet presAssocID="{405C3156-A6C0-4766-A8D9-99597DB6C8FD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FE630-EB2F-46C4-BE58-BE378176F824}" type="pres">
      <dgm:prSet presAssocID="{405C3156-A6C0-4766-A8D9-99597DB6C8FD}" presName="circleA" presStyleLbl="node1" presStyleIdx="0" presStyleCnt="4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</dgm:pt>
    <dgm:pt modelId="{6F910B70-75C9-4671-B8EB-3E1611E06CA3}" type="pres">
      <dgm:prSet presAssocID="{405C3156-A6C0-4766-A8D9-99597DB6C8FD}" presName="spaceA" presStyleCnt="0"/>
      <dgm:spPr/>
    </dgm:pt>
    <dgm:pt modelId="{4C2D10C2-AEEA-442C-97EF-EA71A4ADE626}" type="pres">
      <dgm:prSet presAssocID="{7E42EF92-AEBC-4CFB-A2C1-9CB10CED3B0F}" presName="space" presStyleCnt="0"/>
      <dgm:spPr/>
    </dgm:pt>
    <dgm:pt modelId="{E6117279-D46F-493B-B08F-43F6117E4425}" type="pres">
      <dgm:prSet presAssocID="{5C956F50-9D64-4F8F-B34D-84606B5B600C}" presName="compositeB" presStyleCnt="0"/>
      <dgm:spPr/>
    </dgm:pt>
    <dgm:pt modelId="{A2F77C80-C897-4701-A9AF-BB0BD354077B}" type="pres">
      <dgm:prSet presAssocID="{5C956F50-9D64-4F8F-B34D-84606B5B600C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287D6-2827-44AB-B8E7-D462B7144C3E}" type="pres">
      <dgm:prSet presAssocID="{5C956F50-9D64-4F8F-B34D-84606B5B600C}" presName="circleB" presStyleLbl="node1" presStyleIdx="1" presStyleCnt="4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1C54062D-CF02-4F41-9308-D9FBF327E28F}" type="pres">
      <dgm:prSet presAssocID="{5C956F50-9D64-4F8F-B34D-84606B5B600C}" presName="spaceB" presStyleCnt="0"/>
      <dgm:spPr/>
    </dgm:pt>
    <dgm:pt modelId="{F2F1CF71-82A1-4D08-A84C-55A4CFE1E924}" type="pres">
      <dgm:prSet presAssocID="{CDCD3D22-6C83-4D65-A002-375B2F236266}" presName="space" presStyleCnt="0"/>
      <dgm:spPr/>
    </dgm:pt>
    <dgm:pt modelId="{351B1BC0-EADE-4D74-89D4-436FEDAE594B}" type="pres">
      <dgm:prSet presAssocID="{0A55F752-E754-4627-8BE7-1FA86508A66D}" presName="compositeA" presStyleCnt="0"/>
      <dgm:spPr/>
    </dgm:pt>
    <dgm:pt modelId="{16D8D08C-E835-4999-9693-86257171090C}" type="pres">
      <dgm:prSet presAssocID="{0A55F752-E754-4627-8BE7-1FA86508A66D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30ED8-808D-4C04-878C-973287F5527C}" type="pres">
      <dgm:prSet presAssocID="{0A55F752-E754-4627-8BE7-1FA86508A66D}" presName="circleA" presStyleLbl="node1" presStyleIdx="2" presStyleCnt="4"/>
      <dgm:spPr>
        <a:solidFill>
          <a:schemeClr val="accent4"/>
        </a:solidFill>
        <a:ln>
          <a:solidFill>
            <a:schemeClr val="accent4"/>
          </a:solidFill>
        </a:ln>
      </dgm:spPr>
    </dgm:pt>
    <dgm:pt modelId="{DB306BDE-DBDE-4D34-8E44-08AB86AC0202}" type="pres">
      <dgm:prSet presAssocID="{0A55F752-E754-4627-8BE7-1FA86508A66D}" presName="spaceA" presStyleCnt="0"/>
      <dgm:spPr/>
    </dgm:pt>
    <dgm:pt modelId="{4BAB916F-51DE-4698-AFB1-2C1C0045D65C}" type="pres">
      <dgm:prSet presAssocID="{A2F450EC-648B-4FFF-8812-ACEA0561372E}" presName="space" presStyleCnt="0"/>
      <dgm:spPr/>
    </dgm:pt>
    <dgm:pt modelId="{A4CAACA9-8CEB-4E33-83C1-EEB8D3BDE87C}" type="pres">
      <dgm:prSet presAssocID="{0D0F1365-3012-433D-AEA9-A043F88DE867}" presName="compositeB" presStyleCnt="0"/>
      <dgm:spPr/>
    </dgm:pt>
    <dgm:pt modelId="{3F3CD60F-0BAA-450C-891B-131540CFE5EE}" type="pres">
      <dgm:prSet presAssocID="{0D0F1365-3012-433D-AEA9-A043F88DE867}" presName="textB" presStyleLbl="revTx" presStyleIdx="3" presStyleCnt="4">
        <dgm:presLayoutVars>
          <dgm:bulletEnabled val="1"/>
        </dgm:presLayoutVars>
      </dgm:prSet>
      <dgm:spPr/>
    </dgm:pt>
    <dgm:pt modelId="{CD2ADFE7-4519-464E-989E-761288063392}" type="pres">
      <dgm:prSet presAssocID="{0D0F1365-3012-433D-AEA9-A043F88DE867}" presName="circleB" presStyleLbl="node1" presStyleIdx="3" presStyleCnt="4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2F698C7E-8A9F-43FE-84BC-14D575C53C4D}" type="pres">
      <dgm:prSet presAssocID="{0D0F1365-3012-433D-AEA9-A043F88DE867}" presName="spaceB" presStyleCnt="0"/>
      <dgm:spPr/>
    </dgm:pt>
  </dgm:ptLst>
  <dgm:cxnLst>
    <dgm:cxn modelId="{DB22EAD7-CBF6-4077-9386-8E49D4F1FB62}" srcId="{099C07AC-F6FF-4E11-B0F5-CA768A6C6793}" destId="{405C3156-A6C0-4766-A8D9-99597DB6C8FD}" srcOrd="0" destOrd="0" parTransId="{12405B98-2993-4DA0-BD47-1B3AA7A04F2D}" sibTransId="{7E42EF92-AEBC-4CFB-A2C1-9CB10CED3B0F}"/>
    <dgm:cxn modelId="{2BAC144C-2057-47E2-BB48-E354742934EB}" type="presOf" srcId="{0A55F752-E754-4627-8BE7-1FA86508A66D}" destId="{16D8D08C-E835-4999-9693-86257171090C}" srcOrd="0" destOrd="0" presId="urn:microsoft.com/office/officeart/2005/8/layout/hProcess11"/>
    <dgm:cxn modelId="{7296BCBA-E353-4AA7-8052-6BDB19080D9B}" type="presOf" srcId="{0D0F1365-3012-433D-AEA9-A043F88DE867}" destId="{3F3CD60F-0BAA-450C-891B-131540CFE5EE}" srcOrd="0" destOrd="0" presId="urn:microsoft.com/office/officeart/2005/8/layout/hProcess11"/>
    <dgm:cxn modelId="{493CA209-DB0B-4494-8908-5E6D6711E4B1}" srcId="{099C07AC-F6FF-4E11-B0F5-CA768A6C6793}" destId="{0D0F1365-3012-433D-AEA9-A043F88DE867}" srcOrd="3" destOrd="0" parTransId="{B18B5FD9-AB95-4105-B511-03E1AE7F0F9F}" sibTransId="{CCAC8BC1-7D23-4429-8AF3-00C5CE5D5EA0}"/>
    <dgm:cxn modelId="{48E7D3F7-A9FD-45A6-8B80-3F2B9CC52757}" srcId="{099C07AC-F6FF-4E11-B0F5-CA768A6C6793}" destId="{5C956F50-9D64-4F8F-B34D-84606B5B600C}" srcOrd="1" destOrd="0" parTransId="{7F74EFF9-50EA-4074-AE9B-CB47E1D54939}" sibTransId="{CDCD3D22-6C83-4D65-A002-375B2F236266}"/>
    <dgm:cxn modelId="{97FF8FE7-BAC3-487D-A907-A39551D751C2}" type="presOf" srcId="{5C956F50-9D64-4F8F-B34D-84606B5B600C}" destId="{A2F77C80-C897-4701-A9AF-BB0BD354077B}" srcOrd="0" destOrd="0" presId="urn:microsoft.com/office/officeart/2005/8/layout/hProcess11"/>
    <dgm:cxn modelId="{00C16F6B-13B3-400B-8ADD-B47D48D78AC1}" srcId="{099C07AC-F6FF-4E11-B0F5-CA768A6C6793}" destId="{0A55F752-E754-4627-8BE7-1FA86508A66D}" srcOrd="2" destOrd="0" parTransId="{E5E1BF1A-0A11-40DA-B615-8570585D7681}" sibTransId="{A2F450EC-648B-4FFF-8812-ACEA0561372E}"/>
    <dgm:cxn modelId="{894244DE-4AD0-47F0-A8CB-814C9AB4A129}" type="presOf" srcId="{099C07AC-F6FF-4E11-B0F5-CA768A6C6793}" destId="{BFBBCA24-FA6E-4D26-B221-E223454EFB86}" srcOrd="0" destOrd="0" presId="urn:microsoft.com/office/officeart/2005/8/layout/hProcess11"/>
    <dgm:cxn modelId="{8C487471-83D6-4A7A-BE07-5B11360BE9F1}" type="presOf" srcId="{405C3156-A6C0-4766-A8D9-99597DB6C8FD}" destId="{D7B42AB0-2CFC-4F04-925B-2A6F31BA89A7}" srcOrd="0" destOrd="0" presId="urn:microsoft.com/office/officeart/2005/8/layout/hProcess11"/>
    <dgm:cxn modelId="{16DE14FC-499A-479B-9CDD-C51C792BA1A7}" type="presParOf" srcId="{BFBBCA24-FA6E-4D26-B221-E223454EFB86}" destId="{D0601661-346E-4DCA-9C93-1C30050161C0}" srcOrd="0" destOrd="0" presId="urn:microsoft.com/office/officeart/2005/8/layout/hProcess11"/>
    <dgm:cxn modelId="{02563FA1-AB9B-4115-A315-9CC6066F7770}" type="presParOf" srcId="{BFBBCA24-FA6E-4D26-B221-E223454EFB86}" destId="{5BFDAB8C-13BB-4033-B156-A8A30D03A91B}" srcOrd="1" destOrd="0" presId="urn:microsoft.com/office/officeart/2005/8/layout/hProcess11"/>
    <dgm:cxn modelId="{D5F3EB78-A9D5-471A-8006-D47F5D1B4C2E}" type="presParOf" srcId="{5BFDAB8C-13BB-4033-B156-A8A30D03A91B}" destId="{ED152BD8-BF12-450D-A7E7-7756A0B3D2B7}" srcOrd="0" destOrd="0" presId="urn:microsoft.com/office/officeart/2005/8/layout/hProcess11"/>
    <dgm:cxn modelId="{366B41E7-FA3E-4EBC-9E57-130A27650B5C}" type="presParOf" srcId="{ED152BD8-BF12-450D-A7E7-7756A0B3D2B7}" destId="{D7B42AB0-2CFC-4F04-925B-2A6F31BA89A7}" srcOrd="0" destOrd="0" presId="urn:microsoft.com/office/officeart/2005/8/layout/hProcess11"/>
    <dgm:cxn modelId="{DE09DDA6-943D-4B4D-9821-2527BE8309FD}" type="presParOf" srcId="{ED152BD8-BF12-450D-A7E7-7756A0B3D2B7}" destId="{65AFE630-EB2F-46C4-BE58-BE378176F824}" srcOrd="1" destOrd="0" presId="urn:microsoft.com/office/officeart/2005/8/layout/hProcess11"/>
    <dgm:cxn modelId="{4F93004F-365B-4250-BD81-E135EEF4E30D}" type="presParOf" srcId="{ED152BD8-BF12-450D-A7E7-7756A0B3D2B7}" destId="{6F910B70-75C9-4671-B8EB-3E1611E06CA3}" srcOrd="2" destOrd="0" presId="urn:microsoft.com/office/officeart/2005/8/layout/hProcess11"/>
    <dgm:cxn modelId="{18204359-AAD2-4080-8292-FCA1A3E382D8}" type="presParOf" srcId="{5BFDAB8C-13BB-4033-B156-A8A30D03A91B}" destId="{4C2D10C2-AEEA-442C-97EF-EA71A4ADE626}" srcOrd="1" destOrd="0" presId="urn:microsoft.com/office/officeart/2005/8/layout/hProcess11"/>
    <dgm:cxn modelId="{98587B0B-4EBA-4A38-A6E3-79081F11B932}" type="presParOf" srcId="{5BFDAB8C-13BB-4033-B156-A8A30D03A91B}" destId="{E6117279-D46F-493B-B08F-43F6117E4425}" srcOrd="2" destOrd="0" presId="urn:microsoft.com/office/officeart/2005/8/layout/hProcess11"/>
    <dgm:cxn modelId="{AA2AEA5D-41BB-4935-AA86-6AC87AAB8A79}" type="presParOf" srcId="{E6117279-D46F-493B-B08F-43F6117E4425}" destId="{A2F77C80-C897-4701-A9AF-BB0BD354077B}" srcOrd="0" destOrd="0" presId="urn:microsoft.com/office/officeart/2005/8/layout/hProcess11"/>
    <dgm:cxn modelId="{D0E44CDE-562B-460C-A228-BEFE353C5010}" type="presParOf" srcId="{E6117279-D46F-493B-B08F-43F6117E4425}" destId="{BA2287D6-2827-44AB-B8E7-D462B7144C3E}" srcOrd="1" destOrd="0" presId="urn:microsoft.com/office/officeart/2005/8/layout/hProcess11"/>
    <dgm:cxn modelId="{1475BC7C-698E-4C87-983F-EC0A22F8E032}" type="presParOf" srcId="{E6117279-D46F-493B-B08F-43F6117E4425}" destId="{1C54062D-CF02-4F41-9308-D9FBF327E28F}" srcOrd="2" destOrd="0" presId="urn:microsoft.com/office/officeart/2005/8/layout/hProcess11"/>
    <dgm:cxn modelId="{AD0CDEDD-D17E-469A-A93B-8355BD0BECF3}" type="presParOf" srcId="{5BFDAB8C-13BB-4033-B156-A8A30D03A91B}" destId="{F2F1CF71-82A1-4D08-A84C-55A4CFE1E924}" srcOrd="3" destOrd="0" presId="urn:microsoft.com/office/officeart/2005/8/layout/hProcess11"/>
    <dgm:cxn modelId="{B5285A78-D7A2-4210-B92E-359DC2782867}" type="presParOf" srcId="{5BFDAB8C-13BB-4033-B156-A8A30D03A91B}" destId="{351B1BC0-EADE-4D74-89D4-436FEDAE594B}" srcOrd="4" destOrd="0" presId="urn:microsoft.com/office/officeart/2005/8/layout/hProcess11"/>
    <dgm:cxn modelId="{D92D81B0-DA31-403A-8261-33CA45BC2436}" type="presParOf" srcId="{351B1BC0-EADE-4D74-89D4-436FEDAE594B}" destId="{16D8D08C-E835-4999-9693-86257171090C}" srcOrd="0" destOrd="0" presId="urn:microsoft.com/office/officeart/2005/8/layout/hProcess11"/>
    <dgm:cxn modelId="{CBDA9DF7-BBA3-4632-8AD9-11DF256734D4}" type="presParOf" srcId="{351B1BC0-EADE-4D74-89D4-436FEDAE594B}" destId="{A6530ED8-808D-4C04-878C-973287F5527C}" srcOrd="1" destOrd="0" presId="urn:microsoft.com/office/officeart/2005/8/layout/hProcess11"/>
    <dgm:cxn modelId="{0710B8E7-64C9-4066-B7CB-BEDF2AED0BD0}" type="presParOf" srcId="{351B1BC0-EADE-4D74-89D4-436FEDAE594B}" destId="{DB306BDE-DBDE-4D34-8E44-08AB86AC0202}" srcOrd="2" destOrd="0" presId="urn:microsoft.com/office/officeart/2005/8/layout/hProcess11"/>
    <dgm:cxn modelId="{053A5701-1F01-4299-8748-F2ADBD6C3FDC}" type="presParOf" srcId="{5BFDAB8C-13BB-4033-B156-A8A30D03A91B}" destId="{4BAB916F-51DE-4698-AFB1-2C1C0045D65C}" srcOrd="5" destOrd="0" presId="urn:microsoft.com/office/officeart/2005/8/layout/hProcess11"/>
    <dgm:cxn modelId="{E3334B60-4FB7-4437-8DC1-9CF65EA6C65D}" type="presParOf" srcId="{5BFDAB8C-13BB-4033-B156-A8A30D03A91B}" destId="{A4CAACA9-8CEB-4E33-83C1-EEB8D3BDE87C}" srcOrd="6" destOrd="0" presId="urn:microsoft.com/office/officeart/2005/8/layout/hProcess11"/>
    <dgm:cxn modelId="{DC725927-0DF9-4588-AAE1-70250A5B2687}" type="presParOf" srcId="{A4CAACA9-8CEB-4E33-83C1-EEB8D3BDE87C}" destId="{3F3CD60F-0BAA-450C-891B-131540CFE5EE}" srcOrd="0" destOrd="0" presId="urn:microsoft.com/office/officeart/2005/8/layout/hProcess11"/>
    <dgm:cxn modelId="{35BA6E3B-B804-4BC0-A3B1-3FB2AD73FAA1}" type="presParOf" srcId="{A4CAACA9-8CEB-4E33-83C1-EEB8D3BDE87C}" destId="{CD2ADFE7-4519-464E-989E-761288063392}" srcOrd="1" destOrd="0" presId="urn:microsoft.com/office/officeart/2005/8/layout/hProcess11"/>
    <dgm:cxn modelId="{976647AD-FD18-4129-B297-2429D8E9370F}" type="presParOf" srcId="{A4CAACA9-8CEB-4E33-83C1-EEB8D3BDE87C}" destId="{2F698C7E-8A9F-43FE-84BC-14D575C53C4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9C07AC-F6FF-4E11-B0F5-CA768A6C679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5C3156-A6C0-4766-A8D9-99597DB6C8FD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Европейские игры</a:t>
          </a:r>
        </a:p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Минск 2019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405B98-2993-4DA0-BD47-1B3AA7A04F2D}" type="parTrans" cxnId="{DB22EAD7-CBF6-4077-9386-8E49D4F1FB62}">
      <dgm:prSet/>
      <dgm:spPr/>
      <dgm:t>
        <a:bodyPr/>
        <a:lstStyle/>
        <a:p>
          <a:endParaRPr lang="ru-RU"/>
        </a:p>
      </dgm:t>
    </dgm:pt>
    <dgm:pt modelId="{7E42EF92-AEBC-4CFB-A2C1-9CB10CED3B0F}" type="sibTrans" cxnId="{DB22EAD7-CBF6-4077-9386-8E49D4F1FB62}">
      <dgm:prSet/>
      <dgm:spPr/>
      <dgm:t>
        <a:bodyPr/>
        <a:lstStyle/>
        <a:p>
          <a:endParaRPr lang="ru-RU"/>
        </a:p>
      </dgm:t>
    </dgm:pt>
    <dgm:pt modelId="{5C956F50-9D64-4F8F-B34D-84606B5B600C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Олимпийские</a:t>
          </a:r>
          <a:r>
            <a:rPr lang="ru-RU" sz="1400" baseline="0" dirty="0" smtClean="0">
              <a:latin typeface="Arial" panose="020B0604020202020204" pitchFamily="34" charset="0"/>
              <a:cs typeface="Arial" panose="020B0604020202020204" pitchFamily="34" charset="0"/>
            </a:rPr>
            <a:t> игры </a:t>
          </a:r>
        </a:p>
        <a:p>
          <a:r>
            <a:rPr lang="ru-RU" sz="1400" baseline="0" dirty="0" smtClean="0">
              <a:latin typeface="Arial" panose="020B0604020202020204" pitchFamily="34" charset="0"/>
              <a:cs typeface="Arial" panose="020B0604020202020204" pitchFamily="34" charset="0"/>
            </a:rPr>
            <a:t>Токио 2020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74EFF9-50EA-4074-AE9B-CB47E1D54939}" type="parTrans" cxnId="{48E7D3F7-A9FD-45A6-8B80-3F2B9CC52757}">
      <dgm:prSet/>
      <dgm:spPr/>
      <dgm:t>
        <a:bodyPr/>
        <a:lstStyle/>
        <a:p>
          <a:endParaRPr lang="ru-RU"/>
        </a:p>
      </dgm:t>
    </dgm:pt>
    <dgm:pt modelId="{CDCD3D22-6C83-4D65-A002-375B2F236266}" type="sibTrans" cxnId="{48E7D3F7-A9FD-45A6-8B80-3F2B9CC52757}">
      <dgm:prSet/>
      <dgm:spPr/>
      <dgm:t>
        <a:bodyPr/>
        <a:lstStyle/>
        <a:p>
          <a:endParaRPr lang="ru-RU"/>
        </a:p>
      </dgm:t>
    </dgm:pt>
    <dgm:pt modelId="{0A55F752-E754-4627-8BE7-1FA86508A66D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Чемпионат Европы</a:t>
          </a:r>
        </a:p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Рим 2020</a:t>
          </a:r>
          <a:endParaRPr lang="ru-RU" sz="1400" dirty="0"/>
        </a:p>
      </dgm:t>
    </dgm:pt>
    <dgm:pt modelId="{E5E1BF1A-0A11-40DA-B615-8570585D7681}" type="parTrans" cxnId="{00C16F6B-13B3-400B-8ADD-B47D48D78AC1}">
      <dgm:prSet/>
      <dgm:spPr/>
      <dgm:t>
        <a:bodyPr/>
        <a:lstStyle/>
        <a:p>
          <a:endParaRPr lang="ru-RU"/>
        </a:p>
      </dgm:t>
    </dgm:pt>
    <dgm:pt modelId="{A2F450EC-648B-4FFF-8812-ACEA0561372E}" type="sibTrans" cxnId="{00C16F6B-13B3-400B-8ADD-B47D48D78AC1}">
      <dgm:prSet/>
      <dgm:spPr/>
      <dgm:t>
        <a:bodyPr/>
        <a:lstStyle/>
        <a:p>
          <a:endParaRPr lang="ru-RU"/>
        </a:p>
      </dgm:t>
    </dgm:pt>
    <dgm:pt modelId="{0D0F1365-3012-433D-AEA9-A043F88DE867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Кубок мира</a:t>
          </a:r>
        </a:p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Белград 2020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8B5FD9-AB95-4105-B511-03E1AE7F0F9F}" type="parTrans" cxnId="{493CA209-DB0B-4494-8908-5E6D6711E4B1}">
      <dgm:prSet/>
      <dgm:spPr/>
      <dgm:t>
        <a:bodyPr/>
        <a:lstStyle/>
        <a:p>
          <a:endParaRPr lang="ru-RU"/>
        </a:p>
      </dgm:t>
    </dgm:pt>
    <dgm:pt modelId="{CCAC8BC1-7D23-4429-8AF3-00C5CE5D5EA0}" type="sibTrans" cxnId="{493CA209-DB0B-4494-8908-5E6D6711E4B1}">
      <dgm:prSet/>
      <dgm:spPr/>
      <dgm:t>
        <a:bodyPr/>
        <a:lstStyle/>
        <a:p>
          <a:endParaRPr lang="ru-RU"/>
        </a:p>
      </dgm:t>
    </dgm:pt>
    <dgm:pt modelId="{BFBBCA24-FA6E-4D26-B221-E223454EFB86}" type="pres">
      <dgm:prSet presAssocID="{099C07AC-F6FF-4E11-B0F5-CA768A6C6793}" presName="Name0" presStyleCnt="0">
        <dgm:presLayoutVars>
          <dgm:dir/>
          <dgm:resizeHandles val="exact"/>
        </dgm:presLayoutVars>
      </dgm:prSet>
      <dgm:spPr/>
    </dgm:pt>
    <dgm:pt modelId="{D0601661-346E-4DCA-9C93-1C30050161C0}" type="pres">
      <dgm:prSet presAssocID="{099C07AC-F6FF-4E11-B0F5-CA768A6C6793}" presName="arrow" presStyleLbl="bgShp" presStyleIdx="0" presStyleCnt="1"/>
      <dgm:spPr/>
      <dgm:t>
        <a:bodyPr/>
        <a:lstStyle/>
        <a:p>
          <a:endParaRPr lang="ru-RU"/>
        </a:p>
      </dgm:t>
    </dgm:pt>
    <dgm:pt modelId="{5BFDAB8C-13BB-4033-B156-A8A30D03A91B}" type="pres">
      <dgm:prSet presAssocID="{099C07AC-F6FF-4E11-B0F5-CA768A6C6793}" presName="points" presStyleCnt="0"/>
      <dgm:spPr/>
    </dgm:pt>
    <dgm:pt modelId="{ED152BD8-BF12-450D-A7E7-7756A0B3D2B7}" type="pres">
      <dgm:prSet presAssocID="{405C3156-A6C0-4766-A8D9-99597DB6C8FD}" presName="compositeA" presStyleCnt="0"/>
      <dgm:spPr/>
    </dgm:pt>
    <dgm:pt modelId="{D7B42AB0-2CFC-4F04-925B-2A6F31BA89A7}" type="pres">
      <dgm:prSet presAssocID="{405C3156-A6C0-4766-A8D9-99597DB6C8FD}" presName="textA" presStyleLbl="revTx" presStyleIdx="0" presStyleCnt="4" custScaleX="132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FE630-EB2F-46C4-BE58-BE378176F824}" type="pres">
      <dgm:prSet presAssocID="{405C3156-A6C0-4766-A8D9-99597DB6C8FD}" presName="circleA" presStyleLbl="node1" presStyleIdx="0" presStyleCnt="4"/>
      <dgm:spPr>
        <a:solidFill>
          <a:schemeClr val="accent4"/>
        </a:solidFill>
        <a:ln>
          <a:solidFill>
            <a:schemeClr val="accent4"/>
          </a:solidFill>
        </a:ln>
      </dgm:spPr>
    </dgm:pt>
    <dgm:pt modelId="{6F910B70-75C9-4671-B8EB-3E1611E06CA3}" type="pres">
      <dgm:prSet presAssocID="{405C3156-A6C0-4766-A8D9-99597DB6C8FD}" presName="spaceA" presStyleCnt="0"/>
      <dgm:spPr/>
    </dgm:pt>
    <dgm:pt modelId="{4C2D10C2-AEEA-442C-97EF-EA71A4ADE626}" type="pres">
      <dgm:prSet presAssocID="{7E42EF92-AEBC-4CFB-A2C1-9CB10CED3B0F}" presName="space" presStyleCnt="0"/>
      <dgm:spPr/>
    </dgm:pt>
    <dgm:pt modelId="{E6117279-D46F-493B-B08F-43F6117E4425}" type="pres">
      <dgm:prSet presAssocID="{5C956F50-9D64-4F8F-B34D-84606B5B600C}" presName="compositeB" presStyleCnt="0"/>
      <dgm:spPr/>
    </dgm:pt>
    <dgm:pt modelId="{A2F77C80-C897-4701-A9AF-BB0BD354077B}" type="pres">
      <dgm:prSet presAssocID="{5C956F50-9D64-4F8F-B34D-84606B5B600C}" presName="textB" presStyleLbl="revTx" presStyleIdx="1" presStyleCnt="4" custScaleX="130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287D6-2827-44AB-B8E7-D462B7144C3E}" type="pres">
      <dgm:prSet presAssocID="{5C956F50-9D64-4F8F-B34D-84606B5B600C}" presName="circleB" presStyleLbl="node1" presStyleIdx="1" presStyleCnt="4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</dgm:pt>
    <dgm:pt modelId="{1C54062D-CF02-4F41-9308-D9FBF327E28F}" type="pres">
      <dgm:prSet presAssocID="{5C956F50-9D64-4F8F-B34D-84606B5B600C}" presName="spaceB" presStyleCnt="0"/>
      <dgm:spPr/>
    </dgm:pt>
    <dgm:pt modelId="{F2F1CF71-82A1-4D08-A84C-55A4CFE1E924}" type="pres">
      <dgm:prSet presAssocID="{CDCD3D22-6C83-4D65-A002-375B2F236266}" presName="space" presStyleCnt="0"/>
      <dgm:spPr/>
    </dgm:pt>
    <dgm:pt modelId="{351B1BC0-EADE-4D74-89D4-436FEDAE594B}" type="pres">
      <dgm:prSet presAssocID="{0A55F752-E754-4627-8BE7-1FA86508A66D}" presName="compositeA" presStyleCnt="0"/>
      <dgm:spPr/>
    </dgm:pt>
    <dgm:pt modelId="{16D8D08C-E835-4999-9693-86257171090C}" type="pres">
      <dgm:prSet presAssocID="{0A55F752-E754-4627-8BE7-1FA86508A66D}" presName="textA" presStyleLbl="revTx" presStyleIdx="2" presStyleCnt="4" custScaleX="114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30ED8-808D-4C04-878C-973287F5527C}" type="pres">
      <dgm:prSet presAssocID="{0A55F752-E754-4627-8BE7-1FA86508A66D}" presName="circleA" presStyleLbl="node1" presStyleIdx="2" presStyleCnt="4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DB306BDE-DBDE-4D34-8E44-08AB86AC0202}" type="pres">
      <dgm:prSet presAssocID="{0A55F752-E754-4627-8BE7-1FA86508A66D}" presName="spaceA" presStyleCnt="0"/>
      <dgm:spPr/>
    </dgm:pt>
    <dgm:pt modelId="{4BAB916F-51DE-4698-AFB1-2C1C0045D65C}" type="pres">
      <dgm:prSet presAssocID="{A2F450EC-648B-4FFF-8812-ACEA0561372E}" presName="space" presStyleCnt="0"/>
      <dgm:spPr/>
    </dgm:pt>
    <dgm:pt modelId="{A4CAACA9-8CEB-4E33-83C1-EEB8D3BDE87C}" type="pres">
      <dgm:prSet presAssocID="{0D0F1365-3012-433D-AEA9-A043F88DE867}" presName="compositeB" presStyleCnt="0"/>
      <dgm:spPr/>
    </dgm:pt>
    <dgm:pt modelId="{3F3CD60F-0BAA-450C-891B-131540CFE5EE}" type="pres">
      <dgm:prSet presAssocID="{0D0F1365-3012-433D-AEA9-A043F88DE867}" presName="textB" presStyleLbl="revTx" presStyleIdx="3" presStyleCnt="4">
        <dgm:presLayoutVars>
          <dgm:bulletEnabled val="1"/>
        </dgm:presLayoutVars>
      </dgm:prSet>
      <dgm:spPr/>
    </dgm:pt>
    <dgm:pt modelId="{CD2ADFE7-4519-464E-989E-761288063392}" type="pres">
      <dgm:prSet presAssocID="{0D0F1365-3012-433D-AEA9-A043F88DE867}" presName="circleB" presStyleLbl="node1" presStyleIdx="3" presStyleCnt="4"/>
      <dgm:spPr>
        <a:solidFill>
          <a:schemeClr val="accent4"/>
        </a:solidFill>
        <a:ln>
          <a:solidFill>
            <a:schemeClr val="accent4"/>
          </a:solidFill>
        </a:ln>
      </dgm:spPr>
    </dgm:pt>
    <dgm:pt modelId="{2F698C7E-8A9F-43FE-84BC-14D575C53C4D}" type="pres">
      <dgm:prSet presAssocID="{0D0F1365-3012-433D-AEA9-A043F88DE867}" presName="spaceB" presStyleCnt="0"/>
      <dgm:spPr/>
    </dgm:pt>
  </dgm:ptLst>
  <dgm:cxnLst>
    <dgm:cxn modelId="{48E7D3F7-A9FD-45A6-8B80-3F2B9CC52757}" srcId="{099C07AC-F6FF-4E11-B0F5-CA768A6C6793}" destId="{5C956F50-9D64-4F8F-B34D-84606B5B600C}" srcOrd="1" destOrd="0" parTransId="{7F74EFF9-50EA-4074-AE9B-CB47E1D54939}" sibTransId="{CDCD3D22-6C83-4D65-A002-375B2F236266}"/>
    <dgm:cxn modelId="{00C16F6B-13B3-400B-8ADD-B47D48D78AC1}" srcId="{099C07AC-F6FF-4E11-B0F5-CA768A6C6793}" destId="{0A55F752-E754-4627-8BE7-1FA86508A66D}" srcOrd="2" destOrd="0" parTransId="{E5E1BF1A-0A11-40DA-B615-8570585D7681}" sibTransId="{A2F450EC-648B-4FFF-8812-ACEA0561372E}"/>
    <dgm:cxn modelId="{7296BCBA-E353-4AA7-8052-6BDB19080D9B}" type="presOf" srcId="{0D0F1365-3012-433D-AEA9-A043F88DE867}" destId="{3F3CD60F-0BAA-450C-891B-131540CFE5EE}" srcOrd="0" destOrd="0" presId="urn:microsoft.com/office/officeart/2005/8/layout/hProcess11"/>
    <dgm:cxn modelId="{97FF8FE7-BAC3-487D-A907-A39551D751C2}" type="presOf" srcId="{5C956F50-9D64-4F8F-B34D-84606B5B600C}" destId="{A2F77C80-C897-4701-A9AF-BB0BD354077B}" srcOrd="0" destOrd="0" presId="urn:microsoft.com/office/officeart/2005/8/layout/hProcess11"/>
    <dgm:cxn modelId="{DB22EAD7-CBF6-4077-9386-8E49D4F1FB62}" srcId="{099C07AC-F6FF-4E11-B0F5-CA768A6C6793}" destId="{405C3156-A6C0-4766-A8D9-99597DB6C8FD}" srcOrd="0" destOrd="0" parTransId="{12405B98-2993-4DA0-BD47-1B3AA7A04F2D}" sibTransId="{7E42EF92-AEBC-4CFB-A2C1-9CB10CED3B0F}"/>
    <dgm:cxn modelId="{894244DE-4AD0-47F0-A8CB-814C9AB4A129}" type="presOf" srcId="{099C07AC-F6FF-4E11-B0F5-CA768A6C6793}" destId="{BFBBCA24-FA6E-4D26-B221-E223454EFB86}" srcOrd="0" destOrd="0" presId="urn:microsoft.com/office/officeart/2005/8/layout/hProcess11"/>
    <dgm:cxn modelId="{493CA209-DB0B-4494-8908-5E6D6711E4B1}" srcId="{099C07AC-F6FF-4E11-B0F5-CA768A6C6793}" destId="{0D0F1365-3012-433D-AEA9-A043F88DE867}" srcOrd="3" destOrd="0" parTransId="{B18B5FD9-AB95-4105-B511-03E1AE7F0F9F}" sibTransId="{CCAC8BC1-7D23-4429-8AF3-00C5CE5D5EA0}"/>
    <dgm:cxn modelId="{2BAC144C-2057-47E2-BB48-E354742934EB}" type="presOf" srcId="{0A55F752-E754-4627-8BE7-1FA86508A66D}" destId="{16D8D08C-E835-4999-9693-86257171090C}" srcOrd="0" destOrd="0" presId="urn:microsoft.com/office/officeart/2005/8/layout/hProcess11"/>
    <dgm:cxn modelId="{8C487471-83D6-4A7A-BE07-5B11360BE9F1}" type="presOf" srcId="{405C3156-A6C0-4766-A8D9-99597DB6C8FD}" destId="{D7B42AB0-2CFC-4F04-925B-2A6F31BA89A7}" srcOrd="0" destOrd="0" presId="urn:microsoft.com/office/officeart/2005/8/layout/hProcess11"/>
    <dgm:cxn modelId="{16DE14FC-499A-479B-9CDD-C51C792BA1A7}" type="presParOf" srcId="{BFBBCA24-FA6E-4D26-B221-E223454EFB86}" destId="{D0601661-346E-4DCA-9C93-1C30050161C0}" srcOrd="0" destOrd="0" presId="urn:microsoft.com/office/officeart/2005/8/layout/hProcess11"/>
    <dgm:cxn modelId="{02563FA1-AB9B-4115-A315-9CC6066F7770}" type="presParOf" srcId="{BFBBCA24-FA6E-4D26-B221-E223454EFB86}" destId="{5BFDAB8C-13BB-4033-B156-A8A30D03A91B}" srcOrd="1" destOrd="0" presId="urn:microsoft.com/office/officeart/2005/8/layout/hProcess11"/>
    <dgm:cxn modelId="{D5F3EB78-A9D5-471A-8006-D47F5D1B4C2E}" type="presParOf" srcId="{5BFDAB8C-13BB-4033-B156-A8A30D03A91B}" destId="{ED152BD8-BF12-450D-A7E7-7756A0B3D2B7}" srcOrd="0" destOrd="0" presId="urn:microsoft.com/office/officeart/2005/8/layout/hProcess11"/>
    <dgm:cxn modelId="{366B41E7-FA3E-4EBC-9E57-130A27650B5C}" type="presParOf" srcId="{ED152BD8-BF12-450D-A7E7-7756A0B3D2B7}" destId="{D7B42AB0-2CFC-4F04-925B-2A6F31BA89A7}" srcOrd="0" destOrd="0" presId="urn:microsoft.com/office/officeart/2005/8/layout/hProcess11"/>
    <dgm:cxn modelId="{DE09DDA6-943D-4B4D-9821-2527BE8309FD}" type="presParOf" srcId="{ED152BD8-BF12-450D-A7E7-7756A0B3D2B7}" destId="{65AFE630-EB2F-46C4-BE58-BE378176F824}" srcOrd="1" destOrd="0" presId="urn:microsoft.com/office/officeart/2005/8/layout/hProcess11"/>
    <dgm:cxn modelId="{4F93004F-365B-4250-BD81-E135EEF4E30D}" type="presParOf" srcId="{ED152BD8-BF12-450D-A7E7-7756A0B3D2B7}" destId="{6F910B70-75C9-4671-B8EB-3E1611E06CA3}" srcOrd="2" destOrd="0" presId="urn:microsoft.com/office/officeart/2005/8/layout/hProcess11"/>
    <dgm:cxn modelId="{18204359-AAD2-4080-8292-FCA1A3E382D8}" type="presParOf" srcId="{5BFDAB8C-13BB-4033-B156-A8A30D03A91B}" destId="{4C2D10C2-AEEA-442C-97EF-EA71A4ADE626}" srcOrd="1" destOrd="0" presId="urn:microsoft.com/office/officeart/2005/8/layout/hProcess11"/>
    <dgm:cxn modelId="{98587B0B-4EBA-4A38-A6E3-79081F11B932}" type="presParOf" srcId="{5BFDAB8C-13BB-4033-B156-A8A30D03A91B}" destId="{E6117279-D46F-493B-B08F-43F6117E4425}" srcOrd="2" destOrd="0" presId="urn:microsoft.com/office/officeart/2005/8/layout/hProcess11"/>
    <dgm:cxn modelId="{AA2AEA5D-41BB-4935-AA86-6AC87AAB8A79}" type="presParOf" srcId="{E6117279-D46F-493B-B08F-43F6117E4425}" destId="{A2F77C80-C897-4701-A9AF-BB0BD354077B}" srcOrd="0" destOrd="0" presId="urn:microsoft.com/office/officeart/2005/8/layout/hProcess11"/>
    <dgm:cxn modelId="{D0E44CDE-562B-460C-A228-BEFE353C5010}" type="presParOf" srcId="{E6117279-D46F-493B-B08F-43F6117E4425}" destId="{BA2287D6-2827-44AB-B8E7-D462B7144C3E}" srcOrd="1" destOrd="0" presId="urn:microsoft.com/office/officeart/2005/8/layout/hProcess11"/>
    <dgm:cxn modelId="{1475BC7C-698E-4C87-983F-EC0A22F8E032}" type="presParOf" srcId="{E6117279-D46F-493B-B08F-43F6117E4425}" destId="{1C54062D-CF02-4F41-9308-D9FBF327E28F}" srcOrd="2" destOrd="0" presId="urn:microsoft.com/office/officeart/2005/8/layout/hProcess11"/>
    <dgm:cxn modelId="{AD0CDEDD-D17E-469A-A93B-8355BD0BECF3}" type="presParOf" srcId="{5BFDAB8C-13BB-4033-B156-A8A30D03A91B}" destId="{F2F1CF71-82A1-4D08-A84C-55A4CFE1E924}" srcOrd="3" destOrd="0" presId="urn:microsoft.com/office/officeart/2005/8/layout/hProcess11"/>
    <dgm:cxn modelId="{B5285A78-D7A2-4210-B92E-359DC2782867}" type="presParOf" srcId="{5BFDAB8C-13BB-4033-B156-A8A30D03A91B}" destId="{351B1BC0-EADE-4D74-89D4-436FEDAE594B}" srcOrd="4" destOrd="0" presId="urn:microsoft.com/office/officeart/2005/8/layout/hProcess11"/>
    <dgm:cxn modelId="{D92D81B0-DA31-403A-8261-33CA45BC2436}" type="presParOf" srcId="{351B1BC0-EADE-4D74-89D4-436FEDAE594B}" destId="{16D8D08C-E835-4999-9693-86257171090C}" srcOrd="0" destOrd="0" presId="urn:microsoft.com/office/officeart/2005/8/layout/hProcess11"/>
    <dgm:cxn modelId="{CBDA9DF7-BBA3-4632-8AD9-11DF256734D4}" type="presParOf" srcId="{351B1BC0-EADE-4D74-89D4-436FEDAE594B}" destId="{A6530ED8-808D-4C04-878C-973287F5527C}" srcOrd="1" destOrd="0" presId="urn:microsoft.com/office/officeart/2005/8/layout/hProcess11"/>
    <dgm:cxn modelId="{0710B8E7-64C9-4066-B7CB-BEDF2AED0BD0}" type="presParOf" srcId="{351B1BC0-EADE-4D74-89D4-436FEDAE594B}" destId="{DB306BDE-DBDE-4D34-8E44-08AB86AC0202}" srcOrd="2" destOrd="0" presId="urn:microsoft.com/office/officeart/2005/8/layout/hProcess11"/>
    <dgm:cxn modelId="{053A5701-1F01-4299-8748-F2ADBD6C3FDC}" type="presParOf" srcId="{5BFDAB8C-13BB-4033-B156-A8A30D03A91B}" destId="{4BAB916F-51DE-4698-AFB1-2C1C0045D65C}" srcOrd="5" destOrd="0" presId="urn:microsoft.com/office/officeart/2005/8/layout/hProcess11"/>
    <dgm:cxn modelId="{E3334B60-4FB7-4437-8DC1-9CF65EA6C65D}" type="presParOf" srcId="{5BFDAB8C-13BB-4033-B156-A8A30D03A91B}" destId="{A4CAACA9-8CEB-4E33-83C1-EEB8D3BDE87C}" srcOrd="6" destOrd="0" presId="urn:microsoft.com/office/officeart/2005/8/layout/hProcess11"/>
    <dgm:cxn modelId="{DC725927-0DF9-4588-AAE1-70250A5B2687}" type="presParOf" srcId="{A4CAACA9-8CEB-4E33-83C1-EEB8D3BDE87C}" destId="{3F3CD60F-0BAA-450C-891B-131540CFE5EE}" srcOrd="0" destOrd="0" presId="urn:microsoft.com/office/officeart/2005/8/layout/hProcess11"/>
    <dgm:cxn modelId="{35BA6E3B-B804-4BC0-A3B1-3FB2AD73FAA1}" type="presParOf" srcId="{A4CAACA9-8CEB-4E33-83C1-EEB8D3BDE87C}" destId="{CD2ADFE7-4519-464E-989E-761288063392}" srcOrd="1" destOrd="0" presId="urn:microsoft.com/office/officeart/2005/8/layout/hProcess11"/>
    <dgm:cxn modelId="{976647AD-FD18-4129-B297-2429D8E9370F}" type="presParOf" srcId="{A4CAACA9-8CEB-4E33-83C1-EEB8D3BDE87C}" destId="{2F698C7E-8A9F-43FE-84BC-14D575C53C4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9C07AC-F6FF-4E11-B0F5-CA768A6C679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F64601-DEC7-420C-B3F1-F6EFC2082D11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Чемпионат Европы</a:t>
          </a:r>
        </a:p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Варшава 2021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D9F43-82AC-44B8-A6C3-FFB8BFFDA604}" type="parTrans" cxnId="{6A09638B-4386-4776-B9B2-7A833149A64A}">
      <dgm:prSet/>
      <dgm:spPr/>
      <dgm:t>
        <a:bodyPr/>
        <a:lstStyle/>
        <a:p>
          <a:endParaRPr lang="ru-RU"/>
        </a:p>
      </dgm:t>
    </dgm:pt>
    <dgm:pt modelId="{3CA810CE-6661-4168-A015-33C826A76B5E}" type="sibTrans" cxnId="{6A09638B-4386-4776-B9B2-7A833149A64A}">
      <dgm:prSet/>
      <dgm:spPr/>
      <dgm:t>
        <a:bodyPr/>
        <a:lstStyle/>
        <a:p>
          <a:endParaRPr lang="ru-RU"/>
        </a:p>
      </dgm:t>
    </dgm:pt>
    <dgm:pt modelId="{ABEB944B-45AC-4BF1-8BF3-87245E2C0F27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Чемпионат Европы </a:t>
          </a:r>
        </a:p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Бухарест 2024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215797-3FC3-4776-B072-EC8931556759}" type="parTrans" cxnId="{A0FE7E68-EFF9-4CD8-893E-A8D29C015014}">
      <dgm:prSet/>
      <dgm:spPr/>
      <dgm:t>
        <a:bodyPr/>
        <a:lstStyle/>
        <a:p>
          <a:endParaRPr lang="ru-RU"/>
        </a:p>
      </dgm:t>
    </dgm:pt>
    <dgm:pt modelId="{48F00AD4-826D-4442-9F6A-1C90A768BA5B}" type="sibTrans" cxnId="{A0FE7E68-EFF9-4CD8-893E-A8D29C015014}">
      <dgm:prSet/>
      <dgm:spPr/>
      <dgm:t>
        <a:bodyPr/>
        <a:lstStyle/>
        <a:p>
          <a:endParaRPr lang="ru-RU"/>
        </a:p>
      </dgm:t>
    </dgm:pt>
    <dgm:pt modelId="{BFBBCA24-FA6E-4D26-B221-E223454EFB86}" type="pres">
      <dgm:prSet presAssocID="{099C07AC-F6FF-4E11-B0F5-CA768A6C6793}" presName="Name0" presStyleCnt="0">
        <dgm:presLayoutVars>
          <dgm:dir/>
          <dgm:resizeHandles val="exact"/>
        </dgm:presLayoutVars>
      </dgm:prSet>
      <dgm:spPr/>
    </dgm:pt>
    <dgm:pt modelId="{D0601661-346E-4DCA-9C93-1C30050161C0}" type="pres">
      <dgm:prSet presAssocID="{099C07AC-F6FF-4E11-B0F5-CA768A6C6793}" presName="arrow" presStyleLbl="bgShp" presStyleIdx="0" presStyleCnt="1"/>
      <dgm:spPr/>
      <dgm:t>
        <a:bodyPr/>
        <a:lstStyle/>
        <a:p>
          <a:endParaRPr lang="ru-RU"/>
        </a:p>
      </dgm:t>
    </dgm:pt>
    <dgm:pt modelId="{5BFDAB8C-13BB-4033-B156-A8A30D03A91B}" type="pres">
      <dgm:prSet presAssocID="{099C07AC-F6FF-4E11-B0F5-CA768A6C6793}" presName="points" presStyleCnt="0"/>
      <dgm:spPr/>
    </dgm:pt>
    <dgm:pt modelId="{8DBFC07E-143A-49D6-BB21-4426AED1B079}" type="pres">
      <dgm:prSet presAssocID="{13F64601-DEC7-420C-B3F1-F6EFC2082D11}" presName="compositeA" presStyleCnt="0"/>
      <dgm:spPr/>
    </dgm:pt>
    <dgm:pt modelId="{BD824880-02A9-425C-B821-2BAB98F52BC8}" type="pres">
      <dgm:prSet presAssocID="{13F64601-DEC7-420C-B3F1-F6EFC2082D11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57A16-F55C-4680-A7EC-33397A77ED19}" type="pres">
      <dgm:prSet presAssocID="{13F64601-DEC7-420C-B3F1-F6EFC2082D11}" presName="circleA" presStyleLbl="node1" presStyleIdx="0" presStyleCnt="2"/>
      <dgm:spPr>
        <a:solidFill>
          <a:schemeClr val="accent4"/>
        </a:solidFill>
        <a:ln>
          <a:solidFill>
            <a:schemeClr val="accent4"/>
          </a:solidFill>
        </a:ln>
      </dgm:spPr>
    </dgm:pt>
    <dgm:pt modelId="{9CAE8A40-AE52-471E-B37D-08BC683EAAAD}" type="pres">
      <dgm:prSet presAssocID="{13F64601-DEC7-420C-B3F1-F6EFC2082D11}" presName="spaceA" presStyleCnt="0"/>
      <dgm:spPr/>
    </dgm:pt>
    <dgm:pt modelId="{E99C6E0A-7B31-4A05-BDE5-8FCC9CC7E353}" type="pres">
      <dgm:prSet presAssocID="{3CA810CE-6661-4168-A015-33C826A76B5E}" presName="space" presStyleCnt="0"/>
      <dgm:spPr/>
    </dgm:pt>
    <dgm:pt modelId="{3EF90369-85D5-4F5B-987F-E548D747F679}" type="pres">
      <dgm:prSet presAssocID="{ABEB944B-45AC-4BF1-8BF3-87245E2C0F27}" presName="compositeB" presStyleCnt="0"/>
      <dgm:spPr/>
    </dgm:pt>
    <dgm:pt modelId="{8E5E1950-3822-4429-8F14-D566CDB152E4}" type="pres">
      <dgm:prSet presAssocID="{ABEB944B-45AC-4BF1-8BF3-87245E2C0F27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17CEF-5D48-485D-A73F-423133729270}" type="pres">
      <dgm:prSet presAssocID="{ABEB944B-45AC-4BF1-8BF3-87245E2C0F27}" presName="circleB" presStyleLbl="node1" presStyleIdx="1" presStyleCnt="2"/>
      <dgm:spPr>
        <a:solidFill>
          <a:schemeClr val="accent4"/>
        </a:solidFill>
        <a:ln>
          <a:solidFill>
            <a:schemeClr val="accent4"/>
          </a:solidFill>
        </a:ln>
      </dgm:spPr>
    </dgm:pt>
    <dgm:pt modelId="{B7719CD7-5EB2-41F2-99F4-27B23316E1B1}" type="pres">
      <dgm:prSet presAssocID="{ABEB944B-45AC-4BF1-8BF3-87245E2C0F27}" presName="spaceB" presStyleCnt="0"/>
      <dgm:spPr/>
    </dgm:pt>
  </dgm:ptLst>
  <dgm:cxnLst>
    <dgm:cxn modelId="{BC870D00-1AAB-40AB-8A58-E7173EA5EA7B}" type="presOf" srcId="{ABEB944B-45AC-4BF1-8BF3-87245E2C0F27}" destId="{8E5E1950-3822-4429-8F14-D566CDB152E4}" srcOrd="0" destOrd="0" presId="urn:microsoft.com/office/officeart/2005/8/layout/hProcess11"/>
    <dgm:cxn modelId="{B7F0AA69-41DB-4EAA-AD25-7E17559F2C26}" type="presOf" srcId="{13F64601-DEC7-420C-B3F1-F6EFC2082D11}" destId="{BD824880-02A9-425C-B821-2BAB98F52BC8}" srcOrd="0" destOrd="0" presId="urn:microsoft.com/office/officeart/2005/8/layout/hProcess11"/>
    <dgm:cxn modelId="{6A09638B-4386-4776-B9B2-7A833149A64A}" srcId="{099C07AC-F6FF-4E11-B0F5-CA768A6C6793}" destId="{13F64601-DEC7-420C-B3F1-F6EFC2082D11}" srcOrd="0" destOrd="0" parTransId="{769D9F43-82AC-44B8-A6C3-FFB8BFFDA604}" sibTransId="{3CA810CE-6661-4168-A015-33C826A76B5E}"/>
    <dgm:cxn modelId="{894244DE-4AD0-47F0-A8CB-814C9AB4A129}" type="presOf" srcId="{099C07AC-F6FF-4E11-B0F5-CA768A6C6793}" destId="{BFBBCA24-FA6E-4D26-B221-E223454EFB86}" srcOrd="0" destOrd="0" presId="urn:microsoft.com/office/officeart/2005/8/layout/hProcess11"/>
    <dgm:cxn modelId="{A0FE7E68-EFF9-4CD8-893E-A8D29C015014}" srcId="{099C07AC-F6FF-4E11-B0F5-CA768A6C6793}" destId="{ABEB944B-45AC-4BF1-8BF3-87245E2C0F27}" srcOrd="1" destOrd="0" parTransId="{BC215797-3FC3-4776-B072-EC8931556759}" sibTransId="{48F00AD4-826D-4442-9F6A-1C90A768BA5B}"/>
    <dgm:cxn modelId="{16DE14FC-499A-479B-9CDD-C51C792BA1A7}" type="presParOf" srcId="{BFBBCA24-FA6E-4D26-B221-E223454EFB86}" destId="{D0601661-346E-4DCA-9C93-1C30050161C0}" srcOrd="0" destOrd="0" presId="urn:microsoft.com/office/officeart/2005/8/layout/hProcess11"/>
    <dgm:cxn modelId="{02563FA1-AB9B-4115-A315-9CC6066F7770}" type="presParOf" srcId="{BFBBCA24-FA6E-4D26-B221-E223454EFB86}" destId="{5BFDAB8C-13BB-4033-B156-A8A30D03A91B}" srcOrd="1" destOrd="0" presId="urn:microsoft.com/office/officeart/2005/8/layout/hProcess11"/>
    <dgm:cxn modelId="{63C10090-795F-4C73-9C8E-AE2CE753D15F}" type="presParOf" srcId="{5BFDAB8C-13BB-4033-B156-A8A30D03A91B}" destId="{8DBFC07E-143A-49D6-BB21-4426AED1B079}" srcOrd="0" destOrd="0" presId="urn:microsoft.com/office/officeart/2005/8/layout/hProcess11"/>
    <dgm:cxn modelId="{34C9FE16-2D92-4D0E-A551-C40F3F9FB0A4}" type="presParOf" srcId="{8DBFC07E-143A-49D6-BB21-4426AED1B079}" destId="{BD824880-02A9-425C-B821-2BAB98F52BC8}" srcOrd="0" destOrd="0" presId="urn:microsoft.com/office/officeart/2005/8/layout/hProcess11"/>
    <dgm:cxn modelId="{4486B757-D848-42D6-876F-235A700E08CB}" type="presParOf" srcId="{8DBFC07E-143A-49D6-BB21-4426AED1B079}" destId="{2B857A16-F55C-4680-A7EC-33397A77ED19}" srcOrd="1" destOrd="0" presId="urn:microsoft.com/office/officeart/2005/8/layout/hProcess11"/>
    <dgm:cxn modelId="{3357A404-9C02-4359-B63A-27EE761E37FA}" type="presParOf" srcId="{8DBFC07E-143A-49D6-BB21-4426AED1B079}" destId="{9CAE8A40-AE52-471E-B37D-08BC683EAAAD}" srcOrd="2" destOrd="0" presId="urn:microsoft.com/office/officeart/2005/8/layout/hProcess11"/>
    <dgm:cxn modelId="{AC645EE3-583F-40E8-9E62-10A471D0A61D}" type="presParOf" srcId="{5BFDAB8C-13BB-4033-B156-A8A30D03A91B}" destId="{E99C6E0A-7B31-4A05-BDE5-8FCC9CC7E353}" srcOrd="1" destOrd="0" presId="urn:microsoft.com/office/officeart/2005/8/layout/hProcess11"/>
    <dgm:cxn modelId="{DD47A486-E295-4C07-BE12-611CF80E960E}" type="presParOf" srcId="{5BFDAB8C-13BB-4033-B156-A8A30D03A91B}" destId="{3EF90369-85D5-4F5B-987F-E548D747F679}" srcOrd="2" destOrd="0" presId="urn:microsoft.com/office/officeart/2005/8/layout/hProcess11"/>
    <dgm:cxn modelId="{D94F59C3-7D81-4474-8204-61D7D8A43700}" type="presParOf" srcId="{3EF90369-85D5-4F5B-987F-E548D747F679}" destId="{8E5E1950-3822-4429-8F14-D566CDB152E4}" srcOrd="0" destOrd="0" presId="urn:microsoft.com/office/officeart/2005/8/layout/hProcess11"/>
    <dgm:cxn modelId="{77E19666-C70B-47C9-9BA3-14D3C12FFFF1}" type="presParOf" srcId="{3EF90369-85D5-4F5B-987F-E548D747F679}" destId="{E1417CEF-5D48-485D-A73F-423133729270}" srcOrd="1" destOrd="0" presId="urn:microsoft.com/office/officeart/2005/8/layout/hProcess11"/>
    <dgm:cxn modelId="{B9653960-1643-4AAD-9580-88A4A0D6E260}" type="presParOf" srcId="{3EF90369-85D5-4F5B-987F-E548D747F679}" destId="{B7719CD7-5EB2-41F2-99F4-27B23316E1B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01661-346E-4DCA-9C93-1C30050161C0}">
      <dsp:nvSpPr>
        <dsp:cNvPr id="0" name=""/>
        <dsp:cNvSpPr/>
      </dsp:nvSpPr>
      <dsp:spPr>
        <a:xfrm>
          <a:off x="0" y="723774"/>
          <a:ext cx="5554518" cy="96503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42AB0-2CFC-4F04-925B-2A6F31BA89A7}">
      <dsp:nvSpPr>
        <dsp:cNvPr id="0" name=""/>
        <dsp:cNvSpPr/>
      </dsp:nvSpPr>
      <dsp:spPr>
        <a:xfrm>
          <a:off x="2501" y="0"/>
          <a:ext cx="1203388" cy="965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Чемпионат Европы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Рига 2016 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1" y="0"/>
        <a:ext cx="1203388" cy="965032"/>
      </dsp:txXfrm>
    </dsp:sp>
    <dsp:sp modelId="{65AFE630-EB2F-46C4-BE58-BE378176F824}">
      <dsp:nvSpPr>
        <dsp:cNvPr id="0" name=""/>
        <dsp:cNvSpPr/>
      </dsp:nvSpPr>
      <dsp:spPr>
        <a:xfrm>
          <a:off x="483567" y="1085661"/>
          <a:ext cx="241258" cy="241258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77C80-C897-4701-A9AF-BB0BD354077B}">
      <dsp:nvSpPr>
        <dsp:cNvPr id="0" name=""/>
        <dsp:cNvSpPr/>
      </dsp:nvSpPr>
      <dsp:spPr>
        <a:xfrm>
          <a:off x="1266059" y="1447549"/>
          <a:ext cx="1203388" cy="965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Чемпионат мира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Париж 2017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6059" y="1447549"/>
        <a:ext cx="1203388" cy="965032"/>
      </dsp:txXfrm>
    </dsp:sp>
    <dsp:sp modelId="{BA2287D6-2827-44AB-B8E7-D462B7144C3E}">
      <dsp:nvSpPr>
        <dsp:cNvPr id="0" name=""/>
        <dsp:cNvSpPr/>
      </dsp:nvSpPr>
      <dsp:spPr>
        <a:xfrm>
          <a:off x="1747125" y="1085661"/>
          <a:ext cx="241258" cy="241258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8D08C-E835-4999-9693-86257171090C}">
      <dsp:nvSpPr>
        <dsp:cNvPr id="0" name=""/>
        <dsp:cNvSpPr/>
      </dsp:nvSpPr>
      <dsp:spPr>
        <a:xfrm>
          <a:off x="2529617" y="0"/>
          <a:ext cx="1203388" cy="965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Чемпионат Европы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Каспийск 2018</a:t>
          </a:r>
        </a:p>
      </dsp:txBody>
      <dsp:txXfrm>
        <a:off x="2529617" y="0"/>
        <a:ext cx="1203388" cy="965032"/>
      </dsp:txXfrm>
    </dsp:sp>
    <dsp:sp modelId="{A6530ED8-808D-4C04-878C-973287F5527C}">
      <dsp:nvSpPr>
        <dsp:cNvPr id="0" name=""/>
        <dsp:cNvSpPr/>
      </dsp:nvSpPr>
      <dsp:spPr>
        <a:xfrm>
          <a:off x="3010682" y="1085661"/>
          <a:ext cx="241258" cy="241258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CD60F-0BAA-450C-891B-131540CFE5EE}">
      <dsp:nvSpPr>
        <dsp:cNvPr id="0" name=""/>
        <dsp:cNvSpPr/>
      </dsp:nvSpPr>
      <dsp:spPr>
        <a:xfrm>
          <a:off x="3793175" y="1447549"/>
          <a:ext cx="1203388" cy="965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Чемпионат мира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Нур-султан 2019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3175" y="1447549"/>
        <a:ext cx="1203388" cy="965032"/>
      </dsp:txXfrm>
    </dsp:sp>
    <dsp:sp modelId="{CD2ADFE7-4519-464E-989E-761288063392}">
      <dsp:nvSpPr>
        <dsp:cNvPr id="0" name=""/>
        <dsp:cNvSpPr/>
      </dsp:nvSpPr>
      <dsp:spPr>
        <a:xfrm>
          <a:off x="4274240" y="1085661"/>
          <a:ext cx="241258" cy="241258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01661-346E-4DCA-9C93-1C30050161C0}">
      <dsp:nvSpPr>
        <dsp:cNvPr id="0" name=""/>
        <dsp:cNvSpPr/>
      </dsp:nvSpPr>
      <dsp:spPr>
        <a:xfrm>
          <a:off x="0" y="723774"/>
          <a:ext cx="5554518" cy="96503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42AB0-2CFC-4F04-925B-2A6F31BA89A7}">
      <dsp:nvSpPr>
        <dsp:cNvPr id="0" name=""/>
        <dsp:cNvSpPr/>
      </dsp:nvSpPr>
      <dsp:spPr>
        <a:xfrm>
          <a:off x="258" y="0"/>
          <a:ext cx="1346421" cy="965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Европейские игры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Минск 2019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" y="0"/>
        <a:ext cx="1346421" cy="965032"/>
      </dsp:txXfrm>
    </dsp:sp>
    <dsp:sp modelId="{65AFE630-EB2F-46C4-BE58-BE378176F824}">
      <dsp:nvSpPr>
        <dsp:cNvPr id="0" name=""/>
        <dsp:cNvSpPr/>
      </dsp:nvSpPr>
      <dsp:spPr>
        <a:xfrm>
          <a:off x="552839" y="1085661"/>
          <a:ext cx="241258" cy="241258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77C80-C897-4701-A9AF-BB0BD354077B}">
      <dsp:nvSpPr>
        <dsp:cNvPr id="0" name=""/>
        <dsp:cNvSpPr/>
      </dsp:nvSpPr>
      <dsp:spPr>
        <a:xfrm>
          <a:off x="1397329" y="1447549"/>
          <a:ext cx="1326668" cy="965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Олимпийские</a:t>
          </a:r>
          <a:r>
            <a:rPr lang="ru-RU" sz="14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игры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Токио 2020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7329" y="1447549"/>
        <a:ext cx="1326668" cy="965032"/>
      </dsp:txXfrm>
    </dsp:sp>
    <dsp:sp modelId="{BA2287D6-2827-44AB-B8E7-D462B7144C3E}">
      <dsp:nvSpPr>
        <dsp:cNvPr id="0" name=""/>
        <dsp:cNvSpPr/>
      </dsp:nvSpPr>
      <dsp:spPr>
        <a:xfrm>
          <a:off x="1940034" y="1085661"/>
          <a:ext cx="241258" cy="241258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8D08C-E835-4999-9693-86257171090C}">
      <dsp:nvSpPr>
        <dsp:cNvPr id="0" name=""/>
        <dsp:cNvSpPr/>
      </dsp:nvSpPr>
      <dsp:spPr>
        <a:xfrm>
          <a:off x="2774647" y="0"/>
          <a:ext cx="1160516" cy="965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Чемпионат Европы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Рим 2020</a:t>
          </a:r>
          <a:endParaRPr lang="ru-RU" sz="1400" kern="1200" dirty="0"/>
        </a:p>
      </dsp:txBody>
      <dsp:txXfrm>
        <a:off x="2774647" y="0"/>
        <a:ext cx="1160516" cy="965032"/>
      </dsp:txXfrm>
    </dsp:sp>
    <dsp:sp modelId="{A6530ED8-808D-4C04-878C-973287F5527C}">
      <dsp:nvSpPr>
        <dsp:cNvPr id="0" name=""/>
        <dsp:cNvSpPr/>
      </dsp:nvSpPr>
      <dsp:spPr>
        <a:xfrm>
          <a:off x="3234276" y="1085661"/>
          <a:ext cx="241258" cy="241258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CD60F-0BAA-450C-891B-131540CFE5EE}">
      <dsp:nvSpPr>
        <dsp:cNvPr id="0" name=""/>
        <dsp:cNvSpPr/>
      </dsp:nvSpPr>
      <dsp:spPr>
        <a:xfrm>
          <a:off x="3985813" y="1447549"/>
          <a:ext cx="1012994" cy="965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Кубок мира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Белград 2020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5813" y="1447549"/>
        <a:ext cx="1012994" cy="965032"/>
      </dsp:txXfrm>
    </dsp:sp>
    <dsp:sp modelId="{CD2ADFE7-4519-464E-989E-761288063392}">
      <dsp:nvSpPr>
        <dsp:cNvPr id="0" name=""/>
        <dsp:cNvSpPr/>
      </dsp:nvSpPr>
      <dsp:spPr>
        <a:xfrm>
          <a:off x="4371681" y="1085661"/>
          <a:ext cx="241258" cy="241258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01661-346E-4DCA-9C93-1C30050161C0}">
      <dsp:nvSpPr>
        <dsp:cNvPr id="0" name=""/>
        <dsp:cNvSpPr/>
      </dsp:nvSpPr>
      <dsp:spPr>
        <a:xfrm>
          <a:off x="0" y="723774"/>
          <a:ext cx="4144872" cy="96503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24880-02A9-425C-B821-2BAB98F52BC8}">
      <dsp:nvSpPr>
        <dsp:cNvPr id="0" name=""/>
        <dsp:cNvSpPr/>
      </dsp:nvSpPr>
      <dsp:spPr>
        <a:xfrm>
          <a:off x="45" y="0"/>
          <a:ext cx="1819655" cy="965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Чемпионат Европы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Варшава 2021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" y="0"/>
        <a:ext cx="1819655" cy="965032"/>
      </dsp:txXfrm>
    </dsp:sp>
    <dsp:sp modelId="{2B857A16-F55C-4680-A7EC-33397A77ED19}">
      <dsp:nvSpPr>
        <dsp:cNvPr id="0" name=""/>
        <dsp:cNvSpPr/>
      </dsp:nvSpPr>
      <dsp:spPr>
        <a:xfrm>
          <a:off x="789244" y="1085661"/>
          <a:ext cx="241258" cy="241258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E1950-3822-4429-8F14-D566CDB152E4}">
      <dsp:nvSpPr>
        <dsp:cNvPr id="0" name=""/>
        <dsp:cNvSpPr/>
      </dsp:nvSpPr>
      <dsp:spPr>
        <a:xfrm>
          <a:off x="1910683" y="1447549"/>
          <a:ext cx="1819655" cy="965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Чемпионат Европы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Бухарест 2024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0683" y="1447549"/>
        <a:ext cx="1819655" cy="965032"/>
      </dsp:txXfrm>
    </dsp:sp>
    <dsp:sp modelId="{E1417CEF-5D48-485D-A73F-423133729270}">
      <dsp:nvSpPr>
        <dsp:cNvPr id="0" name=""/>
        <dsp:cNvSpPr/>
      </dsp:nvSpPr>
      <dsp:spPr>
        <a:xfrm>
          <a:off x="2699882" y="1085661"/>
          <a:ext cx="241258" cy="241258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E195-C105-0449-A9FB-2FE435DB0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EB931-343D-8044-8637-4558C2C95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8CB1-F1B8-9045-814C-D5CD93A01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E4-11E2-4BA7-A5D7-0F4F549937A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2D01A-7743-A64D-A1EF-CCAE9495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0F9D0-38CD-C648-B2C5-DC17F68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548E-89E2-461D-B29C-CBA23D353D9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7605B8-375F-1843-BF1B-A07EAA302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8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AA562-1123-6F4D-AC96-517024E7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56592-0C8C-E347-A1F7-BBE557724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726ED-B77B-664D-A274-7A7CCD02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E4-11E2-4BA7-A5D7-0F4F549937A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0090F-1151-164B-AAF9-4EFBDE02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4D58B-919E-534A-A566-5A5D109B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548E-89E2-461D-B29C-CBA23D353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38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36DDF1-F418-BB4A-8652-DF89E1549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161D4-679C-534E-B18C-1B81BCF22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33A01-0B81-2D43-B649-2836A589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E4-11E2-4BA7-A5D7-0F4F549937A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8EBEE-2952-2D46-8D62-815BF5F9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146B3-25DA-E540-AF7E-0FFD25E8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548E-89E2-461D-B29C-CBA23D353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1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EEB7E-2DBD-F946-A1A5-C366275F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432A4-B009-7042-A240-007D64F3E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63B0C-D58B-0945-9A07-0C271DF8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E4-11E2-4BA7-A5D7-0F4F549937A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1B56A-D44E-AD49-8D86-2114B8A1B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A6A71-91DF-A745-B741-69EC0D98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548E-89E2-461D-B29C-CBA23D353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8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499E-A806-E44C-9B98-0CFFCD8C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D87B9-888E-1A4F-8C17-F74D37F49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AA31F-6BB4-8440-9118-4B339681D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E4-11E2-4BA7-A5D7-0F4F549937A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0AB5D-1641-0F43-BC12-1DC63241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0029A-420E-BA4C-8DC2-8D2221E6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548E-89E2-461D-B29C-CBA23D353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6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F40C-AD01-884C-B005-610B0E8E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15A58-27AC-2843-AA89-66B8B2500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7D573-63D4-8F44-A1C0-FCD71D515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A4D90-E6BC-024D-A9F6-1F04A264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E4-11E2-4BA7-A5D7-0F4F549937A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CBA43-E42A-C943-9A98-D9974B12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41BBD-B66D-984B-BDCB-725B6A6B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548E-89E2-461D-B29C-CBA23D353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5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45A07-09FE-A644-8F3F-5FA19518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34D38-4673-4849-BE7A-61C1A2ED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BB178-1A55-294D-A5FA-EFF0AA519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1F9A2-1C07-9844-83C2-4B430CE10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425AE-0215-DB44-9C85-2FFBE6BC4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F1BCD8-1677-1041-A4D1-6A5B1E1B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E4-11E2-4BA7-A5D7-0F4F549937A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3BD160-8BB5-EC4F-B29A-FF7AD6B4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05B4D0-D697-7C41-B05C-16D72197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548E-89E2-461D-B29C-CBA23D353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8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A8C7-3261-B346-847B-30BFBABF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52E49-FE7C-E14F-8E2F-2C3180DA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E4-11E2-4BA7-A5D7-0F4F549937A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7DDC9-75FE-BC41-A1FC-C9C2221B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2A1E3-13B0-4C44-BCAD-61A1E39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548E-89E2-461D-B29C-CBA23D353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92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30CB02-52A4-D44E-A76E-634F061E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E4-11E2-4BA7-A5D7-0F4F549937A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6EB864-22BF-4840-AA08-7E155F39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813FD-6ADC-1B4B-8D24-441A003E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548E-89E2-461D-B29C-CBA23D353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6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DC22-CD07-084C-9029-17B81BF9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4E8EE-3FF7-9145-8098-82BB3D112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F1687-C97D-8A49-8117-5B23280B4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2D009-E375-1446-B13C-1FEEF8D7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E4-11E2-4BA7-A5D7-0F4F549937A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A1FF5-0F7C-D34F-9D77-B249E110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17B3A-C53A-9246-BF99-9BFA49CA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548E-89E2-461D-B29C-CBA23D353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0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C026-8D10-9C4B-ABF9-CF286AA9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62F69A-76D3-A94D-9327-D7839E6BB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E33E9-ABD1-3843-A855-85A35582F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3464C-2B34-6D46-9081-C3108F8C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E4-11E2-4BA7-A5D7-0F4F549937A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93454-9970-0543-A50A-855B228C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3592F-2038-C640-8D70-0784CDA4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548E-89E2-461D-B29C-CBA23D353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5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639724-7379-7345-BF21-A7B085BA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B3DF6-F243-C346-9EFD-F1B232846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7B167-B9ED-1A47-8B66-D46DBC181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98AE4-11E2-4BA7-A5D7-0F4F549937A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C1FB9-BA07-4D4F-9EF0-1DA84D1B9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03589-F2F3-2045-8B39-41873FE94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3548E-89E2-461D-B29C-CBA23D353D9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BB452D-0902-594A-B7D5-9D29EDF62C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8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Курочкина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Ирина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Александровна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72345" y="5666365"/>
            <a:ext cx="4447309" cy="568326"/>
          </a:xfrm>
        </p:spPr>
        <p:txBody>
          <a:bodyPr/>
          <a:lstStyle/>
          <a:p>
            <a:r>
              <a:rPr lang="ru-RU" dirty="0" smtClean="0"/>
              <a:t>ВОЛЬНАЯ БОРЬБА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68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81" y="759113"/>
            <a:ext cx="6421580" cy="4281053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092447" y="5335089"/>
            <a:ext cx="346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Олимпийские игры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Токио 2020 -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Серебро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03572546"/>
              </p:ext>
            </p:extLst>
          </p:nvPr>
        </p:nvGraphicFramePr>
        <p:xfrm>
          <a:off x="58162" y="1137900"/>
          <a:ext cx="5554518" cy="241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994246635"/>
              </p:ext>
            </p:extLst>
          </p:nvPr>
        </p:nvGraphicFramePr>
        <p:xfrm>
          <a:off x="58162" y="3006371"/>
          <a:ext cx="5554518" cy="241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5414454"/>
              </p:ext>
            </p:extLst>
          </p:nvPr>
        </p:nvGraphicFramePr>
        <p:xfrm>
          <a:off x="58160" y="4874842"/>
          <a:ext cx="4144872" cy="241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22758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101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powerpointbase.com-1015</Template>
  <TotalTime>183</TotalTime>
  <Words>50</Words>
  <Application>Microsoft Office PowerPoint</Application>
  <PresentationFormat>Широкоэкранный</PresentationFormat>
  <Paragraphs>24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powerpointbase.com-1015</vt:lpstr>
      <vt:lpstr>Курочкина  Ирина  Александровна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Рябиченко</dc:creator>
  <cp:lastModifiedBy>Владислав Рябиченко</cp:lastModifiedBy>
  <cp:revision>14</cp:revision>
  <dcterms:created xsi:type="dcterms:W3CDTF">2024-04-14T14:23:25Z</dcterms:created>
  <dcterms:modified xsi:type="dcterms:W3CDTF">2024-04-14T17:26:27Z</dcterms:modified>
</cp:coreProperties>
</file>