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6" y="476672"/>
            <a:ext cx="856736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3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03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3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625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9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8" y="231775"/>
            <a:ext cx="8600232" cy="639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93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116"/>
            <a:ext cx="6048672" cy="652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55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" y="116632"/>
            <a:ext cx="8205160" cy="358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13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92480" cy="517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65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9203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43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344816" cy="63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94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509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56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2</cp:revision>
  <dcterms:created xsi:type="dcterms:W3CDTF">2024-07-10T20:47:17Z</dcterms:created>
  <dcterms:modified xsi:type="dcterms:W3CDTF">2024-07-10T20:59:06Z</dcterms:modified>
</cp:coreProperties>
</file>