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70" r:id="rId5"/>
    <p:sldId id="264" r:id="rId6"/>
    <p:sldId id="268" r:id="rId7"/>
    <p:sldId id="269" r:id="rId8"/>
    <p:sldId id="27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70" d="100"/>
          <a:sy n="70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7"/>
          <a:stretch/>
        </p:blipFill>
        <p:spPr bwMode="auto">
          <a:xfrm>
            <a:off x="179512" y="980728"/>
            <a:ext cx="8736286" cy="4817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4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8864579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43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"/>
          <a:stretch/>
        </p:blipFill>
        <p:spPr bwMode="auto">
          <a:xfrm>
            <a:off x="18337" y="1484784"/>
            <a:ext cx="913046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04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58577"/>
            <a:ext cx="8561779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70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0"/>
          <a:stretch/>
        </p:blipFill>
        <p:spPr bwMode="auto">
          <a:xfrm>
            <a:off x="395536" y="266918"/>
            <a:ext cx="852738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98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6" y="836712"/>
            <a:ext cx="906970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9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27" y="1340768"/>
            <a:ext cx="870795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52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147638"/>
            <a:ext cx="4514850" cy="656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23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1111</dc:creator>
  <cp:lastModifiedBy>1111</cp:lastModifiedBy>
  <cp:revision>8</cp:revision>
  <dcterms:created xsi:type="dcterms:W3CDTF">2024-07-05T13:01:03Z</dcterms:created>
  <dcterms:modified xsi:type="dcterms:W3CDTF">2024-08-19T07:05:14Z</dcterms:modified>
</cp:coreProperties>
</file>