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8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3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6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4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2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5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7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3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945E-9561-4390-A17A-6B8CF5655473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0229-8677-4620-8CFE-C4BDBED51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§22.Древняя Финикия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4291"/>
          </a:xfrm>
        </p:spPr>
        <p:txBody>
          <a:bodyPr/>
          <a:lstStyle/>
          <a:p>
            <a:r>
              <a:rPr lang="ru-RU" dirty="0" smtClean="0"/>
              <a:t>Алфавит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069" b="1554"/>
          <a:stretch/>
        </p:blipFill>
        <p:spPr>
          <a:xfrm>
            <a:off x="5183188" y="987425"/>
            <a:ext cx="6172200" cy="50069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48509"/>
            <a:ext cx="3932237" cy="5509491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Финикийцы сначала писали клинописью, но она была сложна для торговли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Тогда </a:t>
            </a:r>
            <a:r>
              <a:rPr lang="ru-RU" sz="2800" b="1" dirty="0" smtClean="0"/>
              <a:t>они создали свою систему письма из 22 согласных букв – алфавит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Название состоит из двух первых букв «алеф» и «бет»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Греки позаимствуют многие буквы у финикийцев и создадут согласные. Многие алфавиты восходят к этому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6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 §22, вопросы после параграфа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12" y="0"/>
            <a:ext cx="782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155" y="1099127"/>
            <a:ext cx="7775460" cy="40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0344"/>
            <a:ext cx="7307924" cy="68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799733"/>
            <a:ext cx="7525800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/>
          <a:lstStyle/>
          <a:p>
            <a:r>
              <a:rPr lang="ru-RU" dirty="0" smtClean="0"/>
              <a:t>Финикия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11564"/>
            <a:ext cx="3932237" cy="503381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 восточном берегу Средиземного моря, отделённая от остальной Передней Азии горами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 территории современного Ливана</a:t>
            </a:r>
            <a:endParaRPr lang="ru-RU" sz="2800" dirty="0"/>
          </a:p>
        </p:txBody>
      </p:sp>
      <p:pic>
        <p:nvPicPr>
          <p:cNvPr id="1026" name="Picture 2" descr="Финикия — Википед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79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спект &quot;Финикия и Ханаан&quot; - Учитель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0"/>
            <a:ext cx="956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7345"/>
          </a:xfrm>
        </p:spPr>
        <p:txBody>
          <a:bodyPr/>
          <a:lstStyle/>
          <a:p>
            <a:r>
              <a:rPr lang="ru-RU" dirty="0" smtClean="0"/>
              <a:t>Природа Финикии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76218"/>
            <a:ext cx="3932237" cy="449277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Читаем со второго абзаца на с.92 вместе</a:t>
            </a:r>
          </a:p>
          <a:p>
            <a:pPr algn="just"/>
            <a:r>
              <a:rPr lang="ru-RU" sz="2800" dirty="0" smtClean="0"/>
              <a:t>Сравним природу Финикии и Месопотамии: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Источники влаги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Доступ к дереву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Мореплавание</a:t>
            </a:r>
            <a:endParaRPr lang="ru-RU" sz="2800" dirty="0"/>
          </a:p>
        </p:txBody>
      </p:sp>
      <p:pic>
        <p:nvPicPr>
          <p:cNvPr id="3074" name="Picture 2" descr="Финикия (Оксана Щербатая) / Стихи.ру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r="24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5055"/>
          </a:xfrm>
        </p:spPr>
        <p:txBody>
          <a:bodyPr/>
          <a:lstStyle/>
          <a:p>
            <a:r>
              <a:rPr lang="ru-RU" dirty="0" smtClean="0"/>
              <a:t>Умелые мастера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54" r="36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59345"/>
            <a:ext cx="3932237" cy="440964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Знали секрет изготовления пурпурной краски, которая безумно ценилась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А также секрет изготовления стекла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59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9636"/>
          </a:xfrm>
        </p:spPr>
        <p:txBody>
          <a:bodyPr/>
          <a:lstStyle/>
          <a:p>
            <a:r>
              <a:rPr lang="ru-RU" dirty="0" smtClean="0"/>
              <a:t>Города-государства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50109"/>
            <a:ext cx="3932237" cy="519083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Финикия не была единой страной, она делилась на города-государства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Строились они, как портовые города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Каждый имел своих царей, законы, флот и армию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Крупнейшие города-государства: Тир, Библ, </a:t>
            </a:r>
            <a:r>
              <a:rPr lang="ru-RU" sz="2800" b="1" dirty="0" err="1" smtClean="0"/>
              <a:t>Сидон</a:t>
            </a:r>
            <a:r>
              <a:rPr lang="ru-RU" sz="2800" b="1" dirty="0" smtClean="0"/>
              <a:t>, Бейрут</a:t>
            </a:r>
            <a:endParaRPr lang="ru-RU" sz="2800" b="1" dirty="0"/>
          </a:p>
        </p:txBody>
      </p:sp>
      <p:pic>
        <p:nvPicPr>
          <p:cNvPr id="4106" name="Picture 10" descr="Финикийское государств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r="75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65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Мореплаватели и торговцы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83855"/>
            <a:ext cx="3932237" cy="458513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Читаем пункт 3 на с. 93: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Что являлось центром деловой жизни финикийского города?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 кем и чем торговали финикийцы?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Как финикийцы ориентировались в море?</a:t>
            </a:r>
          </a:p>
        </p:txBody>
      </p:sp>
      <p:pic>
        <p:nvPicPr>
          <p:cNvPr id="5122" name="Picture 2" descr="https://upload.wikimedia.org/wikipedia/commons/8/88/AssyrianWarshi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r="37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8109"/>
          </a:xfrm>
        </p:spPr>
        <p:txBody>
          <a:bodyPr/>
          <a:lstStyle/>
          <a:p>
            <a:r>
              <a:rPr lang="ru-RU" dirty="0" smtClean="0"/>
              <a:t>Колонии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20800"/>
            <a:ext cx="3932237" cy="454818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Финикийцы основывали свои поселения</a:t>
            </a:r>
            <a:r>
              <a:rPr lang="ru-RU" sz="2800" dirty="0" smtClean="0"/>
              <a:t> на берегах Средиземного моря за пределами Финикии – </a:t>
            </a:r>
            <a:r>
              <a:rPr lang="ru-RU" sz="2800" b="1" dirty="0" smtClean="0"/>
              <a:t>колонии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Самая известная колония финикийцев - Карфаген</a:t>
            </a:r>
            <a:endParaRPr lang="ru-RU" sz="2800" b="1" dirty="0"/>
          </a:p>
        </p:txBody>
      </p:sp>
      <p:pic>
        <p:nvPicPr>
          <p:cNvPr id="6146" name="Picture 2" descr="https://upload.wikimedia.org/wikipedia/commons/thumb/5/52/Quartier_Punique.JPG/1280px-Quartier_Puniqu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210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§22.Древняя Финикия</vt:lpstr>
      <vt:lpstr>Проверка домашнего задания</vt:lpstr>
      <vt:lpstr>Финикия </vt:lpstr>
      <vt:lpstr>Презентация PowerPoint</vt:lpstr>
      <vt:lpstr>Природа Финикии</vt:lpstr>
      <vt:lpstr>Умелые мастера</vt:lpstr>
      <vt:lpstr>Города-государства</vt:lpstr>
      <vt:lpstr>Мореплаватели и торговцы</vt:lpstr>
      <vt:lpstr>Колонии</vt:lpstr>
      <vt:lpstr>Алфавит</vt:lpstr>
      <vt:lpstr>Домашнее задание: §22, вопросы после параграфа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§22.Древняя Финикия</dc:title>
  <dc:creator>Uladzislau Kasakou</dc:creator>
  <cp:lastModifiedBy>Uladzislau Kasakou</cp:lastModifiedBy>
  <cp:revision>7</cp:revision>
  <dcterms:created xsi:type="dcterms:W3CDTF">2022-11-30T17:10:40Z</dcterms:created>
  <dcterms:modified xsi:type="dcterms:W3CDTF">2022-11-30T18:13:27Z</dcterms:modified>
</cp:coreProperties>
</file>