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005064"/>
            <a:ext cx="4953000" cy="17526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6 класс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204864"/>
            <a:ext cx="7772400" cy="1752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b="1" dirty="0" smtClean="0"/>
              <a:t>КАТОЛИЧЕСКАЯ </a:t>
            </a:r>
            <a:br>
              <a:rPr lang="ru-RU" sz="5400" b="1" dirty="0" smtClean="0"/>
            </a:br>
            <a:r>
              <a:rPr lang="ru-RU" sz="5400" b="1" dirty="0" smtClean="0"/>
              <a:t>ЦЕРКОВЬ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93124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Прочитать п.1 (с.50-52) и записать в тетрадь: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547664" y="2996952"/>
            <a:ext cx="6480174" cy="1673225"/>
          </a:xfrm>
        </p:spPr>
        <p:txBody>
          <a:bodyPr>
            <a:normAutofit fontScale="77500" lnSpcReduction="20000"/>
          </a:bodyPr>
          <a:lstStyle/>
          <a:p>
            <a:r>
              <a:rPr lang="ru-RU" sz="5400" cap="none" dirty="0" smtClean="0">
                <a:solidFill>
                  <a:srgbClr val="7030A0"/>
                </a:solidFill>
              </a:rPr>
              <a:t>Причины разделения церкви </a:t>
            </a:r>
            <a:endParaRPr lang="ru-RU" sz="5400" cap="none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675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71600" y="476672"/>
            <a:ext cx="7772400" cy="152400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</a:rPr>
              <a:t>ХРИСТИАНСТВО</a:t>
            </a:r>
            <a:r>
              <a:rPr lang="ru-RU" sz="5400" dirty="0" smtClean="0"/>
              <a:t> </a:t>
            </a:r>
            <a:endParaRPr lang="ru-RU" sz="5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051720" y="1844824"/>
            <a:ext cx="1199466" cy="2592288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156176" y="1882554"/>
            <a:ext cx="1152128" cy="2626566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964690" y="4509120"/>
            <a:ext cx="3391285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КАТОЛИЧЕСТВО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292080" y="4509120"/>
            <a:ext cx="3056148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ПРАВОСЛАВИЕ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10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611560" y="548680"/>
            <a:ext cx="7772400" cy="7319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Заполнить таблицу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824122"/>
              </p:ext>
            </p:extLst>
          </p:nvPr>
        </p:nvGraphicFramePr>
        <p:xfrm>
          <a:off x="539552" y="1916832"/>
          <a:ext cx="8040216" cy="3781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2952328"/>
                <a:gridCol w="2999656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Линии сравнения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Католичество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Православие 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1. Название</a:t>
                      </a:r>
                      <a:r>
                        <a:rPr lang="ru-RU" baseline="0" dirty="0" smtClean="0"/>
                        <a:t> главы церкви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2. Место нахождения резиденции главы</a:t>
                      </a:r>
                      <a:r>
                        <a:rPr lang="ru-RU" baseline="0" dirty="0" smtClean="0"/>
                        <a:t> церкви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3. Главное</a:t>
                      </a:r>
                      <a:r>
                        <a:rPr lang="ru-RU" baseline="0" dirty="0" smtClean="0"/>
                        <a:t> отличие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4.Верующие</a:t>
                      </a:r>
                      <a:r>
                        <a:rPr lang="ru-RU" baseline="0" dirty="0" smtClean="0"/>
                        <a:t>  (народы)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863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611560" y="1412776"/>
            <a:ext cx="7772400" cy="7319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Отметить на ленте времени даты крестовых походов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475431" y="3317290"/>
            <a:ext cx="820891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07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6186" y="476672"/>
            <a:ext cx="72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</a:rPr>
              <a:t>Проверим себя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506" y="1246113"/>
            <a:ext cx="892899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Разделение христианской церкви на католическую и православную произошло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А) в 843 Б) в 962 В) 1092 Г) в </a:t>
            </a:r>
            <a:r>
              <a:rPr lang="ru-RU" dirty="0" smtClean="0"/>
              <a:t>1054</a:t>
            </a:r>
          </a:p>
          <a:p>
            <a:endParaRPr lang="ru-RU" dirty="0"/>
          </a:p>
          <a:p>
            <a:r>
              <a:rPr lang="ru-RU" dirty="0"/>
              <a:t>2.В Западной Европе глава католической церкви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А) митрополит Б) папа В) патриарх Г) </a:t>
            </a:r>
            <a:r>
              <a:rPr lang="ru-RU" dirty="0" smtClean="0"/>
              <a:t>имам</a:t>
            </a:r>
          </a:p>
          <a:p>
            <a:endParaRPr lang="ru-RU" dirty="0"/>
          </a:p>
          <a:p>
            <a:r>
              <a:rPr lang="ru-RU" dirty="0"/>
              <a:t>3. Наивысшего могущества власть папы достигла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А) при Иннокентии III Б) при Григории IV В) при Урбане </a:t>
            </a:r>
            <a:r>
              <a:rPr lang="ru-RU" dirty="0" smtClean="0"/>
              <a:t>II</a:t>
            </a:r>
          </a:p>
          <a:p>
            <a:endParaRPr lang="ru-RU" dirty="0"/>
          </a:p>
          <a:p>
            <a:r>
              <a:rPr lang="ru-RU" dirty="0"/>
              <a:t>4. Реликвии – это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А) священные вещи Б) материалы для </a:t>
            </a:r>
            <a:r>
              <a:rPr lang="ru-RU" dirty="0" smtClean="0"/>
              <a:t>письма</a:t>
            </a:r>
            <a:endParaRPr lang="ru-RU" dirty="0"/>
          </a:p>
          <a:p>
            <a:r>
              <a:rPr lang="ru-RU" dirty="0"/>
              <a:t>В) высушенные тела людей( мумии) Г) налоги в пользу </a:t>
            </a:r>
            <a:r>
              <a:rPr lang="ru-RU" dirty="0" smtClean="0"/>
              <a:t>церкви</a:t>
            </a:r>
          </a:p>
          <a:p>
            <a:endParaRPr lang="ru-RU" dirty="0"/>
          </a:p>
          <a:p>
            <a:r>
              <a:rPr lang="ru-RU" dirty="0"/>
              <a:t>5.Еретики отвергали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А) богослужения Б) пышные </a:t>
            </a:r>
            <a:r>
              <a:rPr lang="ru-RU" dirty="0" smtClean="0"/>
              <a:t>богослужения</a:t>
            </a:r>
            <a:endParaRPr lang="ru-RU" dirty="0"/>
          </a:p>
          <a:p>
            <a:r>
              <a:rPr lang="ru-RU" dirty="0"/>
              <a:t>В) дорогие церковные обряды Г) существование </a:t>
            </a:r>
            <a:r>
              <a:rPr lang="ru-RU" dirty="0" smtClean="0"/>
              <a:t>бога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762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</TotalTime>
  <Words>169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       КАТОЛИЧЕСКАЯ  ЦЕРКОВЬ    </vt:lpstr>
      <vt:lpstr>Прочитать п.1 (с.50-52) и записать в тетрадь:</vt:lpstr>
      <vt:lpstr>ХРИСТИАНСТВО </vt:lpstr>
      <vt:lpstr>Заполнить таблицу</vt:lpstr>
      <vt:lpstr>Отметить на ленте времени даты крестовых походов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КАТОЛИЧЕСКАЯ  ЦЕРКОВЬ    </dc:title>
  <dc:creator>user</dc:creator>
  <cp:lastModifiedBy>user</cp:lastModifiedBy>
  <cp:revision>3</cp:revision>
  <dcterms:created xsi:type="dcterms:W3CDTF">2020-11-10T20:06:29Z</dcterms:created>
  <dcterms:modified xsi:type="dcterms:W3CDTF">2020-11-10T20:38:00Z</dcterms:modified>
</cp:coreProperties>
</file>