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AD626-8655-4A1C-A6A7-4282515D9473}" v="48" dt="2022-08-01T13:44:13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744AD626-8655-4A1C-A6A7-4282515D9473}"/>
    <pc:docChg chg="undo custSel addSld delSld modSld sldOrd">
      <pc:chgData name="Roman Zhigalov" userId="1f97e9fdf7779aa5" providerId="LiveId" clId="{744AD626-8655-4A1C-A6A7-4282515D9473}" dt="2022-08-01T13:44:20.380" v="749" actId="26606"/>
      <pc:docMkLst>
        <pc:docMk/>
      </pc:docMkLst>
      <pc:sldChg chg="modSp new mod">
        <pc:chgData name="Roman Zhigalov" userId="1f97e9fdf7779aa5" providerId="LiveId" clId="{744AD626-8655-4A1C-A6A7-4282515D9473}" dt="2022-08-01T12:52:55.400" v="248" actId="20577"/>
        <pc:sldMkLst>
          <pc:docMk/>
          <pc:sldMk cId="3678196539" sldId="256"/>
        </pc:sldMkLst>
        <pc:spChg chg="mod">
          <ac:chgData name="Roman Zhigalov" userId="1f97e9fdf7779aa5" providerId="LiveId" clId="{744AD626-8655-4A1C-A6A7-4282515D9473}" dt="2022-08-01T12:52:55.400" v="248" actId="20577"/>
          <ac:spMkLst>
            <pc:docMk/>
            <pc:sldMk cId="3678196539" sldId="256"/>
            <ac:spMk id="2" creationId="{AAB18278-D555-3F70-118A-4643918EBF62}"/>
          </ac:spMkLst>
        </pc:spChg>
      </pc:sldChg>
      <pc:sldChg chg="addSp modSp new mod setBg">
        <pc:chgData name="Roman Zhigalov" userId="1f97e9fdf7779aa5" providerId="LiveId" clId="{744AD626-8655-4A1C-A6A7-4282515D9473}" dt="2022-08-01T12:42:22.942" v="69" actId="26606"/>
        <pc:sldMkLst>
          <pc:docMk/>
          <pc:sldMk cId="2220890314" sldId="257"/>
        </pc:sldMkLst>
        <pc:spChg chg="mo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2" creationId="{EEF03238-3D0F-54F2-D559-BD0E18BAFA53}"/>
          </ac:spMkLst>
        </pc:spChg>
        <pc:spChg chg="mo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3" creationId="{6E1604B9-8418-90B5-AAA2-87D59EDE56CF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8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10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12" creationId="{2AEBC8F2-97B1-41B4-93F1-2D289E197FBA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14" creationId="{472E3A19-F5D5-48FC-BB9C-48C2F68F598B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2:42:22.942" v="69" actId="26606"/>
          <ac:spMkLst>
            <pc:docMk/>
            <pc:sldMk cId="2220890314" sldId="257"/>
            <ac:spMk id="18" creationId="{14E91B64-9FCC-451E-AFB4-A827D6329367}"/>
          </ac:spMkLst>
        </pc:spChg>
      </pc:sldChg>
      <pc:sldChg chg="addSp modSp new mod setBg">
        <pc:chgData name="Roman Zhigalov" userId="1f97e9fdf7779aa5" providerId="LiveId" clId="{744AD626-8655-4A1C-A6A7-4282515D9473}" dt="2022-08-01T12:42:37.507" v="107" actId="26606"/>
        <pc:sldMkLst>
          <pc:docMk/>
          <pc:sldMk cId="2194132930" sldId="258"/>
        </pc:sldMkLst>
        <pc:spChg chg="mo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2" creationId="{939B23F5-3A6F-003F-F834-26BB14974D63}"/>
          </ac:spMkLst>
        </pc:spChg>
        <pc:spChg chg="mo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3" creationId="{1A0197CE-9C1E-0E96-833B-0005EA818475}"/>
          </ac:spMkLst>
        </pc:spChg>
        <pc:spChg chg="ad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2:42:37.507" v="107" actId="26606"/>
          <ac:spMkLst>
            <pc:docMk/>
            <pc:sldMk cId="2194132930" sldId="258"/>
            <ac:spMk id="16" creationId="{93A3D4BE-AF25-4F9A-9C29-1145CCE24A28}"/>
          </ac:spMkLst>
        </pc:spChg>
      </pc:sldChg>
      <pc:sldChg chg="addSp delSp modSp new mod setBg">
        <pc:chgData name="Roman Zhigalov" userId="1f97e9fdf7779aa5" providerId="LiveId" clId="{744AD626-8655-4A1C-A6A7-4282515D9473}" dt="2022-08-01T12:43:50.746" v="144" actId="27614"/>
        <pc:sldMkLst>
          <pc:docMk/>
          <pc:sldMk cId="2518316470" sldId="259"/>
        </pc:sldMkLst>
        <pc:spChg chg="mod">
          <ac:chgData name="Roman Zhigalov" userId="1f97e9fdf7779aa5" providerId="LiveId" clId="{744AD626-8655-4A1C-A6A7-4282515D9473}" dt="2022-08-01T12:43:48.144" v="143" actId="26606"/>
          <ac:spMkLst>
            <pc:docMk/>
            <pc:sldMk cId="2518316470" sldId="259"/>
            <ac:spMk id="2" creationId="{9EE3A2BF-B67C-6405-79A5-0DA0D6D83D13}"/>
          </ac:spMkLst>
        </pc:spChg>
        <pc:spChg chg="del">
          <ac:chgData name="Roman Zhigalov" userId="1f97e9fdf7779aa5" providerId="LiveId" clId="{744AD626-8655-4A1C-A6A7-4282515D9473}" dt="2022-08-01T12:43:35.663" v="109" actId="22"/>
          <ac:spMkLst>
            <pc:docMk/>
            <pc:sldMk cId="2518316470" sldId="259"/>
            <ac:spMk id="3" creationId="{82BD3EA7-EE4E-3F12-D17C-972016B58A36}"/>
          </ac:spMkLst>
        </pc:spChg>
        <pc:spChg chg="add">
          <ac:chgData name="Roman Zhigalov" userId="1f97e9fdf7779aa5" providerId="LiveId" clId="{744AD626-8655-4A1C-A6A7-4282515D9473}" dt="2022-08-01T12:43:48.144" v="143" actId="26606"/>
          <ac:spMkLst>
            <pc:docMk/>
            <pc:sldMk cId="2518316470" sldId="259"/>
            <ac:spMk id="10" creationId="{1707FC24-6981-43D9-B525-C7832BA22463}"/>
          </ac:spMkLst>
        </pc:spChg>
        <pc:picChg chg="add mod ord">
          <ac:chgData name="Roman Zhigalov" userId="1f97e9fdf7779aa5" providerId="LiveId" clId="{744AD626-8655-4A1C-A6A7-4282515D9473}" dt="2022-08-01T12:43:50.746" v="144" actId="27614"/>
          <ac:picMkLst>
            <pc:docMk/>
            <pc:sldMk cId="2518316470" sldId="259"/>
            <ac:picMk id="5" creationId="{1ECE63BA-C957-FF18-831C-13C18ED3465E}"/>
          </ac:picMkLst>
        </pc:picChg>
      </pc:sldChg>
      <pc:sldChg chg="addSp delSp modSp add mod setBg delDesignElem">
        <pc:chgData name="Roman Zhigalov" userId="1f97e9fdf7779aa5" providerId="LiveId" clId="{744AD626-8655-4A1C-A6A7-4282515D9473}" dt="2022-08-01T12:44:30.877" v="147" actId="26606"/>
        <pc:sldMkLst>
          <pc:docMk/>
          <pc:sldMk cId="3716530290" sldId="260"/>
        </pc:sldMkLst>
        <pc:spChg chg="mod">
          <ac:chgData name="Roman Zhigalov" userId="1f97e9fdf7779aa5" providerId="LiveId" clId="{744AD626-8655-4A1C-A6A7-4282515D9473}" dt="2022-08-01T12:44:30.877" v="147" actId="26606"/>
          <ac:spMkLst>
            <pc:docMk/>
            <pc:sldMk cId="3716530290" sldId="260"/>
            <ac:spMk id="2" creationId="{D5F877E1-5096-4E7E-B09D-F3CB94265CBD}"/>
          </ac:spMkLst>
        </pc:spChg>
        <pc:spChg chg="add">
          <ac:chgData name="Roman Zhigalov" userId="1f97e9fdf7779aa5" providerId="LiveId" clId="{744AD626-8655-4A1C-A6A7-4282515D9473}" dt="2022-08-01T12:44:30.877" v="147" actId="26606"/>
          <ac:spMkLst>
            <pc:docMk/>
            <pc:sldMk cId="3716530290" sldId="260"/>
            <ac:spMk id="7" creationId="{1707FC24-6981-43D9-B525-C7832BA22463}"/>
          </ac:spMkLst>
        </pc:spChg>
        <pc:spChg chg="del">
          <ac:chgData name="Roman Zhigalov" userId="1f97e9fdf7779aa5" providerId="LiveId" clId="{744AD626-8655-4A1C-A6A7-4282515D9473}" dt="2022-08-01T12:44:26.016" v="146"/>
          <ac:spMkLst>
            <pc:docMk/>
            <pc:sldMk cId="3716530290" sldId="260"/>
            <ac:spMk id="10" creationId="{BA79A7CF-01AF-4178-9369-94E0C90EB046}"/>
          </ac:spMkLst>
        </pc:spChg>
        <pc:spChg chg="del">
          <ac:chgData name="Roman Zhigalov" userId="1f97e9fdf7779aa5" providerId="LiveId" clId="{744AD626-8655-4A1C-A6A7-4282515D9473}" dt="2022-08-01T12:44:26.016" v="146"/>
          <ac:spMkLst>
            <pc:docMk/>
            <pc:sldMk cId="3716530290" sldId="260"/>
            <ac:spMk id="12" creationId="{99413ED5-9ED4-4772-BCE4-2BCAE6B12E35}"/>
          </ac:spMkLst>
        </pc:spChg>
        <pc:spChg chg="del">
          <ac:chgData name="Roman Zhigalov" userId="1f97e9fdf7779aa5" providerId="LiveId" clId="{744AD626-8655-4A1C-A6A7-4282515D9473}" dt="2022-08-01T12:44:26.016" v="146"/>
          <ac:spMkLst>
            <pc:docMk/>
            <pc:sldMk cId="3716530290" sldId="260"/>
            <ac:spMk id="14" creationId="{04357C93-F0CB-4A1C-8F77-4E9063789819}"/>
          </ac:spMkLst>
        </pc:spChg>
        <pc:spChg chg="del">
          <ac:chgData name="Roman Zhigalov" userId="1f97e9fdf7779aa5" providerId="LiveId" clId="{744AD626-8655-4A1C-A6A7-4282515D9473}" dt="2022-08-01T12:44:26.016" v="146"/>
          <ac:spMkLst>
            <pc:docMk/>
            <pc:sldMk cId="3716530290" sldId="260"/>
            <ac:spMk id="16" creationId="{90F533E9-6690-41A8-A372-4C6C622D028D}"/>
          </ac:spMkLst>
        </pc:spChg>
        <pc:picChg chg="mod">
          <ac:chgData name="Roman Zhigalov" userId="1f97e9fdf7779aa5" providerId="LiveId" clId="{744AD626-8655-4A1C-A6A7-4282515D9473}" dt="2022-08-01T12:44:30.877" v="147" actId="26606"/>
          <ac:picMkLst>
            <pc:docMk/>
            <pc:sldMk cId="3716530290" sldId="260"/>
            <ac:picMk id="5" creationId="{87BF0DB7-CCBF-4EF6-ACC2-3622E88828BD}"/>
          </ac:picMkLst>
        </pc:picChg>
      </pc:sldChg>
      <pc:sldChg chg="addSp delSp modSp new mod setBg">
        <pc:chgData name="Roman Zhigalov" userId="1f97e9fdf7779aa5" providerId="LiveId" clId="{744AD626-8655-4A1C-A6A7-4282515D9473}" dt="2022-08-01T12:47:32.327" v="171" actId="26606"/>
        <pc:sldMkLst>
          <pc:docMk/>
          <pc:sldMk cId="1813358797" sldId="261"/>
        </pc:sldMkLst>
        <pc:spChg chg="mod">
          <ac:chgData name="Roman Zhigalov" userId="1f97e9fdf7779aa5" providerId="LiveId" clId="{744AD626-8655-4A1C-A6A7-4282515D9473}" dt="2022-08-01T12:47:32.327" v="171" actId="26606"/>
          <ac:spMkLst>
            <pc:docMk/>
            <pc:sldMk cId="1813358797" sldId="261"/>
            <ac:spMk id="2" creationId="{ADA9A895-8D18-8E9B-9094-8B1602726244}"/>
          </ac:spMkLst>
        </pc:spChg>
        <pc:spChg chg="del">
          <ac:chgData name="Roman Zhigalov" userId="1f97e9fdf7779aa5" providerId="LiveId" clId="{744AD626-8655-4A1C-A6A7-4282515D9473}" dt="2022-08-01T12:46:02.630" v="170"/>
          <ac:spMkLst>
            <pc:docMk/>
            <pc:sldMk cId="1813358797" sldId="261"/>
            <ac:spMk id="3" creationId="{CF212A6B-DF1C-0DF1-1E83-8C782371544E}"/>
          </ac:spMkLst>
        </pc:spChg>
        <pc:spChg chg="add">
          <ac:chgData name="Roman Zhigalov" userId="1f97e9fdf7779aa5" providerId="LiveId" clId="{744AD626-8655-4A1C-A6A7-4282515D9473}" dt="2022-08-01T12:47:32.327" v="171" actId="26606"/>
          <ac:spMkLst>
            <pc:docMk/>
            <pc:sldMk cId="1813358797" sldId="261"/>
            <ac:spMk id="1031" creationId="{1707FC24-6981-43D9-B525-C7832BA22463}"/>
          </ac:spMkLst>
        </pc:spChg>
        <pc:picChg chg="add mod">
          <ac:chgData name="Roman Zhigalov" userId="1f97e9fdf7779aa5" providerId="LiveId" clId="{744AD626-8655-4A1C-A6A7-4282515D9473}" dt="2022-08-01T12:47:32.327" v="171" actId="26606"/>
          <ac:picMkLst>
            <pc:docMk/>
            <pc:sldMk cId="1813358797" sldId="261"/>
            <ac:picMk id="1026" creationId="{78D6EAA6-312C-B397-816F-FF6581DE2742}"/>
          </ac:picMkLst>
        </pc:picChg>
      </pc:sldChg>
      <pc:sldChg chg="addSp delSp modSp add mod setBg delDesignElem">
        <pc:chgData name="Roman Zhigalov" userId="1f97e9fdf7779aa5" providerId="LiveId" clId="{744AD626-8655-4A1C-A6A7-4282515D9473}" dt="2022-08-01T12:47:37.654" v="174" actId="26606"/>
        <pc:sldMkLst>
          <pc:docMk/>
          <pc:sldMk cId="2783122184" sldId="262"/>
        </pc:sldMkLst>
        <pc:spChg chg="mod">
          <ac:chgData name="Roman Zhigalov" userId="1f97e9fdf7779aa5" providerId="LiveId" clId="{744AD626-8655-4A1C-A6A7-4282515D9473}" dt="2022-08-01T12:47:37.654" v="174" actId="26606"/>
          <ac:spMkLst>
            <pc:docMk/>
            <pc:sldMk cId="2783122184" sldId="262"/>
            <ac:spMk id="2" creationId="{9D4EB1AA-8FE8-41AC-840F-F63DFB08C54C}"/>
          </ac:spMkLst>
        </pc:spChg>
        <pc:spChg chg="del">
          <ac:chgData name="Roman Zhigalov" userId="1f97e9fdf7779aa5" providerId="LiveId" clId="{744AD626-8655-4A1C-A6A7-4282515D9473}" dt="2022-08-01T12:47:34.599" v="173"/>
          <ac:spMkLst>
            <pc:docMk/>
            <pc:sldMk cId="2783122184" sldId="262"/>
            <ac:spMk id="71" creationId="{16C5FA50-8D52-4617-AF91-5C7B1C8352F1}"/>
          </ac:spMkLst>
        </pc:spChg>
        <pc:spChg chg="del">
          <ac:chgData name="Roman Zhigalov" userId="1f97e9fdf7779aa5" providerId="LiveId" clId="{744AD626-8655-4A1C-A6A7-4282515D9473}" dt="2022-08-01T12:47:34.599" v="173"/>
          <ac:spMkLst>
            <pc:docMk/>
            <pc:sldMk cId="2783122184" sldId="262"/>
            <ac:spMk id="73" creationId="{E223798C-12AD-4B0C-A50C-D676347D67CF}"/>
          </ac:spMkLst>
        </pc:spChg>
        <pc:spChg chg="add">
          <ac:chgData name="Roman Zhigalov" userId="1f97e9fdf7779aa5" providerId="LiveId" clId="{744AD626-8655-4A1C-A6A7-4282515D9473}" dt="2022-08-01T12:47:37.654" v="174" actId="26606"/>
          <ac:spMkLst>
            <pc:docMk/>
            <pc:sldMk cId="2783122184" sldId="262"/>
            <ac:spMk id="17415" creationId="{AB45A142-4255-493C-8284-5D566C121B10}"/>
          </ac:spMkLst>
        </pc:spChg>
        <pc:picChg chg="mod">
          <ac:chgData name="Roman Zhigalov" userId="1f97e9fdf7779aa5" providerId="LiveId" clId="{744AD626-8655-4A1C-A6A7-4282515D9473}" dt="2022-08-01T12:47:37.654" v="174" actId="26606"/>
          <ac:picMkLst>
            <pc:docMk/>
            <pc:sldMk cId="2783122184" sldId="262"/>
            <ac:picMk id="17410" creationId="{5F5E7995-796C-4C55-8E9B-5DB2A19E7E32}"/>
          </ac:picMkLst>
        </pc:picChg>
        <pc:cxnChg chg="add">
          <ac:chgData name="Roman Zhigalov" userId="1f97e9fdf7779aa5" providerId="LiveId" clId="{744AD626-8655-4A1C-A6A7-4282515D9473}" dt="2022-08-01T12:47:37.654" v="174" actId="26606"/>
          <ac:cxnSpMkLst>
            <pc:docMk/>
            <pc:sldMk cId="2783122184" sldId="262"/>
            <ac:cxnSpMk id="17417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744AD626-8655-4A1C-A6A7-4282515D9473}" dt="2022-08-01T12:47:49.641" v="177" actId="26606"/>
        <pc:sldMkLst>
          <pc:docMk/>
          <pc:sldMk cId="1265498924" sldId="263"/>
        </pc:sldMkLst>
        <pc:spChg chg="mod">
          <ac:chgData name="Roman Zhigalov" userId="1f97e9fdf7779aa5" providerId="LiveId" clId="{744AD626-8655-4A1C-A6A7-4282515D9473}" dt="2022-08-01T12:47:49.641" v="177" actId="26606"/>
          <ac:spMkLst>
            <pc:docMk/>
            <pc:sldMk cId="1265498924" sldId="263"/>
            <ac:spMk id="2" creationId="{84626011-71C7-40A4-9812-9797D61DACDB}"/>
          </ac:spMkLst>
        </pc:spChg>
        <pc:spChg chg="del">
          <ac:chgData name="Roman Zhigalov" userId="1f97e9fdf7779aa5" providerId="LiveId" clId="{744AD626-8655-4A1C-A6A7-4282515D9473}" dt="2022-08-01T12:47:46.360" v="176"/>
          <ac:spMkLst>
            <pc:docMk/>
            <pc:sldMk cId="1265498924" sldId="263"/>
            <ac:spMk id="71" creationId="{16C5FA50-8D52-4617-AF91-5C7B1C8352F1}"/>
          </ac:spMkLst>
        </pc:spChg>
        <pc:spChg chg="del">
          <ac:chgData name="Roman Zhigalov" userId="1f97e9fdf7779aa5" providerId="LiveId" clId="{744AD626-8655-4A1C-A6A7-4282515D9473}" dt="2022-08-01T12:47:46.360" v="176"/>
          <ac:spMkLst>
            <pc:docMk/>
            <pc:sldMk cId="1265498924" sldId="263"/>
            <ac:spMk id="73" creationId="{E223798C-12AD-4B0C-A50C-D676347D67CF}"/>
          </ac:spMkLst>
        </pc:spChg>
        <pc:spChg chg="add">
          <ac:chgData name="Roman Zhigalov" userId="1f97e9fdf7779aa5" providerId="LiveId" clId="{744AD626-8655-4A1C-A6A7-4282515D9473}" dt="2022-08-01T12:47:49.641" v="177" actId="26606"/>
          <ac:spMkLst>
            <pc:docMk/>
            <pc:sldMk cId="1265498924" sldId="263"/>
            <ac:spMk id="20487" creationId="{AB45A142-4255-493C-8284-5D566C121B10}"/>
          </ac:spMkLst>
        </pc:spChg>
        <pc:picChg chg="mod">
          <ac:chgData name="Roman Zhigalov" userId="1f97e9fdf7779aa5" providerId="LiveId" clId="{744AD626-8655-4A1C-A6A7-4282515D9473}" dt="2022-08-01T12:47:49.641" v="177" actId="26606"/>
          <ac:picMkLst>
            <pc:docMk/>
            <pc:sldMk cId="1265498924" sldId="263"/>
            <ac:picMk id="20482" creationId="{5937CF7B-9E71-4CF4-AEF5-A9CFDE682D9D}"/>
          </ac:picMkLst>
        </pc:picChg>
        <pc:cxnChg chg="add">
          <ac:chgData name="Roman Zhigalov" userId="1f97e9fdf7779aa5" providerId="LiveId" clId="{744AD626-8655-4A1C-A6A7-4282515D9473}" dt="2022-08-01T12:47:49.641" v="177" actId="26606"/>
          <ac:cxnSpMkLst>
            <pc:docMk/>
            <pc:sldMk cId="1265498924" sldId="263"/>
            <ac:cxnSpMk id="20489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744AD626-8655-4A1C-A6A7-4282515D9473}" dt="2022-08-01T12:48:13.098" v="186" actId="26606"/>
        <pc:sldMkLst>
          <pc:docMk/>
          <pc:sldMk cId="2038424831" sldId="264"/>
        </pc:sldMkLst>
        <pc:spChg chg="mod">
          <ac:chgData name="Roman Zhigalov" userId="1f97e9fdf7779aa5" providerId="LiveId" clId="{744AD626-8655-4A1C-A6A7-4282515D9473}" dt="2022-08-01T12:48:13.098" v="186" actId="26606"/>
          <ac:spMkLst>
            <pc:docMk/>
            <pc:sldMk cId="2038424831" sldId="264"/>
            <ac:spMk id="2" creationId="{83005C83-4BBE-4ECE-B2D8-8922CA171BD2}"/>
          </ac:spMkLst>
        </pc:spChg>
        <pc:spChg chg="add del">
          <ac:chgData name="Roman Zhigalov" userId="1f97e9fdf7779aa5" providerId="LiveId" clId="{744AD626-8655-4A1C-A6A7-4282515D9473}" dt="2022-08-01T12:48:13.098" v="186" actId="26606"/>
          <ac:spMkLst>
            <pc:docMk/>
            <pc:sldMk cId="2038424831" sldId="264"/>
            <ac:spMk id="18436" creationId="{AB45A142-4255-493C-8284-5D566C121B10}"/>
          </ac:spMkLst>
        </pc:spChg>
        <pc:spChg chg="del">
          <ac:chgData name="Roman Zhigalov" userId="1f97e9fdf7779aa5" providerId="LiveId" clId="{744AD626-8655-4A1C-A6A7-4282515D9473}" dt="2022-08-01T12:47:56.024" v="179"/>
          <ac:spMkLst>
            <pc:docMk/>
            <pc:sldMk cId="2038424831" sldId="264"/>
            <ac:spMk id="18439" creationId="{16C5FA50-8D52-4617-AF91-5C7B1C8352F1}"/>
          </ac:spMkLst>
        </pc:spChg>
        <pc:spChg chg="del">
          <ac:chgData name="Roman Zhigalov" userId="1f97e9fdf7779aa5" providerId="LiveId" clId="{744AD626-8655-4A1C-A6A7-4282515D9473}" dt="2022-08-01T12:47:56.024" v="179"/>
          <ac:spMkLst>
            <pc:docMk/>
            <pc:sldMk cId="2038424831" sldId="264"/>
            <ac:spMk id="18440" creationId="{E223798C-12AD-4B0C-A50C-D676347D67CF}"/>
          </ac:spMkLst>
        </pc:spChg>
        <pc:spChg chg="add">
          <ac:chgData name="Roman Zhigalov" userId="1f97e9fdf7779aa5" providerId="LiveId" clId="{744AD626-8655-4A1C-A6A7-4282515D9473}" dt="2022-08-01T12:48:13.098" v="186" actId="26606"/>
          <ac:spMkLst>
            <pc:docMk/>
            <pc:sldMk cId="2038424831" sldId="264"/>
            <ac:spMk id="18446" creationId="{AB45A142-4255-493C-8284-5D566C121B10}"/>
          </ac:spMkLst>
        </pc:spChg>
        <pc:picChg chg="mod">
          <ac:chgData name="Roman Zhigalov" userId="1f97e9fdf7779aa5" providerId="LiveId" clId="{744AD626-8655-4A1C-A6A7-4282515D9473}" dt="2022-08-01T12:48:13.098" v="186" actId="26606"/>
          <ac:picMkLst>
            <pc:docMk/>
            <pc:sldMk cId="2038424831" sldId="264"/>
            <ac:picMk id="18434" creationId="{AB664240-7A52-4BA4-92DB-542A704C5072}"/>
          </ac:picMkLst>
        </pc:picChg>
        <pc:cxnChg chg="add del">
          <ac:chgData name="Roman Zhigalov" userId="1f97e9fdf7779aa5" providerId="LiveId" clId="{744AD626-8655-4A1C-A6A7-4282515D9473}" dt="2022-08-01T12:48:13.098" v="186" actId="26606"/>
          <ac:cxnSpMkLst>
            <pc:docMk/>
            <pc:sldMk cId="2038424831" sldId="264"/>
            <ac:cxnSpMk id="18441" creationId="{38FB9660-F42F-4313-BBC4-47C007FE484C}"/>
          </ac:cxnSpMkLst>
        </pc:cxnChg>
        <pc:cxnChg chg="add">
          <ac:chgData name="Roman Zhigalov" userId="1f97e9fdf7779aa5" providerId="LiveId" clId="{744AD626-8655-4A1C-A6A7-4282515D9473}" dt="2022-08-01T12:48:13.098" v="186" actId="26606"/>
          <ac:cxnSpMkLst>
            <pc:docMk/>
            <pc:sldMk cId="2038424831" sldId="264"/>
            <ac:cxnSpMk id="18448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744AD626-8655-4A1C-A6A7-4282515D9473}" dt="2022-08-01T12:48:06.900" v="185" actId="26606"/>
        <pc:sldMkLst>
          <pc:docMk/>
          <pc:sldMk cId="782093399" sldId="265"/>
        </pc:sldMkLst>
        <pc:spChg chg="mod">
          <ac:chgData name="Roman Zhigalov" userId="1f97e9fdf7779aa5" providerId="LiveId" clId="{744AD626-8655-4A1C-A6A7-4282515D9473}" dt="2022-08-01T12:48:06.900" v="185" actId="26606"/>
          <ac:spMkLst>
            <pc:docMk/>
            <pc:sldMk cId="782093399" sldId="265"/>
            <ac:spMk id="2" creationId="{DED7BA44-0A94-4F91-BE0D-7F343523109C}"/>
          </ac:spMkLst>
        </pc:spChg>
        <pc:spChg chg="del">
          <ac:chgData name="Roman Zhigalov" userId="1f97e9fdf7779aa5" providerId="LiveId" clId="{744AD626-8655-4A1C-A6A7-4282515D9473}" dt="2022-08-01T12:48:03.601" v="182"/>
          <ac:spMkLst>
            <pc:docMk/>
            <pc:sldMk cId="782093399" sldId="265"/>
            <ac:spMk id="71" creationId="{16C5FA50-8D52-4617-AF91-5C7B1C8352F1}"/>
          </ac:spMkLst>
        </pc:spChg>
        <pc:spChg chg="del">
          <ac:chgData name="Roman Zhigalov" userId="1f97e9fdf7779aa5" providerId="LiveId" clId="{744AD626-8655-4A1C-A6A7-4282515D9473}" dt="2022-08-01T12:48:03.601" v="182"/>
          <ac:spMkLst>
            <pc:docMk/>
            <pc:sldMk cId="782093399" sldId="265"/>
            <ac:spMk id="73" creationId="{E223798C-12AD-4B0C-A50C-D676347D67CF}"/>
          </ac:spMkLst>
        </pc:spChg>
        <pc:spChg chg="add del">
          <ac:chgData name="Roman Zhigalov" userId="1f97e9fdf7779aa5" providerId="LiveId" clId="{744AD626-8655-4A1C-A6A7-4282515D9473}" dt="2022-08-01T12:48:06.888" v="184" actId="26606"/>
          <ac:spMkLst>
            <pc:docMk/>
            <pc:sldMk cId="782093399" sldId="265"/>
            <ac:spMk id="19463" creationId="{AB45A142-4255-493C-8284-5D566C121B10}"/>
          </ac:spMkLst>
        </pc:spChg>
        <pc:spChg chg="add">
          <ac:chgData name="Roman Zhigalov" userId="1f97e9fdf7779aa5" providerId="LiveId" clId="{744AD626-8655-4A1C-A6A7-4282515D9473}" dt="2022-08-01T12:48:06.900" v="185" actId="26606"/>
          <ac:spMkLst>
            <pc:docMk/>
            <pc:sldMk cId="782093399" sldId="265"/>
            <ac:spMk id="19467" creationId="{AB45A142-4255-493C-8284-5D566C121B10}"/>
          </ac:spMkLst>
        </pc:spChg>
        <pc:picChg chg="mod">
          <ac:chgData name="Roman Zhigalov" userId="1f97e9fdf7779aa5" providerId="LiveId" clId="{744AD626-8655-4A1C-A6A7-4282515D9473}" dt="2022-08-01T12:48:06.900" v="185" actId="26606"/>
          <ac:picMkLst>
            <pc:docMk/>
            <pc:sldMk cId="782093399" sldId="265"/>
            <ac:picMk id="19458" creationId="{C639D871-76E5-4B7C-8872-DE714FB6D21F}"/>
          </ac:picMkLst>
        </pc:picChg>
        <pc:cxnChg chg="add del">
          <ac:chgData name="Roman Zhigalov" userId="1f97e9fdf7779aa5" providerId="LiveId" clId="{744AD626-8655-4A1C-A6A7-4282515D9473}" dt="2022-08-01T12:48:06.888" v="184" actId="26606"/>
          <ac:cxnSpMkLst>
            <pc:docMk/>
            <pc:sldMk cId="782093399" sldId="265"/>
            <ac:cxnSpMk id="19465" creationId="{38FB9660-F42F-4313-BBC4-47C007FE484C}"/>
          </ac:cxnSpMkLst>
        </pc:cxnChg>
        <pc:cxnChg chg="add">
          <ac:chgData name="Roman Zhigalov" userId="1f97e9fdf7779aa5" providerId="LiveId" clId="{744AD626-8655-4A1C-A6A7-4282515D9473}" dt="2022-08-01T12:48:06.900" v="185" actId="26606"/>
          <ac:cxnSpMkLst>
            <pc:docMk/>
            <pc:sldMk cId="782093399" sldId="265"/>
            <ac:cxnSpMk id="19468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744AD626-8655-4A1C-A6A7-4282515D9473}" dt="2022-08-01T12:48:31.376" v="191" actId="26606"/>
        <pc:sldMkLst>
          <pc:docMk/>
          <pc:sldMk cId="354188753" sldId="266"/>
        </pc:sldMkLst>
        <pc:spChg chg="mod">
          <ac:chgData name="Roman Zhigalov" userId="1f97e9fdf7779aa5" providerId="LiveId" clId="{744AD626-8655-4A1C-A6A7-4282515D9473}" dt="2022-08-01T12:48:31.376" v="191" actId="26606"/>
          <ac:spMkLst>
            <pc:docMk/>
            <pc:sldMk cId="354188753" sldId="266"/>
            <ac:spMk id="2" creationId="{E546C52B-9F66-4E20-91A7-C0B181F618F4}"/>
          </ac:spMkLst>
        </pc:spChg>
        <pc:spChg chg="mod">
          <ac:chgData name="Roman Zhigalov" userId="1f97e9fdf7779aa5" providerId="LiveId" clId="{744AD626-8655-4A1C-A6A7-4282515D9473}" dt="2022-08-01T12:48:31.376" v="191" actId="26606"/>
          <ac:spMkLst>
            <pc:docMk/>
            <pc:sldMk cId="354188753" sldId="266"/>
            <ac:spMk id="3" creationId="{6229D88A-B234-4309-ABE6-DD9F30B78D98}"/>
          </ac:spMkLst>
        </pc:spChg>
        <pc:spChg chg="add del">
          <ac:chgData name="Roman Zhigalov" userId="1f97e9fdf7779aa5" providerId="LiveId" clId="{744AD626-8655-4A1C-A6A7-4282515D9473}" dt="2022-08-01T12:48:31.358" v="190" actId="26606"/>
          <ac:spMkLst>
            <pc:docMk/>
            <pc:sldMk cId="354188753" sldId="266"/>
            <ac:spMk id="5" creationId="{777A147A-9ED8-46B4-8660-1B3C2AA880B5}"/>
          </ac:spMkLst>
        </pc:spChg>
        <pc:spChg chg="add del">
          <ac:chgData name="Roman Zhigalov" userId="1f97e9fdf7779aa5" providerId="LiveId" clId="{744AD626-8655-4A1C-A6A7-4282515D9473}" dt="2022-08-01T12:48:31.358" v="190" actId="26606"/>
          <ac:spMkLst>
            <pc:docMk/>
            <pc:sldMk cId="354188753" sldId="266"/>
            <ac:spMk id="6" creationId="{5D6C15A0-C087-4593-8414-2B4EC1CDC3DE}"/>
          </ac:spMkLst>
        </pc:spChg>
        <pc:spChg chg="del">
          <ac:chgData name="Roman Zhigalov" userId="1f97e9fdf7779aa5" providerId="LiveId" clId="{744AD626-8655-4A1C-A6A7-4282515D9473}" dt="2022-08-01T12:48:25.785" v="188"/>
          <ac:spMkLst>
            <pc:docMk/>
            <pc:sldMk cId="354188753" sldId="266"/>
            <ac:spMk id="8" creationId="{8B9AA7C6-5E5A-498E-A6DF-A943376E09BC}"/>
          </ac:spMkLst>
        </pc:spChg>
        <pc:spChg chg="add">
          <ac:chgData name="Roman Zhigalov" userId="1f97e9fdf7779aa5" providerId="LiveId" clId="{744AD626-8655-4A1C-A6A7-4282515D9473}" dt="2022-08-01T12:48:31.376" v="191" actId="26606"/>
          <ac:spMkLst>
            <pc:docMk/>
            <pc:sldMk cId="354188753" sldId="266"/>
            <ac:spMk id="9" creationId="{6A1473A6-3F22-483E-8A30-80B9D2B14592}"/>
          </ac:spMkLst>
        </pc:spChg>
        <pc:spChg chg="del">
          <ac:chgData name="Roman Zhigalov" userId="1f97e9fdf7779aa5" providerId="LiveId" clId="{744AD626-8655-4A1C-A6A7-4282515D9473}" dt="2022-08-01T12:48:25.785" v="188"/>
          <ac:spMkLst>
            <pc:docMk/>
            <pc:sldMk cId="354188753" sldId="266"/>
            <ac:spMk id="14" creationId="{81E140AE-0ABF-47C8-BF32-7D2F0CF2BA44}"/>
          </ac:spMkLst>
        </pc:spChg>
        <pc:spChg chg="del">
          <ac:chgData name="Roman Zhigalov" userId="1f97e9fdf7779aa5" providerId="LiveId" clId="{744AD626-8655-4A1C-A6A7-4282515D9473}" dt="2022-08-01T12:48:25.785" v="188"/>
          <ac:spMkLst>
            <pc:docMk/>
            <pc:sldMk cId="354188753" sldId="266"/>
            <ac:spMk id="16" creationId="{CBC4F608-B4B8-48C3-9572-C0F061B1CD99}"/>
          </ac:spMkLst>
        </pc:spChg>
        <pc:grpChg chg="del">
          <ac:chgData name="Roman Zhigalov" userId="1f97e9fdf7779aa5" providerId="LiveId" clId="{744AD626-8655-4A1C-A6A7-4282515D9473}" dt="2022-08-01T12:48:25.785" v="188"/>
          <ac:grpSpMkLst>
            <pc:docMk/>
            <pc:sldMk cId="354188753" sldId="266"/>
            <ac:grpSpMk id="10" creationId="{83EAB11A-76F7-48F4-9B4F-5BFDF4BF9670}"/>
          </ac:grpSpMkLst>
        </pc:grpChg>
        <pc:grpChg chg="add">
          <ac:chgData name="Roman Zhigalov" userId="1f97e9fdf7779aa5" providerId="LiveId" clId="{744AD626-8655-4A1C-A6A7-4282515D9473}" dt="2022-08-01T12:48:31.376" v="191" actId="26606"/>
          <ac:grpSpMkLst>
            <pc:docMk/>
            <pc:sldMk cId="354188753" sldId="266"/>
            <ac:grpSpMk id="15" creationId="{AA1375E3-3E53-4D75-BAB7-E5929BFCB25F}"/>
          </ac:grpSpMkLst>
        </pc:grpChg>
      </pc:sldChg>
      <pc:sldChg chg="addSp delSp modSp add mod setBg delDesignElem">
        <pc:chgData name="Roman Zhigalov" userId="1f97e9fdf7779aa5" providerId="LiveId" clId="{744AD626-8655-4A1C-A6A7-4282515D9473}" dt="2022-08-01T12:48:40.261" v="194" actId="26606"/>
        <pc:sldMkLst>
          <pc:docMk/>
          <pc:sldMk cId="2798554231" sldId="267"/>
        </pc:sldMkLst>
        <pc:spChg chg="mod">
          <ac:chgData name="Roman Zhigalov" userId="1f97e9fdf7779aa5" providerId="LiveId" clId="{744AD626-8655-4A1C-A6A7-4282515D9473}" dt="2022-08-01T12:48:40.261" v="194" actId="26606"/>
          <ac:spMkLst>
            <pc:docMk/>
            <pc:sldMk cId="2798554231" sldId="267"/>
            <ac:spMk id="2" creationId="{68C04B65-AF8B-4A8C-B57E-22FB22C15710}"/>
          </ac:spMkLst>
        </pc:spChg>
        <pc:spChg chg="mod">
          <ac:chgData name="Roman Zhigalov" userId="1f97e9fdf7779aa5" providerId="LiveId" clId="{744AD626-8655-4A1C-A6A7-4282515D9473}" dt="2022-08-01T12:48:40.261" v="194" actId="26606"/>
          <ac:spMkLst>
            <pc:docMk/>
            <pc:sldMk cId="2798554231" sldId="267"/>
            <ac:spMk id="3" creationId="{422517E4-1F3E-4C97-81F3-CCB9341CCA0A}"/>
          </ac:spMkLst>
        </pc:spChg>
        <pc:spChg chg="add">
          <ac:chgData name="Roman Zhigalov" userId="1f97e9fdf7779aa5" providerId="LiveId" clId="{744AD626-8655-4A1C-A6A7-4282515D9473}" dt="2022-08-01T12:48:40.261" v="194" actId="26606"/>
          <ac:spMkLst>
            <pc:docMk/>
            <pc:sldMk cId="2798554231" sldId="267"/>
            <ac:spMk id="8" creationId="{6A1473A6-3F22-483E-8A30-80B9D2B14592}"/>
          </ac:spMkLst>
        </pc:spChg>
        <pc:spChg chg="del">
          <ac:chgData name="Roman Zhigalov" userId="1f97e9fdf7779aa5" providerId="LiveId" clId="{744AD626-8655-4A1C-A6A7-4282515D9473}" dt="2022-08-01T12:48:38.505" v="193"/>
          <ac:spMkLst>
            <pc:docMk/>
            <pc:sldMk cId="2798554231" sldId="267"/>
            <ac:spMk id="18" creationId="{DBF61EA3-B236-439E-9C0B-340980D56BEE}"/>
          </ac:spMkLst>
        </pc:spChg>
        <pc:spChg chg="del">
          <ac:chgData name="Roman Zhigalov" userId="1f97e9fdf7779aa5" providerId="LiveId" clId="{744AD626-8655-4A1C-A6A7-4282515D9473}" dt="2022-08-01T12:48:38.505" v="193"/>
          <ac:spMkLst>
            <pc:docMk/>
            <pc:sldMk cId="2798554231" sldId="267"/>
            <ac:spMk id="20" creationId="{E659831F-0D9A-4C63-9EBB-8435B85A440F}"/>
          </ac:spMkLst>
        </pc:spChg>
        <pc:grpChg chg="add">
          <ac:chgData name="Roman Zhigalov" userId="1f97e9fdf7779aa5" providerId="LiveId" clId="{744AD626-8655-4A1C-A6A7-4282515D9473}" dt="2022-08-01T12:48:40.261" v="194" actId="26606"/>
          <ac:grpSpMkLst>
            <pc:docMk/>
            <pc:sldMk cId="2798554231" sldId="267"/>
            <ac:grpSpMk id="10" creationId="{AA1375E3-3E53-4D75-BAB7-E5929BFCB25F}"/>
          </ac:grpSpMkLst>
        </pc:grpChg>
        <pc:grpChg chg="del">
          <ac:chgData name="Roman Zhigalov" userId="1f97e9fdf7779aa5" providerId="LiveId" clId="{744AD626-8655-4A1C-A6A7-4282515D9473}" dt="2022-08-01T12:48:38.505" v="193"/>
          <ac:grpSpMkLst>
            <pc:docMk/>
            <pc:sldMk cId="2798554231" sldId="267"/>
            <ac:grpSpMk id="19" creationId="{28FAF094-D087-493F-8DF9-A486C2D6BBAA}"/>
          </ac:grpSpMkLst>
        </pc:grpChg>
      </pc:sldChg>
      <pc:sldChg chg="addSp delSp modSp new mod setBg">
        <pc:chgData name="Roman Zhigalov" userId="1f97e9fdf7779aa5" providerId="LiveId" clId="{744AD626-8655-4A1C-A6A7-4282515D9473}" dt="2022-08-01T12:50:13.457" v="228" actId="26606"/>
        <pc:sldMkLst>
          <pc:docMk/>
          <pc:sldMk cId="1278776697" sldId="268"/>
        </pc:sldMkLst>
        <pc:spChg chg="mod">
          <ac:chgData name="Roman Zhigalov" userId="1f97e9fdf7779aa5" providerId="LiveId" clId="{744AD626-8655-4A1C-A6A7-4282515D9473}" dt="2022-08-01T12:50:13.457" v="228" actId="26606"/>
          <ac:spMkLst>
            <pc:docMk/>
            <pc:sldMk cId="1278776697" sldId="268"/>
            <ac:spMk id="2" creationId="{4149BBD3-20EC-DC0C-04F6-D46FAD1AD502}"/>
          </ac:spMkLst>
        </pc:spChg>
        <pc:spChg chg="del">
          <ac:chgData name="Roman Zhigalov" userId="1f97e9fdf7779aa5" providerId="LiveId" clId="{744AD626-8655-4A1C-A6A7-4282515D9473}" dt="2022-08-01T12:49:58.273" v="227"/>
          <ac:spMkLst>
            <pc:docMk/>
            <pc:sldMk cId="1278776697" sldId="268"/>
            <ac:spMk id="3" creationId="{0AF33164-F655-F27B-F00F-ED9CA43F32F2}"/>
          </ac:spMkLst>
        </pc:spChg>
        <pc:spChg chg="add">
          <ac:chgData name="Roman Zhigalov" userId="1f97e9fdf7779aa5" providerId="LiveId" clId="{744AD626-8655-4A1C-A6A7-4282515D9473}" dt="2022-08-01T12:50:13.457" v="228" actId="26606"/>
          <ac:spMkLst>
            <pc:docMk/>
            <pc:sldMk cId="1278776697" sldId="268"/>
            <ac:spMk id="2055" creationId="{D4771268-CB57-404A-9271-370EB28F6090}"/>
          </ac:spMkLst>
        </pc:spChg>
        <pc:picChg chg="add mod">
          <ac:chgData name="Roman Zhigalov" userId="1f97e9fdf7779aa5" providerId="LiveId" clId="{744AD626-8655-4A1C-A6A7-4282515D9473}" dt="2022-08-01T12:50:13.457" v="228" actId="26606"/>
          <ac:picMkLst>
            <pc:docMk/>
            <pc:sldMk cId="1278776697" sldId="268"/>
            <ac:picMk id="2050" creationId="{935F3943-35DF-6708-CC9C-90D7E675D706}"/>
          </ac:picMkLst>
        </pc:picChg>
      </pc:sldChg>
      <pc:sldChg chg="addSp delSp modSp new mod setBg">
        <pc:chgData name="Roman Zhigalov" userId="1f97e9fdf7779aa5" providerId="LiveId" clId="{744AD626-8655-4A1C-A6A7-4282515D9473}" dt="2022-08-01T12:52:36.001" v="231" actId="26606"/>
        <pc:sldMkLst>
          <pc:docMk/>
          <pc:sldMk cId="2179532000" sldId="269"/>
        </pc:sldMkLst>
        <pc:spChg chg="del">
          <ac:chgData name="Roman Zhigalov" userId="1f97e9fdf7779aa5" providerId="LiveId" clId="{744AD626-8655-4A1C-A6A7-4282515D9473}" dt="2022-08-01T12:52:36.001" v="231" actId="26606"/>
          <ac:spMkLst>
            <pc:docMk/>
            <pc:sldMk cId="2179532000" sldId="269"/>
            <ac:spMk id="2" creationId="{FAB7B2B9-BB8B-331E-2294-9AB312FFC6F7}"/>
          </ac:spMkLst>
        </pc:spChg>
        <pc:spChg chg="del">
          <ac:chgData name="Roman Zhigalov" userId="1f97e9fdf7779aa5" providerId="LiveId" clId="{744AD626-8655-4A1C-A6A7-4282515D9473}" dt="2022-08-01T12:50:18.521" v="230"/>
          <ac:spMkLst>
            <pc:docMk/>
            <pc:sldMk cId="2179532000" sldId="269"/>
            <ac:spMk id="3" creationId="{7FBC729B-D105-6D92-4E18-170DCBE5B400}"/>
          </ac:spMkLst>
        </pc:spChg>
        <pc:spChg chg="add">
          <ac:chgData name="Roman Zhigalov" userId="1f97e9fdf7779aa5" providerId="LiveId" clId="{744AD626-8655-4A1C-A6A7-4282515D9473}" dt="2022-08-01T12:52:36.001" v="231" actId="26606"/>
          <ac:spMkLst>
            <pc:docMk/>
            <pc:sldMk cId="2179532000" sldId="269"/>
            <ac:spMk id="3079" creationId="{42A4FC2C-047E-45A5-965D-8E1E3BF09BC6}"/>
          </ac:spMkLst>
        </pc:spChg>
        <pc:picChg chg="add mod">
          <ac:chgData name="Roman Zhigalov" userId="1f97e9fdf7779aa5" providerId="LiveId" clId="{744AD626-8655-4A1C-A6A7-4282515D9473}" dt="2022-08-01T12:52:36.001" v="231" actId="26606"/>
          <ac:picMkLst>
            <pc:docMk/>
            <pc:sldMk cId="2179532000" sldId="269"/>
            <ac:picMk id="3074" creationId="{2B6F175C-CE99-75B7-85D7-69850A8B0772}"/>
          </ac:picMkLst>
        </pc:picChg>
      </pc:sldChg>
      <pc:sldChg chg="addSp modSp new mod setBg">
        <pc:chgData name="Roman Zhigalov" userId="1f97e9fdf7779aa5" providerId="LiveId" clId="{744AD626-8655-4A1C-A6A7-4282515D9473}" dt="2022-08-01T12:53:14.430" v="249" actId="26606"/>
        <pc:sldMkLst>
          <pc:docMk/>
          <pc:sldMk cId="2706824521" sldId="270"/>
        </pc:sldMkLst>
        <pc:spChg chg="mo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2" creationId="{8CF9AC8C-738B-8BCA-1889-48B0FB3EC443}"/>
          </ac:spMkLst>
        </pc:spChg>
        <pc:spChg chg="mo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3" creationId="{4321990C-56C5-56C8-EF90-DE59A14F0982}"/>
          </ac:spMkLst>
        </pc:spChg>
        <pc:spChg chg="ad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2:53:14.430" v="249" actId="26606"/>
          <ac:spMkLst>
            <pc:docMk/>
            <pc:sldMk cId="2706824521" sldId="270"/>
            <ac:spMk id="16" creationId="{93A3D4BE-AF25-4F9A-9C29-1145CCE24A28}"/>
          </ac:spMkLst>
        </pc:spChg>
      </pc:sldChg>
      <pc:sldChg chg="addSp delSp modSp new mod setBg">
        <pc:chgData name="Roman Zhigalov" userId="1f97e9fdf7779aa5" providerId="LiveId" clId="{744AD626-8655-4A1C-A6A7-4282515D9473}" dt="2022-08-01T13:25:22.278" v="254" actId="26606"/>
        <pc:sldMkLst>
          <pc:docMk/>
          <pc:sldMk cId="3478278623" sldId="271"/>
        </pc:sldMkLst>
        <pc:spChg chg="mod ord">
          <ac:chgData name="Roman Zhigalov" userId="1f97e9fdf7779aa5" providerId="LiveId" clId="{744AD626-8655-4A1C-A6A7-4282515D9473}" dt="2022-08-01T13:25:22.278" v="254" actId="26606"/>
          <ac:spMkLst>
            <pc:docMk/>
            <pc:sldMk cId="3478278623" sldId="271"/>
            <ac:spMk id="2" creationId="{DF3E6F38-63F6-844E-BA61-13FBE7B50757}"/>
          </ac:spMkLst>
        </pc:spChg>
        <pc:spChg chg="del">
          <ac:chgData name="Roman Zhigalov" userId="1f97e9fdf7779aa5" providerId="LiveId" clId="{744AD626-8655-4A1C-A6A7-4282515D9473}" dt="2022-08-01T13:24:57.720" v="251"/>
          <ac:spMkLst>
            <pc:docMk/>
            <pc:sldMk cId="3478278623" sldId="271"/>
            <ac:spMk id="3" creationId="{51B2714E-B3D2-6E6E-0983-5B30C9469C25}"/>
          </ac:spMkLst>
        </pc:spChg>
        <pc:spChg chg="add">
          <ac:chgData name="Roman Zhigalov" userId="1f97e9fdf7779aa5" providerId="LiveId" clId="{744AD626-8655-4A1C-A6A7-4282515D9473}" dt="2022-08-01T13:25:22.278" v="254" actId="26606"/>
          <ac:spMkLst>
            <pc:docMk/>
            <pc:sldMk cId="3478278623" sldId="271"/>
            <ac:spMk id="4103" creationId="{37C89E4B-3C9F-44B9-8B86-D9E3D112D8EC}"/>
          </ac:spMkLst>
        </pc:spChg>
        <pc:picChg chg="add mod">
          <ac:chgData name="Roman Zhigalov" userId="1f97e9fdf7779aa5" providerId="LiveId" clId="{744AD626-8655-4A1C-A6A7-4282515D9473}" dt="2022-08-01T13:25:22.278" v="254" actId="26606"/>
          <ac:picMkLst>
            <pc:docMk/>
            <pc:sldMk cId="3478278623" sldId="271"/>
            <ac:picMk id="4098" creationId="{72D918CB-2C06-980A-9AA2-E11A776B4124}"/>
          </ac:picMkLst>
        </pc:picChg>
        <pc:cxnChg chg="add">
          <ac:chgData name="Roman Zhigalov" userId="1f97e9fdf7779aa5" providerId="LiveId" clId="{744AD626-8655-4A1C-A6A7-4282515D9473}" dt="2022-08-01T13:25:22.278" v="254" actId="26606"/>
          <ac:cxnSpMkLst>
            <pc:docMk/>
            <pc:sldMk cId="3478278623" sldId="271"/>
            <ac:cxnSpMk id="4105" creationId="{AA2EAA10-076F-46BD-8F0F-B9A2FB77A85C}"/>
          </ac:cxnSpMkLst>
        </pc:cxnChg>
        <pc:cxnChg chg="add">
          <ac:chgData name="Roman Zhigalov" userId="1f97e9fdf7779aa5" providerId="LiveId" clId="{744AD626-8655-4A1C-A6A7-4282515D9473}" dt="2022-08-01T13:25:22.278" v="254" actId="26606"/>
          <ac:cxnSpMkLst>
            <pc:docMk/>
            <pc:sldMk cId="3478278623" sldId="271"/>
            <ac:cxnSpMk id="4107" creationId="{D891E407-403B-4764-86C9-33A56D3BCAA3}"/>
          </ac:cxnSpMkLst>
        </pc:cxnChg>
      </pc:sldChg>
      <pc:sldChg chg="addSp delSp modSp new mod setBg modClrScheme chgLayout">
        <pc:chgData name="Roman Zhigalov" userId="1f97e9fdf7779aa5" providerId="LiveId" clId="{744AD626-8655-4A1C-A6A7-4282515D9473}" dt="2022-08-01T13:26:36.702" v="301" actId="27614"/>
        <pc:sldMkLst>
          <pc:docMk/>
          <pc:sldMk cId="1417931933" sldId="272"/>
        </pc:sldMkLst>
        <pc:spChg chg="mod ord">
          <ac:chgData name="Roman Zhigalov" userId="1f97e9fdf7779aa5" providerId="LiveId" clId="{744AD626-8655-4A1C-A6A7-4282515D9473}" dt="2022-08-01T13:26:34.223" v="300" actId="26606"/>
          <ac:spMkLst>
            <pc:docMk/>
            <pc:sldMk cId="1417931933" sldId="272"/>
            <ac:spMk id="2" creationId="{A3615DB7-9DCA-32BF-BAF8-8C9AF76DF5BB}"/>
          </ac:spMkLst>
        </pc:spChg>
        <pc:spChg chg="del">
          <ac:chgData name="Roman Zhigalov" userId="1f97e9fdf7779aa5" providerId="LiveId" clId="{744AD626-8655-4A1C-A6A7-4282515D9473}" dt="2022-08-01T13:25:59.577" v="256"/>
          <ac:spMkLst>
            <pc:docMk/>
            <pc:sldMk cId="1417931933" sldId="272"/>
            <ac:spMk id="3" creationId="{B323606F-502A-B971-33DF-568A205A62BC}"/>
          </ac:spMkLst>
        </pc:spChg>
        <pc:spChg chg="add del mod ord">
          <ac:chgData name="Roman Zhigalov" userId="1f97e9fdf7779aa5" providerId="LiveId" clId="{744AD626-8655-4A1C-A6A7-4282515D9473}" dt="2022-08-01T13:26:21.975" v="286"/>
          <ac:spMkLst>
            <pc:docMk/>
            <pc:sldMk cId="1417931933" sldId="272"/>
            <ac:spMk id="4" creationId="{AF9B18BD-64A0-FBCC-8C5D-E4A83F6B0E7B}"/>
          </ac:spMkLst>
        </pc:spChg>
        <pc:spChg chg="add">
          <ac:chgData name="Roman Zhigalov" userId="1f97e9fdf7779aa5" providerId="LiveId" clId="{744AD626-8655-4A1C-A6A7-4282515D9473}" dt="2022-08-01T13:26:34.223" v="300" actId="26606"/>
          <ac:spMkLst>
            <pc:docMk/>
            <pc:sldMk cId="1417931933" sldId="272"/>
            <ac:spMk id="5129" creationId="{823AC064-BC96-4F32-8AE1-B2FD38754823}"/>
          </ac:spMkLst>
        </pc:spChg>
        <pc:picChg chg="add mod ord">
          <ac:chgData name="Roman Zhigalov" userId="1f97e9fdf7779aa5" providerId="LiveId" clId="{744AD626-8655-4A1C-A6A7-4282515D9473}" dt="2022-08-01T13:26:36.702" v="301" actId="27614"/>
          <ac:picMkLst>
            <pc:docMk/>
            <pc:sldMk cId="1417931933" sldId="272"/>
            <ac:picMk id="5122" creationId="{197328B3-DEF9-973B-67AC-5124E6754B51}"/>
          </ac:picMkLst>
        </pc:picChg>
        <pc:picChg chg="add mod">
          <ac:chgData name="Roman Zhigalov" userId="1f97e9fdf7779aa5" providerId="LiveId" clId="{744AD626-8655-4A1C-A6A7-4282515D9473}" dt="2022-08-01T13:26:34.223" v="300" actId="26606"/>
          <ac:picMkLst>
            <pc:docMk/>
            <pc:sldMk cId="1417931933" sldId="272"/>
            <ac:picMk id="5124" creationId="{926620DF-6FA6-DB45-F350-024A9EEE3C25}"/>
          </ac:picMkLst>
        </pc:picChg>
        <pc:cxnChg chg="add">
          <ac:chgData name="Roman Zhigalov" userId="1f97e9fdf7779aa5" providerId="LiveId" clId="{744AD626-8655-4A1C-A6A7-4282515D9473}" dt="2022-08-01T13:26:34.223" v="300" actId="26606"/>
          <ac:cxnSpMkLst>
            <pc:docMk/>
            <pc:sldMk cId="1417931933" sldId="272"/>
            <ac:cxnSpMk id="5131" creationId="{7E7C77BC-7138-40B1-A15B-20F57A494629}"/>
          </ac:cxnSpMkLst>
        </pc:cxnChg>
        <pc:cxnChg chg="add">
          <ac:chgData name="Roman Zhigalov" userId="1f97e9fdf7779aa5" providerId="LiveId" clId="{744AD626-8655-4A1C-A6A7-4282515D9473}" dt="2022-08-01T13:26:34.223" v="300" actId="26606"/>
          <ac:cxnSpMkLst>
            <pc:docMk/>
            <pc:sldMk cId="1417931933" sldId="272"/>
            <ac:cxnSpMk id="5133" creationId="{DB146403-F3D6-484B-B2ED-97F9565D0370}"/>
          </ac:cxnSpMkLst>
        </pc:cxnChg>
      </pc:sldChg>
      <pc:sldChg chg="addSp delSp modSp new mod setBg">
        <pc:chgData name="Roman Zhigalov" userId="1f97e9fdf7779aa5" providerId="LiveId" clId="{744AD626-8655-4A1C-A6A7-4282515D9473}" dt="2022-08-01T13:28:45.557" v="350" actId="26606"/>
        <pc:sldMkLst>
          <pc:docMk/>
          <pc:sldMk cId="1048142783" sldId="273"/>
        </pc:sldMkLst>
        <pc:spChg chg="mod">
          <ac:chgData name="Roman Zhigalov" userId="1f97e9fdf7779aa5" providerId="LiveId" clId="{744AD626-8655-4A1C-A6A7-4282515D9473}" dt="2022-08-01T13:28:45.557" v="350" actId="26606"/>
          <ac:spMkLst>
            <pc:docMk/>
            <pc:sldMk cId="1048142783" sldId="273"/>
            <ac:spMk id="2" creationId="{1CB61519-6D71-DA69-DA72-F8785D551421}"/>
          </ac:spMkLst>
        </pc:spChg>
        <pc:spChg chg="del mod">
          <ac:chgData name="Roman Zhigalov" userId="1f97e9fdf7779aa5" providerId="LiveId" clId="{744AD626-8655-4A1C-A6A7-4282515D9473}" dt="2022-08-01T13:27:32.509" v="305"/>
          <ac:spMkLst>
            <pc:docMk/>
            <pc:sldMk cId="1048142783" sldId="273"/>
            <ac:spMk id="3" creationId="{3701C114-25DC-0F4F-9280-23F139DCE669}"/>
          </ac:spMkLst>
        </pc:spChg>
        <pc:spChg chg="del">
          <ac:chgData name="Roman Zhigalov" userId="1f97e9fdf7779aa5" providerId="LiveId" clId="{744AD626-8655-4A1C-A6A7-4282515D9473}" dt="2022-08-01T13:28:31.519" v="329"/>
          <ac:spMkLst>
            <pc:docMk/>
            <pc:sldMk cId="1048142783" sldId="273"/>
            <ac:spMk id="4" creationId="{A736D071-2667-27C5-5B3A-7D4FF9DB2086}"/>
          </ac:spMkLst>
        </pc:spChg>
        <pc:spChg chg="add">
          <ac:chgData name="Roman Zhigalov" userId="1f97e9fdf7779aa5" providerId="LiveId" clId="{744AD626-8655-4A1C-A6A7-4282515D9473}" dt="2022-08-01T13:28:45.557" v="350" actId="26606"/>
          <ac:spMkLst>
            <pc:docMk/>
            <pc:sldMk cId="1048142783" sldId="273"/>
            <ac:spMk id="6153" creationId="{765F4110-C0FC-4D61-ACD2-A7C950EAE908}"/>
          </ac:spMkLst>
        </pc:spChg>
        <pc:picChg chg="add mod">
          <ac:chgData name="Roman Zhigalov" userId="1f97e9fdf7779aa5" providerId="LiveId" clId="{744AD626-8655-4A1C-A6A7-4282515D9473}" dt="2022-08-01T13:28:45.557" v="350" actId="26606"/>
          <ac:picMkLst>
            <pc:docMk/>
            <pc:sldMk cId="1048142783" sldId="273"/>
            <ac:picMk id="6146" creationId="{77E9C1EE-FB67-3F38-B4F0-72A70B3F1D0B}"/>
          </ac:picMkLst>
        </pc:picChg>
        <pc:picChg chg="add mod">
          <ac:chgData name="Roman Zhigalov" userId="1f97e9fdf7779aa5" providerId="LiveId" clId="{744AD626-8655-4A1C-A6A7-4282515D9473}" dt="2022-08-01T13:28:45.557" v="350" actId="26606"/>
          <ac:picMkLst>
            <pc:docMk/>
            <pc:sldMk cId="1048142783" sldId="273"/>
            <ac:picMk id="6148" creationId="{6921BF56-9466-43B2-A810-6BA845C6D4EB}"/>
          </ac:picMkLst>
        </pc:picChg>
        <pc:cxnChg chg="add">
          <ac:chgData name="Roman Zhigalov" userId="1f97e9fdf7779aa5" providerId="LiveId" clId="{744AD626-8655-4A1C-A6A7-4282515D9473}" dt="2022-08-01T13:28:45.557" v="350" actId="26606"/>
          <ac:cxnSpMkLst>
            <pc:docMk/>
            <pc:sldMk cId="1048142783" sldId="273"/>
            <ac:cxnSpMk id="6155" creationId="{CC94CBDB-A76C-499E-95AB-C0A049E3154E}"/>
          </ac:cxnSpMkLst>
        </pc:cxnChg>
      </pc:sldChg>
      <pc:sldChg chg="addSp delSp modSp new mod setBg modClrScheme chgLayout">
        <pc:chgData name="Roman Zhigalov" userId="1f97e9fdf7779aa5" providerId="LiveId" clId="{744AD626-8655-4A1C-A6A7-4282515D9473}" dt="2022-08-01T13:30:50.756" v="434" actId="20577"/>
        <pc:sldMkLst>
          <pc:docMk/>
          <pc:sldMk cId="1520300418" sldId="274"/>
        </pc:sldMkLst>
        <pc:spChg chg="del mod ord">
          <ac:chgData name="Roman Zhigalov" userId="1f97e9fdf7779aa5" providerId="LiveId" clId="{744AD626-8655-4A1C-A6A7-4282515D9473}" dt="2022-08-01T13:29:18.151" v="352" actId="700"/>
          <ac:spMkLst>
            <pc:docMk/>
            <pc:sldMk cId="1520300418" sldId="274"/>
            <ac:spMk id="2" creationId="{28EDEB43-87DF-0EC1-12EB-A02D15C87646}"/>
          </ac:spMkLst>
        </pc:spChg>
        <pc:spChg chg="del mod ord">
          <ac:chgData name="Roman Zhigalov" userId="1f97e9fdf7779aa5" providerId="LiveId" clId="{744AD626-8655-4A1C-A6A7-4282515D9473}" dt="2022-08-01T13:29:18.151" v="352" actId="700"/>
          <ac:spMkLst>
            <pc:docMk/>
            <pc:sldMk cId="1520300418" sldId="274"/>
            <ac:spMk id="3" creationId="{07310827-53D9-69FD-094E-9C8980913628}"/>
          </ac:spMkLst>
        </pc:spChg>
        <pc:spChg chg="add mod ord">
          <ac:chgData name="Roman Zhigalov" userId="1f97e9fdf7779aa5" providerId="LiveId" clId="{744AD626-8655-4A1C-A6A7-4282515D9473}" dt="2022-08-01T13:30:50.756" v="434" actId="20577"/>
          <ac:spMkLst>
            <pc:docMk/>
            <pc:sldMk cId="1520300418" sldId="274"/>
            <ac:spMk id="4" creationId="{7EB04173-2354-FC13-BD36-D4D1CED174F3}"/>
          </ac:spMkLst>
        </pc:spChg>
        <pc:spChg chg="add del mod ord">
          <ac:chgData name="Roman Zhigalov" userId="1f97e9fdf7779aa5" providerId="LiveId" clId="{744AD626-8655-4A1C-A6A7-4282515D9473}" dt="2022-08-01T13:29:41.890" v="403"/>
          <ac:spMkLst>
            <pc:docMk/>
            <pc:sldMk cId="1520300418" sldId="274"/>
            <ac:spMk id="5" creationId="{54938767-110A-8AD2-D150-AC6A0CE5EF9E}"/>
          </ac:spMkLst>
        </pc:spChg>
        <pc:spChg chg="add del mod ord">
          <ac:chgData name="Roman Zhigalov" userId="1f97e9fdf7779aa5" providerId="LiveId" clId="{744AD626-8655-4A1C-A6A7-4282515D9473}" dt="2022-08-01T13:30:13.122" v="405"/>
          <ac:spMkLst>
            <pc:docMk/>
            <pc:sldMk cId="1520300418" sldId="274"/>
            <ac:spMk id="6" creationId="{44F34CD7-927A-3A07-5C49-DEC7FF511358}"/>
          </ac:spMkLst>
        </pc:spChg>
        <pc:spChg chg="add">
          <ac:chgData name="Roman Zhigalov" userId="1f97e9fdf7779aa5" providerId="LiveId" clId="{744AD626-8655-4A1C-A6A7-4282515D9473}" dt="2022-08-01T13:30:31.184" v="406" actId="26606"/>
          <ac:spMkLst>
            <pc:docMk/>
            <pc:sldMk cId="1520300418" sldId="274"/>
            <ac:spMk id="7177" creationId="{823AC064-BC96-4F32-8AE1-B2FD38754823}"/>
          </ac:spMkLst>
        </pc:spChg>
        <pc:picChg chg="add mod ord">
          <ac:chgData name="Roman Zhigalov" userId="1f97e9fdf7779aa5" providerId="LiveId" clId="{744AD626-8655-4A1C-A6A7-4282515D9473}" dt="2022-08-01T13:30:31.184" v="406" actId="26606"/>
          <ac:picMkLst>
            <pc:docMk/>
            <pc:sldMk cId="1520300418" sldId="274"/>
            <ac:picMk id="7170" creationId="{4C58975C-937A-2D1C-B68E-5EAAA0205E39}"/>
          </ac:picMkLst>
        </pc:picChg>
        <pc:picChg chg="add mod">
          <ac:chgData name="Roman Zhigalov" userId="1f97e9fdf7779aa5" providerId="LiveId" clId="{744AD626-8655-4A1C-A6A7-4282515D9473}" dt="2022-08-01T13:30:31.184" v="406" actId="26606"/>
          <ac:picMkLst>
            <pc:docMk/>
            <pc:sldMk cId="1520300418" sldId="274"/>
            <ac:picMk id="7172" creationId="{56DAF6FD-A8DB-1F26-1D4D-59C59A0D7567}"/>
          </ac:picMkLst>
        </pc:picChg>
        <pc:cxnChg chg="add">
          <ac:chgData name="Roman Zhigalov" userId="1f97e9fdf7779aa5" providerId="LiveId" clId="{744AD626-8655-4A1C-A6A7-4282515D9473}" dt="2022-08-01T13:30:31.184" v="406" actId="26606"/>
          <ac:cxnSpMkLst>
            <pc:docMk/>
            <pc:sldMk cId="1520300418" sldId="274"/>
            <ac:cxnSpMk id="7179" creationId="{7E7C77BC-7138-40B1-A15B-20F57A494629}"/>
          </ac:cxnSpMkLst>
        </pc:cxnChg>
        <pc:cxnChg chg="add">
          <ac:chgData name="Roman Zhigalov" userId="1f97e9fdf7779aa5" providerId="LiveId" clId="{744AD626-8655-4A1C-A6A7-4282515D9473}" dt="2022-08-01T13:30:31.184" v="406" actId="26606"/>
          <ac:cxnSpMkLst>
            <pc:docMk/>
            <pc:sldMk cId="1520300418" sldId="274"/>
            <ac:cxnSpMk id="7181" creationId="{DB146403-F3D6-484B-B2ED-97F9565D0370}"/>
          </ac:cxnSpMkLst>
        </pc:cxnChg>
      </pc:sldChg>
      <pc:sldChg chg="addSp delSp modSp new mod setBg modClrScheme chgLayout">
        <pc:chgData name="Roman Zhigalov" userId="1f97e9fdf7779aa5" providerId="LiveId" clId="{744AD626-8655-4A1C-A6A7-4282515D9473}" dt="2022-08-01T13:35:45.282" v="492" actId="26606"/>
        <pc:sldMkLst>
          <pc:docMk/>
          <pc:sldMk cId="3621684057" sldId="275"/>
        </pc:sldMkLst>
        <pc:spChg chg="del mod ord">
          <ac:chgData name="Roman Zhigalov" userId="1f97e9fdf7779aa5" providerId="LiveId" clId="{744AD626-8655-4A1C-A6A7-4282515D9473}" dt="2022-08-01T13:32:55.232" v="436" actId="700"/>
          <ac:spMkLst>
            <pc:docMk/>
            <pc:sldMk cId="3621684057" sldId="275"/>
            <ac:spMk id="2" creationId="{93862C28-2692-2BDB-E761-BDB36EA6B239}"/>
          </ac:spMkLst>
        </pc:spChg>
        <pc:spChg chg="del mod ord">
          <ac:chgData name="Roman Zhigalov" userId="1f97e9fdf7779aa5" providerId="LiveId" clId="{744AD626-8655-4A1C-A6A7-4282515D9473}" dt="2022-08-01T13:32:55.232" v="436" actId="700"/>
          <ac:spMkLst>
            <pc:docMk/>
            <pc:sldMk cId="3621684057" sldId="275"/>
            <ac:spMk id="3" creationId="{2AC8DB6D-C862-68B1-8F9E-F4C109B7D439}"/>
          </ac:spMkLst>
        </pc:spChg>
        <pc:spChg chg="add mod ord">
          <ac:chgData name="Roman Zhigalov" userId="1f97e9fdf7779aa5" providerId="LiveId" clId="{744AD626-8655-4A1C-A6A7-4282515D9473}" dt="2022-08-01T13:35:45.282" v="492" actId="26606"/>
          <ac:spMkLst>
            <pc:docMk/>
            <pc:sldMk cId="3621684057" sldId="275"/>
            <ac:spMk id="4" creationId="{D0EB1354-D5B6-A0EF-EF1B-8A888D3DFF51}"/>
          </ac:spMkLst>
        </pc:spChg>
        <pc:spChg chg="add del mod ord">
          <ac:chgData name="Roman Zhigalov" userId="1f97e9fdf7779aa5" providerId="LiveId" clId="{744AD626-8655-4A1C-A6A7-4282515D9473}" dt="2022-08-01T13:34:20.113" v="451"/>
          <ac:spMkLst>
            <pc:docMk/>
            <pc:sldMk cId="3621684057" sldId="275"/>
            <ac:spMk id="5" creationId="{C9F32A3C-7152-6BA9-9A54-838A9DD140D3}"/>
          </ac:spMkLst>
        </pc:spChg>
        <pc:spChg chg="add del mod ord">
          <ac:chgData name="Roman Zhigalov" userId="1f97e9fdf7779aa5" providerId="LiveId" clId="{744AD626-8655-4A1C-A6A7-4282515D9473}" dt="2022-08-01T13:34:53.722" v="452"/>
          <ac:spMkLst>
            <pc:docMk/>
            <pc:sldMk cId="3621684057" sldId="275"/>
            <ac:spMk id="6" creationId="{7DD6CDAD-40AB-B77B-8B51-4ED050E51466}"/>
          </ac:spMkLst>
        </pc:spChg>
        <pc:spChg chg="add">
          <ac:chgData name="Roman Zhigalov" userId="1f97e9fdf7779aa5" providerId="LiveId" clId="{744AD626-8655-4A1C-A6A7-4282515D9473}" dt="2022-08-01T13:35:45.282" v="492" actId="26606"/>
          <ac:spMkLst>
            <pc:docMk/>
            <pc:sldMk cId="3621684057" sldId="275"/>
            <ac:spMk id="8201" creationId="{823AC064-BC96-4F32-8AE1-B2FD38754823}"/>
          </ac:spMkLst>
        </pc:spChg>
        <pc:picChg chg="add mod">
          <ac:chgData name="Roman Zhigalov" userId="1f97e9fdf7779aa5" providerId="LiveId" clId="{744AD626-8655-4A1C-A6A7-4282515D9473}" dt="2022-08-01T13:35:45.282" v="492" actId="26606"/>
          <ac:picMkLst>
            <pc:docMk/>
            <pc:sldMk cId="3621684057" sldId="275"/>
            <ac:picMk id="8194" creationId="{60ABA66A-7AE3-0158-D27B-4E6CE79A04E7}"/>
          </ac:picMkLst>
        </pc:picChg>
        <pc:picChg chg="add mod">
          <ac:chgData name="Roman Zhigalov" userId="1f97e9fdf7779aa5" providerId="LiveId" clId="{744AD626-8655-4A1C-A6A7-4282515D9473}" dt="2022-08-01T13:35:45.282" v="492" actId="26606"/>
          <ac:picMkLst>
            <pc:docMk/>
            <pc:sldMk cId="3621684057" sldId="275"/>
            <ac:picMk id="8196" creationId="{B68C2706-AF72-D579-4ED7-46AC56AC0DEC}"/>
          </ac:picMkLst>
        </pc:picChg>
        <pc:cxnChg chg="add">
          <ac:chgData name="Roman Zhigalov" userId="1f97e9fdf7779aa5" providerId="LiveId" clId="{744AD626-8655-4A1C-A6A7-4282515D9473}" dt="2022-08-01T13:35:45.282" v="492" actId="26606"/>
          <ac:cxnSpMkLst>
            <pc:docMk/>
            <pc:sldMk cId="3621684057" sldId="275"/>
            <ac:cxnSpMk id="8203" creationId="{7E7C77BC-7138-40B1-A15B-20F57A494629}"/>
          </ac:cxnSpMkLst>
        </pc:cxnChg>
        <pc:cxnChg chg="add">
          <ac:chgData name="Roman Zhigalov" userId="1f97e9fdf7779aa5" providerId="LiveId" clId="{744AD626-8655-4A1C-A6A7-4282515D9473}" dt="2022-08-01T13:35:45.282" v="492" actId="26606"/>
          <ac:cxnSpMkLst>
            <pc:docMk/>
            <pc:sldMk cId="3621684057" sldId="275"/>
            <ac:cxnSpMk id="8205" creationId="{DB146403-F3D6-484B-B2ED-97F9565D0370}"/>
          </ac:cxnSpMkLst>
        </pc:cxnChg>
      </pc:sldChg>
      <pc:sldChg chg="addSp delSp modSp new mod setBg">
        <pc:chgData name="Roman Zhigalov" userId="1f97e9fdf7779aa5" providerId="LiveId" clId="{744AD626-8655-4A1C-A6A7-4282515D9473}" dt="2022-08-01T13:36:33.552" v="495" actId="26606"/>
        <pc:sldMkLst>
          <pc:docMk/>
          <pc:sldMk cId="1438676274" sldId="276"/>
        </pc:sldMkLst>
        <pc:spChg chg="del">
          <ac:chgData name="Roman Zhigalov" userId="1f97e9fdf7779aa5" providerId="LiveId" clId="{744AD626-8655-4A1C-A6A7-4282515D9473}" dt="2022-08-01T13:36:33.552" v="495" actId="26606"/>
          <ac:spMkLst>
            <pc:docMk/>
            <pc:sldMk cId="1438676274" sldId="276"/>
            <ac:spMk id="2" creationId="{A690343E-9F4D-4AEA-2D21-494BCD2ED218}"/>
          </ac:spMkLst>
        </pc:spChg>
        <pc:spChg chg="del">
          <ac:chgData name="Roman Zhigalov" userId="1f97e9fdf7779aa5" providerId="LiveId" clId="{744AD626-8655-4A1C-A6A7-4282515D9473}" dt="2022-08-01T13:36:30.609" v="494"/>
          <ac:spMkLst>
            <pc:docMk/>
            <pc:sldMk cId="1438676274" sldId="276"/>
            <ac:spMk id="3" creationId="{C4E2B116-E66D-973F-4CB1-0B7191B1304C}"/>
          </ac:spMkLst>
        </pc:spChg>
        <pc:spChg chg="add">
          <ac:chgData name="Roman Zhigalov" userId="1f97e9fdf7779aa5" providerId="LiveId" clId="{744AD626-8655-4A1C-A6A7-4282515D9473}" dt="2022-08-01T13:36:33.552" v="495" actId="26606"/>
          <ac:spMkLst>
            <pc:docMk/>
            <pc:sldMk cId="1438676274" sldId="276"/>
            <ac:spMk id="9223" creationId="{42A4FC2C-047E-45A5-965D-8E1E3BF09BC6}"/>
          </ac:spMkLst>
        </pc:spChg>
        <pc:picChg chg="add mod">
          <ac:chgData name="Roman Zhigalov" userId="1f97e9fdf7779aa5" providerId="LiveId" clId="{744AD626-8655-4A1C-A6A7-4282515D9473}" dt="2022-08-01T13:36:33.552" v="495" actId="26606"/>
          <ac:picMkLst>
            <pc:docMk/>
            <pc:sldMk cId="1438676274" sldId="276"/>
            <ac:picMk id="9218" creationId="{33CB7ED5-9D2B-B4D7-FBF5-79CECC0D3B05}"/>
          </ac:picMkLst>
        </pc:picChg>
      </pc:sldChg>
      <pc:sldChg chg="addSp modSp new mod setBg">
        <pc:chgData name="Roman Zhigalov" userId="1f97e9fdf7779aa5" providerId="LiveId" clId="{744AD626-8655-4A1C-A6A7-4282515D9473}" dt="2022-08-01T13:36:49.502" v="516" actId="26606"/>
        <pc:sldMkLst>
          <pc:docMk/>
          <pc:sldMk cId="3472245913" sldId="277"/>
        </pc:sldMkLst>
        <pc:spChg chg="mo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2" creationId="{9BBF0E59-9B0A-BCD4-F823-E37928D192DC}"/>
          </ac:spMkLst>
        </pc:spChg>
        <pc:spChg chg="mo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3" creationId="{911E1EFC-3D9B-280B-88DB-D4E152D245B4}"/>
          </ac:spMkLst>
        </pc:spChg>
        <pc:spChg chg="ad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3:36:49.502" v="516" actId="26606"/>
          <ac:spMkLst>
            <pc:docMk/>
            <pc:sldMk cId="3472245913" sldId="277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37:01.323" v="519" actId="26606"/>
        <pc:sldMkLst>
          <pc:docMk/>
          <pc:sldMk cId="1339920065" sldId="278"/>
        </pc:sldMkLst>
        <pc:spChg chg="mod">
          <ac:chgData name="Roman Zhigalov" userId="1f97e9fdf7779aa5" providerId="LiveId" clId="{744AD626-8655-4A1C-A6A7-4282515D9473}" dt="2022-08-01T13:37:01.323" v="519" actId="26606"/>
          <ac:spMkLst>
            <pc:docMk/>
            <pc:sldMk cId="1339920065" sldId="278"/>
            <ac:spMk id="2" creationId="{6003022E-BD5D-4D30-B3A0-63E0FFACEFF5}"/>
          </ac:spMkLst>
        </pc:spChg>
        <pc:spChg chg="add">
          <ac:chgData name="Roman Zhigalov" userId="1f97e9fdf7779aa5" providerId="LiveId" clId="{744AD626-8655-4A1C-A6A7-4282515D9473}" dt="2022-08-01T13:37:01.323" v="519" actId="26606"/>
          <ac:spMkLst>
            <pc:docMk/>
            <pc:sldMk cId="1339920065" sldId="278"/>
            <ac:spMk id="6" creationId="{1707FC24-6981-43D9-B525-C7832BA22463}"/>
          </ac:spMkLst>
        </pc:spChg>
        <pc:spChg chg="del">
          <ac:chgData name="Roman Zhigalov" userId="1f97e9fdf7779aa5" providerId="LiveId" clId="{744AD626-8655-4A1C-A6A7-4282515D9473}" dt="2022-08-01T13:36:58.489" v="518"/>
          <ac:spMkLst>
            <pc:docMk/>
            <pc:sldMk cId="1339920065" sldId="278"/>
            <ac:spMk id="9" creationId="{665DBBEF-238B-476B-96AB-8AAC3224ECEA}"/>
          </ac:spMkLst>
        </pc:spChg>
        <pc:spChg chg="del">
          <ac:chgData name="Roman Zhigalov" userId="1f97e9fdf7779aa5" providerId="LiveId" clId="{744AD626-8655-4A1C-A6A7-4282515D9473}" dt="2022-08-01T13:36:58.489" v="518"/>
          <ac:spMkLst>
            <pc:docMk/>
            <pc:sldMk cId="1339920065" sldId="278"/>
            <ac:spMk id="11" creationId="{3FCFB1DE-0B7E-48CC-BA90-B2AB0889F9D6}"/>
          </ac:spMkLst>
        </pc:spChg>
        <pc:picChg chg="mod">
          <ac:chgData name="Roman Zhigalov" userId="1f97e9fdf7779aa5" providerId="LiveId" clId="{744AD626-8655-4A1C-A6A7-4282515D9473}" dt="2022-08-01T13:37:01.323" v="519" actId="26606"/>
          <ac:picMkLst>
            <pc:docMk/>
            <pc:sldMk cId="1339920065" sldId="278"/>
            <ac:picMk id="4" creationId="{81053448-7F5B-41BF-9B7E-17245BB63F1D}"/>
          </ac:picMkLst>
        </pc:picChg>
      </pc:sldChg>
      <pc:sldChg chg="addSp delSp modSp add mod setBg delDesignElem">
        <pc:chgData name="Roman Zhigalov" userId="1f97e9fdf7779aa5" providerId="LiveId" clId="{744AD626-8655-4A1C-A6A7-4282515D9473}" dt="2022-08-01T13:37:19.922" v="522" actId="26606"/>
        <pc:sldMkLst>
          <pc:docMk/>
          <pc:sldMk cId="4216392149" sldId="279"/>
        </pc:sldMkLst>
        <pc:spChg chg="mo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2" creationId="{0A5BFB11-B6AE-4CB7-95C4-ECC020BBA98B}"/>
          </ac:spMkLst>
        </pc:spChg>
        <pc:spChg chg="mo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3" creationId="{04543042-12C5-4B1E-87E8-8C619F255387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8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10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12" creationId="{2AEBC8F2-97B1-41B4-93F1-2D289E197FBA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14" creationId="{472E3A19-F5D5-48FC-BB9C-48C2F68F598B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7:19.922" v="522" actId="26606"/>
          <ac:spMkLst>
            <pc:docMk/>
            <pc:sldMk cId="4216392149" sldId="279"/>
            <ac:spMk id="18" creationId="{14E91B64-9FCC-451E-AFB4-A827D6329367}"/>
          </ac:spMkLst>
        </pc:spChg>
        <pc:spChg chg="del">
          <ac:chgData name="Roman Zhigalov" userId="1f97e9fdf7779aa5" providerId="LiveId" clId="{744AD626-8655-4A1C-A6A7-4282515D9473}" dt="2022-08-01T13:37:11.232" v="521"/>
          <ac:spMkLst>
            <pc:docMk/>
            <pc:sldMk cId="4216392149" sldId="279"/>
            <ac:spMk id="19" creationId="{DBF61EA3-B236-439E-9C0B-340980D56BEE}"/>
          </ac:spMkLst>
        </pc:spChg>
        <pc:spChg chg="del">
          <ac:chgData name="Roman Zhigalov" userId="1f97e9fdf7779aa5" providerId="LiveId" clId="{744AD626-8655-4A1C-A6A7-4282515D9473}" dt="2022-08-01T13:37:11.232" v="521"/>
          <ac:spMkLst>
            <pc:docMk/>
            <pc:sldMk cId="4216392149" sldId="279"/>
            <ac:spMk id="21" creationId="{E659831F-0D9A-4C63-9EBB-8435B85A440F}"/>
          </ac:spMkLst>
        </pc:spChg>
        <pc:grpChg chg="del">
          <ac:chgData name="Roman Zhigalov" userId="1f97e9fdf7779aa5" providerId="LiveId" clId="{744AD626-8655-4A1C-A6A7-4282515D9473}" dt="2022-08-01T13:37:11.232" v="521"/>
          <ac:grpSpMkLst>
            <pc:docMk/>
            <pc:sldMk cId="4216392149" sldId="279"/>
            <ac:grpSpMk id="20" creationId="{28FAF094-D087-493F-8DF9-A486C2D6BBAA}"/>
          </ac:grpSpMkLst>
        </pc:grpChg>
      </pc:sldChg>
      <pc:sldChg chg="addSp delSp modSp add del mod setBg delDesignElem">
        <pc:chgData name="Roman Zhigalov" userId="1f97e9fdf7779aa5" providerId="LiveId" clId="{744AD626-8655-4A1C-A6A7-4282515D9473}" dt="2022-08-01T13:38:03.482" v="538" actId="47"/>
        <pc:sldMkLst>
          <pc:docMk/>
          <pc:sldMk cId="1301495635" sldId="280"/>
        </pc:sldMkLst>
        <pc:spChg chg="mod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2" creationId="{0A5BFB11-B6AE-4CB7-95C4-ECC020BBA98B}"/>
          </ac:spMkLst>
        </pc:spChg>
        <pc:spChg chg="mod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3" creationId="{04543042-12C5-4B1E-87E8-8C619F255387}"/>
          </ac:spMkLst>
        </pc:spChg>
        <pc:spChg chg="add del">
          <ac:chgData name="Roman Zhigalov" userId="1f97e9fdf7779aa5" providerId="LiveId" clId="{744AD626-8655-4A1C-A6A7-4282515D9473}" dt="2022-08-01T13:37:42.845" v="530" actId="26606"/>
          <ac:spMkLst>
            <pc:docMk/>
            <pc:sldMk cId="1301495635" sldId="280"/>
            <ac:spMk id="8" creationId="{100EDD19-6802-4EC3-95CE-CFFAB042CFD6}"/>
          </ac:spMkLst>
        </pc:spChg>
        <pc:spChg chg="add del">
          <ac:chgData name="Roman Zhigalov" userId="1f97e9fdf7779aa5" providerId="LiveId" clId="{744AD626-8655-4A1C-A6A7-4282515D9473}" dt="2022-08-01T13:37:42.845" v="530" actId="26606"/>
          <ac:spMkLst>
            <pc:docMk/>
            <pc:sldMk cId="1301495635" sldId="280"/>
            <ac:spMk id="10" creationId="{DB17E863-922E-4C26-BD64-E8FD41D28661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2" creationId="{2AEBC8F2-97B1-41B4-93F1-2D289E197FBA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3" creationId="{827B839B-9ADE-406B-8590-F1CAEDED45A1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4" creationId="{472E3A19-F5D5-48FC-BB9C-48C2F68F598B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5" creationId="{CFE45BF0-46DB-408C-B5F7-7B11716805D4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6" creationId="{7A62E32F-BB65-43A8-8EB5-92346890E549}"/>
          </ac:spMkLst>
        </pc:spChg>
        <pc:spChg chg="add del">
          <ac:chgData name="Roman Zhigalov" userId="1f97e9fdf7779aa5" providerId="LiveId" clId="{744AD626-8655-4A1C-A6A7-4282515D9473}" dt="2022-08-01T13:37:43.507" v="532" actId="26606"/>
          <ac:spMkLst>
            <pc:docMk/>
            <pc:sldMk cId="1301495635" sldId="280"/>
            <ac:spMk id="18" creationId="{14E91B64-9FCC-451E-AFB4-A827D6329367}"/>
          </ac:spMkLst>
        </pc:spChg>
        <pc:spChg chg="del">
          <ac:chgData name="Roman Zhigalov" userId="1f97e9fdf7779aa5" providerId="LiveId" clId="{744AD626-8655-4A1C-A6A7-4282515D9473}" dt="2022-08-01T13:37:39.432" v="528"/>
          <ac:spMkLst>
            <pc:docMk/>
            <pc:sldMk cId="1301495635" sldId="280"/>
            <ac:spMk id="19" creationId="{DBF61EA3-B236-439E-9C0B-340980D56BEE}"/>
          </ac:spMkLst>
        </pc:spChg>
        <pc:spChg chg="del">
          <ac:chgData name="Roman Zhigalov" userId="1f97e9fdf7779aa5" providerId="LiveId" clId="{744AD626-8655-4A1C-A6A7-4282515D9473}" dt="2022-08-01T13:37:39.432" v="528"/>
          <ac:spMkLst>
            <pc:docMk/>
            <pc:sldMk cId="1301495635" sldId="280"/>
            <ac:spMk id="21" creationId="{E659831F-0D9A-4C63-9EBB-8435B85A440F}"/>
          </ac:spMkLst>
        </pc:spChg>
        <pc:grpChg chg="del">
          <ac:chgData name="Roman Zhigalov" userId="1f97e9fdf7779aa5" providerId="LiveId" clId="{744AD626-8655-4A1C-A6A7-4282515D9473}" dt="2022-08-01T13:37:39.432" v="528"/>
          <ac:grpSpMkLst>
            <pc:docMk/>
            <pc:sldMk cId="1301495635" sldId="280"/>
            <ac:grpSpMk id="20" creationId="{28FAF094-D087-493F-8DF9-A486C2D6BBAA}"/>
          </ac:grpSpMkLst>
        </pc:grpChg>
      </pc:sldChg>
      <pc:sldChg chg="addSp delSp modSp add del mod setBg delDesignElem">
        <pc:chgData name="Roman Zhigalov" userId="1f97e9fdf7779aa5" providerId="LiveId" clId="{744AD626-8655-4A1C-A6A7-4282515D9473}" dt="2022-08-01T13:37:38.688" v="526" actId="47"/>
        <pc:sldMkLst>
          <pc:docMk/>
          <pc:sldMk cId="3614789411" sldId="280"/>
        </pc:sldMkLst>
        <pc:spChg chg="mo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2" creationId="{0A5BFB11-B6AE-4CB7-95C4-ECC020BBA98B}"/>
          </ac:spMkLst>
        </pc:spChg>
        <pc:spChg chg="mo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3" creationId="{04543042-12C5-4B1E-87E8-8C619F255387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8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10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12" creationId="{2AEBC8F2-97B1-41B4-93F1-2D289E197FBA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14" creationId="{472E3A19-F5D5-48FC-BB9C-48C2F68F598B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7:31.316" v="525" actId="26606"/>
          <ac:spMkLst>
            <pc:docMk/>
            <pc:sldMk cId="3614789411" sldId="280"/>
            <ac:spMk id="18" creationId="{14E91B64-9FCC-451E-AFB4-A827D6329367}"/>
          </ac:spMkLst>
        </pc:spChg>
        <pc:spChg chg="del">
          <ac:chgData name="Roman Zhigalov" userId="1f97e9fdf7779aa5" providerId="LiveId" clId="{744AD626-8655-4A1C-A6A7-4282515D9473}" dt="2022-08-01T13:37:27.047" v="524"/>
          <ac:spMkLst>
            <pc:docMk/>
            <pc:sldMk cId="3614789411" sldId="280"/>
            <ac:spMk id="19" creationId="{DBF61EA3-B236-439E-9C0B-340980D56BEE}"/>
          </ac:spMkLst>
        </pc:spChg>
        <pc:spChg chg="del">
          <ac:chgData name="Roman Zhigalov" userId="1f97e9fdf7779aa5" providerId="LiveId" clId="{744AD626-8655-4A1C-A6A7-4282515D9473}" dt="2022-08-01T13:37:27.047" v="524"/>
          <ac:spMkLst>
            <pc:docMk/>
            <pc:sldMk cId="3614789411" sldId="280"/>
            <ac:spMk id="21" creationId="{E659831F-0D9A-4C63-9EBB-8435B85A440F}"/>
          </ac:spMkLst>
        </pc:spChg>
        <pc:grpChg chg="del">
          <ac:chgData name="Roman Zhigalov" userId="1f97e9fdf7779aa5" providerId="LiveId" clId="{744AD626-8655-4A1C-A6A7-4282515D9473}" dt="2022-08-01T13:37:27.047" v="524"/>
          <ac:grpSpMkLst>
            <pc:docMk/>
            <pc:sldMk cId="3614789411" sldId="280"/>
            <ac:grpSpMk id="20" creationId="{28FAF094-D087-493F-8DF9-A486C2D6BBAA}"/>
          </ac:grpSpMkLst>
        </pc:grpChg>
      </pc:sldChg>
      <pc:sldChg chg="addSp delSp modSp add mod setBg delDesignElem">
        <pc:chgData name="Roman Zhigalov" userId="1f97e9fdf7779aa5" providerId="LiveId" clId="{744AD626-8655-4A1C-A6A7-4282515D9473}" dt="2022-08-01T13:37:56.832" v="537" actId="26606"/>
        <pc:sldMkLst>
          <pc:docMk/>
          <pc:sldMk cId="1805269854" sldId="281"/>
        </pc:sldMkLst>
        <pc:spChg chg="mod">
          <ac:chgData name="Roman Zhigalov" userId="1f97e9fdf7779aa5" providerId="LiveId" clId="{744AD626-8655-4A1C-A6A7-4282515D9473}" dt="2022-08-01T13:37:56.828" v="536" actId="26606"/>
          <ac:spMkLst>
            <pc:docMk/>
            <pc:sldMk cId="1805269854" sldId="281"/>
            <ac:spMk id="2" creationId="{93A52700-86BB-4F08-B9F6-A2A9478E9A3D}"/>
          </ac:spMkLst>
        </pc:spChg>
        <pc:spChg chg="add del">
          <ac:chgData name="Roman Zhigalov" userId="1f97e9fdf7779aa5" providerId="LiveId" clId="{744AD626-8655-4A1C-A6A7-4282515D9473}" dt="2022-08-01T13:37:56.828" v="536" actId="26606"/>
          <ac:spMkLst>
            <pc:docMk/>
            <pc:sldMk cId="1805269854" sldId="281"/>
            <ac:spMk id="6" creationId="{9B7AD9F6-8CE7-4299-8FC6-328F4DCD3FF9}"/>
          </ac:spMkLst>
        </pc:spChg>
        <pc:spChg chg="add del">
          <ac:chgData name="Roman Zhigalov" userId="1f97e9fdf7779aa5" providerId="LiveId" clId="{744AD626-8655-4A1C-A6A7-4282515D9473}" dt="2022-08-01T13:37:56.828" v="536" actId="26606"/>
          <ac:spMkLst>
            <pc:docMk/>
            <pc:sldMk cId="1805269854" sldId="281"/>
            <ac:spMk id="7" creationId="{F49775AF-8896-43EE-92C6-83497D6DC56F}"/>
          </ac:spMkLst>
        </pc:spChg>
        <pc:spChg chg="del">
          <ac:chgData name="Roman Zhigalov" userId="1f97e9fdf7779aa5" providerId="LiveId" clId="{744AD626-8655-4A1C-A6A7-4282515D9473}" dt="2022-08-01T13:37:51.362" v="534"/>
          <ac:spMkLst>
            <pc:docMk/>
            <pc:sldMk cId="1805269854" sldId="281"/>
            <ac:spMk id="9" creationId="{665DBBEF-238B-476B-96AB-8AAC3224ECEA}"/>
          </ac:spMkLst>
        </pc:spChg>
        <pc:spChg chg="add">
          <ac:chgData name="Roman Zhigalov" userId="1f97e9fdf7779aa5" providerId="LiveId" clId="{744AD626-8655-4A1C-A6A7-4282515D9473}" dt="2022-08-01T13:37:56.832" v="537" actId="26606"/>
          <ac:spMkLst>
            <pc:docMk/>
            <pc:sldMk cId="1805269854" sldId="281"/>
            <ac:spMk id="10" creationId="{665DBBEF-238B-476B-96AB-8AAC3224ECEA}"/>
          </ac:spMkLst>
        </pc:spChg>
        <pc:spChg chg="del">
          <ac:chgData name="Roman Zhigalov" userId="1f97e9fdf7779aa5" providerId="LiveId" clId="{744AD626-8655-4A1C-A6A7-4282515D9473}" dt="2022-08-01T13:37:51.362" v="534"/>
          <ac:spMkLst>
            <pc:docMk/>
            <pc:sldMk cId="1805269854" sldId="281"/>
            <ac:spMk id="11" creationId="{3FCFB1DE-0B7E-48CC-BA90-B2AB0889F9D6}"/>
          </ac:spMkLst>
        </pc:spChg>
        <pc:spChg chg="add">
          <ac:chgData name="Roman Zhigalov" userId="1f97e9fdf7779aa5" providerId="LiveId" clId="{744AD626-8655-4A1C-A6A7-4282515D9473}" dt="2022-08-01T13:37:56.832" v="537" actId="26606"/>
          <ac:spMkLst>
            <pc:docMk/>
            <pc:sldMk cId="1805269854" sldId="281"/>
            <ac:spMk id="12" creationId="{3FCFB1DE-0B7E-48CC-BA90-B2AB0889F9D6}"/>
          </ac:spMkLst>
        </pc:spChg>
        <pc:picChg chg="mod">
          <ac:chgData name="Roman Zhigalov" userId="1f97e9fdf7779aa5" providerId="LiveId" clId="{744AD626-8655-4A1C-A6A7-4282515D9473}" dt="2022-08-01T13:37:56.828" v="536" actId="26606"/>
          <ac:picMkLst>
            <pc:docMk/>
            <pc:sldMk cId="1805269854" sldId="281"/>
            <ac:picMk id="4" creationId="{234C2C3F-83AC-44E2-8C30-42D4356FCF6F}"/>
          </ac:picMkLst>
        </pc:picChg>
      </pc:sldChg>
      <pc:sldChg chg="addSp delSp modSp add mod setBg delDesignElem">
        <pc:chgData name="Roman Zhigalov" userId="1f97e9fdf7779aa5" providerId="LiveId" clId="{744AD626-8655-4A1C-A6A7-4282515D9473}" dt="2022-08-01T13:38:11.777" v="543" actId="26606"/>
        <pc:sldMkLst>
          <pc:docMk/>
          <pc:sldMk cId="497430899" sldId="282"/>
        </pc:sldMkLst>
        <pc:spChg chg="mo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2" creationId="{ECBB46A0-FBB6-4E2C-B529-7A8CA0E57A3C}"/>
          </ac:spMkLst>
        </pc:spChg>
        <pc:spChg chg="mo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3" creationId="{6C116BEA-E4E5-472C-8D70-805603D882B6}"/>
          </ac:spMkLst>
        </pc:spChg>
        <pc:spChg chg="add del">
          <ac:chgData name="Roman Zhigalov" userId="1f97e9fdf7779aa5" providerId="LiveId" clId="{744AD626-8655-4A1C-A6A7-4282515D9473}" dt="2022-08-01T13:38:11.752" v="542" actId="26606"/>
          <ac:spMkLst>
            <pc:docMk/>
            <pc:sldMk cId="497430899" sldId="282"/>
            <ac:spMk id="8" creationId="{6A1473A6-3F22-483E-8A30-80B9D2B14592}"/>
          </ac:spMkLst>
        </pc:spChg>
        <pc:spChg chg="del">
          <ac:chgData name="Roman Zhigalov" userId="1f97e9fdf7779aa5" providerId="LiveId" clId="{744AD626-8655-4A1C-A6A7-4282515D9473}" dt="2022-08-01T13:38:09.502" v="540"/>
          <ac:spMkLst>
            <pc:docMk/>
            <pc:sldMk cId="497430899" sldId="282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1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17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18" creationId="{14E91B64-9FCC-451E-AFB4-A827D6329367}"/>
          </ac:spMkLst>
        </pc:spChg>
        <pc:spChg chg="del">
          <ac:chgData name="Roman Zhigalov" userId="1f97e9fdf7779aa5" providerId="LiveId" clId="{744AD626-8655-4A1C-A6A7-4282515D9473}" dt="2022-08-01T13:38:09.502" v="540"/>
          <ac:spMkLst>
            <pc:docMk/>
            <pc:sldMk cId="497430899" sldId="282"/>
            <ac:spMk id="19" creationId="{DBF61EA3-B236-439E-9C0B-340980D56BEE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21" creationId="{2AEBC8F2-97B1-41B4-93F1-2D289E197FBA}"/>
          </ac:spMkLst>
        </pc:spChg>
        <pc:spChg chg="add">
          <ac:chgData name="Roman Zhigalov" userId="1f97e9fdf7779aa5" providerId="LiveId" clId="{744AD626-8655-4A1C-A6A7-4282515D9473}" dt="2022-08-01T13:38:11.777" v="543" actId="26606"/>
          <ac:spMkLst>
            <pc:docMk/>
            <pc:sldMk cId="497430899" sldId="282"/>
            <ac:spMk id="22" creationId="{472E3A19-F5D5-48FC-BB9C-48C2F68F598B}"/>
          </ac:spMkLst>
        </pc:spChg>
        <pc:grpChg chg="add del">
          <ac:chgData name="Roman Zhigalov" userId="1f97e9fdf7779aa5" providerId="LiveId" clId="{744AD626-8655-4A1C-A6A7-4282515D9473}" dt="2022-08-01T13:38:11.752" v="542" actId="26606"/>
          <ac:grpSpMkLst>
            <pc:docMk/>
            <pc:sldMk cId="497430899" sldId="282"/>
            <ac:grpSpMk id="10" creationId="{AA1375E3-3E53-4D75-BAB7-E5929BFCB25F}"/>
          </ac:grpSpMkLst>
        </pc:grpChg>
        <pc:grpChg chg="del">
          <ac:chgData name="Roman Zhigalov" userId="1f97e9fdf7779aa5" providerId="LiveId" clId="{744AD626-8655-4A1C-A6A7-4282515D9473}" dt="2022-08-01T13:38:09.502" v="540"/>
          <ac:grpSpMkLst>
            <pc:docMk/>
            <pc:sldMk cId="497430899" sldId="282"/>
            <ac:grpSpMk id="20" creationId="{28FAF094-D087-493F-8DF9-A486C2D6BBAA}"/>
          </ac:grpSpMkLst>
        </pc:grpChg>
      </pc:sldChg>
      <pc:sldChg chg="addSp delSp modSp add mod ord setBg delDesignElem">
        <pc:chgData name="Roman Zhigalov" userId="1f97e9fdf7779aa5" providerId="LiveId" clId="{744AD626-8655-4A1C-A6A7-4282515D9473}" dt="2022-08-01T13:38:27.192" v="548" actId="26606"/>
        <pc:sldMkLst>
          <pc:docMk/>
          <pc:sldMk cId="1925389164" sldId="283"/>
        </pc:sldMkLst>
        <pc:spChg chg="mo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2" creationId="{74397D63-F53A-4F32-A178-63F0D72F35FA}"/>
          </ac:spMkLst>
        </pc:spChg>
        <pc:spChg chg="mo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3" creationId="{CD77F844-9793-4820-BFDC-0CD88EC8C0C8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6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7" creationId="{472E3A19-F5D5-48FC-BB9C-48C2F68F598B}"/>
          </ac:spMkLst>
        </pc:spChg>
        <pc:spChg chg="del">
          <ac:chgData name="Roman Zhigalov" userId="1f97e9fdf7779aa5" providerId="LiveId" clId="{744AD626-8655-4A1C-A6A7-4282515D9473}" dt="2022-08-01T13:38:21.551" v="545"/>
          <ac:spMkLst>
            <pc:docMk/>
            <pc:sldMk cId="1925389164" sldId="283"/>
            <ac:spMk id="8" creationId="{DBF61EA3-B236-439E-9C0B-340980D56BEE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12" creationId="{2AEBC8F2-97B1-41B4-93F1-2D289E197FBA}"/>
          </ac:spMkLst>
        </pc:spChg>
        <pc:spChg chg="del">
          <ac:chgData name="Roman Zhigalov" userId="1f97e9fdf7779aa5" providerId="LiveId" clId="{744AD626-8655-4A1C-A6A7-4282515D9473}" dt="2022-08-01T13:38:21.551" v="545"/>
          <ac:spMkLst>
            <pc:docMk/>
            <pc:sldMk cId="1925389164" sldId="283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8:27.192" v="548" actId="26606"/>
          <ac:spMkLst>
            <pc:docMk/>
            <pc:sldMk cId="1925389164" sldId="283"/>
            <ac:spMk id="18" creationId="{14E91B64-9FCC-451E-AFB4-A827D6329367}"/>
          </ac:spMkLst>
        </pc:spChg>
        <pc:grpChg chg="del">
          <ac:chgData name="Roman Zhigalov" userId="1f97e9fdf7779aa5" providerId="LiveId" clId="{744AD626-8655-4A1C-A6A7-4282515D9473}" dt="2022-08-01T13:38:21.551" v="545"/>
          <ac:grpSpMkLst>
            <pc:docMk/>
            <pc:sldMk cId="1925389164" sldId="283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744AD626-8655-4A1C-A6A7-4282515D9473}" dt="2022-08-01T13:38:48.012" v="554" actId="26606"/>
        <pc:sldMkLst>
          <pc:docMk/>
          <pc:sldMk cId="381418394" sldId="284"/>
        </pc:sldMkLst>
        <pc:spChg chg="mo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2" creationId="{DAB48D43-C451-E6F2-CAA2-94E87900B6A8}"/>
          </ac:spMkLst>
        </pc:spChg>
        <pc:spChg chg="mo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3" creationId="{D6AEC031-3D33-B15B-11FE-6B5CA14E7A44}"/>
          </ac:spMkLst>
        </pc:spChg>
        <pc:spChg chg="ad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3:38:48.012" v="554" actId="26606"/>
          <ac:spMkLst>
            <pc:docMk/>
            <pc:sldMk cId="381418394" sldId="284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39:07.828" v="559" actId="26606"/>
        <pc:sldMkLst>
          <pc:docMk/>
          <pc:sldMk cId="943230848" sldId="285"/>
        </pc:sldMkLst>
        <pc:spChg chg="mod">
          <ac:chgData name="Roman Zhigalov" userId="1f97e9fdf7779aa5" providerId="LiveId" clId="{744AD626-8655-4A1C-A6A7-4282515D9473}" dt="2022-08-01T13:39:07.828" v="559" actId="26606"/>
          <ac:spMkLst>
            <pc:docMk/>
            <pc:sldMk cId="943230848" sldId="285"/>
            <ac:spMk id="2" creationId="{B80E82C9-1F08-4EAA-8CE1-89277F6A3797}"/>
          </ac:spMkLst>
        </pc:spChg>
        <pc:spChg chg="add del">
          <ac:chgData name="Roman Zhigalov" userId="1f97e9fdf7779aa5" providerId="LiveId" clId="{744AD626-8655-4A1C-A6A7-4282515D9473}" dt="2022-08-01T13:39:07.815" v="558" actId="26606"/>
          <ac:spMkLst>
            <pc:docMk/>
            <pc:sldMk cId="943230848" sldId="285"/>
            <ac:spMk id="6" creationId="{1707FC24-6981-43D9-B525-C7832BA22463}"/>
          </ac:spMkLst>
        </pc:spChg>
        <pc:spChg chg="add">
          <ac:chgData name="Roman Zhigalov" userId="1f97e9fdf7779aa5" providerId="LiveId" clId="{744AD626-8655-4A1C-A6A7-4282515D9473}" dt="2022-08-01T13:39:07.828" v="559" actId="26606"/>
          <ac:spMkLst>
            <pc:docMk/>
            <pc:sldMk cId="943230848" sldId="285"/>
            <ac:spMk id="8" creationId="{AB45A142-4255-493C-8284-5D566C121B10}"/>
          </ac:spMkLst>
        </pc:spChg>
        <pc:spChg chg="del">
          <ac:chgData name="Roman Zhigalov" userId="1f97e9fdf7779aa5" providerId="LiveId" clId="{744AD626-8655-4A1C-A6A7-4282515D9473}" dt="2022-08-01T13:39:01.857" v="556"/>
          <ac:spMkLst>
            <pc:docMk/>
            <pc:sldMk cId="943230848" sldId="285"/>
            <ac:spMk id="9" creationId="{665DBBEF-238B-476B-96AB-8AAC3224ECEA}"/>
          </ac:spMkLst>
        </pc:spChg>
        <pc:spChg chg="del">
          <ac:chgData name="Roman Zhigalov" userId="1f97e9fdf7779aa5" providerId="LiveId" clId="{744AD626-8655-4A1C-A6A7-4282515D9473}" dt="2022-08-01T13:39:01.857" v="556"/>
          <ac:spMkLst>
            <pc:docMk/>
            <pc:sldMk cId="943230848" sldId="285"/>
            <ac:spMk id="11" creationId="{3FCFB1DE-0B7E-48CC-BA90-B2AB0889F9D6}"/>
          </ac:spMkLst>
        </pc:spChg>
        <pc:picChg chg="mod">
          <ac:chgData name="Roman Zhigalov" userId="1f97e9fdf7779aa5" providerId="LiveId" clId="{744AD626-8655-4A1C-A6A7-4282515D9473}" dt="2022-08-01T13:39:07.828" v="559" actId="26606"/>
          <ac:picMkLst>
            <pc:docMk/>
            <pc:sldMk cId="943230848" sldId="285"/>
            <ac:picMk id="4" creationId="{975B7B04-BBC4-4F57-82DB-0F4BA91950B6}"/>
          </ac:picMkLst>
        </pc:picChg>
        <pc:cxnChg chg="add">
          <ac:chgData name="Roman Zhigalov" userId="1f97e9fdf7779aa5" providerId="LiveId" clId="{744AD626-8655-4A1C-A6A7-4282515D9473}" dt="2022-08-01T13:39:07.828" v="559" actId="26606"/>
          <ac:cxnSpMkLst>
            <pc:docMk/>
            <pc:sldMk cId="943230848" sldId="285"/>
            <ac:cxnSpMk id="10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744AD626-8655-4A1C-A6A7-4282515D9473}" dt="2022-08-01T13:39:17.967" v="564" actId="26606"/>
        <pc:sldMkLst>
          <pc:docMk/>
          <pc:sldMk cId="2460683332" sldId="286"/>
        </pc:sldMkLst>
        <pc:spChg chg="mo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2" creationId="{3366D742-6B53-4075-A5C7-C34BF19CDA7F}"/>
          </ac:spMkLst>
        </pc:spChg>
        <pc:spChg chg="mo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3" creationId="{42FEF760-6056-4FA7-AF1A-EF047413F022}"/>
          </ac:spMkLst>
        </pc:spChg>
        <pc:spChg chg="add del">
          <ac:chgData name="Roman Zhigalov" userId="1f97e9fdf7779aa5" providerId="LiveId" clId="{744AD626-8655-4A1C-A6A7-4282515D9473}" dt="2022-08-01T13:39:17.935" v="563" actId="26606"/>
          <ac:spMkLst>
            <pc:docMk/>
            <pc:sldMk cId="2460683332" sldId="286"/>
            <ac:spMk id="5" creationId="{907EF6B7-1338-4443-8C46-6A318D952DFD}"/>
          </ac:spMkLst>
        </pc:spChg>
        <pc:spChg chg="add del">
          <ac:chgData name="Roman Zhigalov" userId="1f97e9fdf7779aa5" providerId="LiveId" clId="{744AD626-8655-4A1C-A6A7-4282515D9473}" dt="2022-08-01T13:39:17.935" v="563" actId="26606"/>
          <ac:spMkLst>
            <pc:docMk/>
            <pc:sldMk cId="2460683332" sldId="286"/>
            <ac:spMk id="6" creationId="{DAAE4CDD-124C-4DCF-9584-B6033B545DD5}"/>
          </ac:spMkLst>
        </pc:spChg>
        <pc:spChg chg="del">
          <ac:chgData name="Roman Zhigalov" userId="1f97e9fdf7779aa5" providerId="LiveId" clId="{744AD626-8655-4A1C-A6A7-4282515D9473}" dt="2022-08-01T13:39:15.552" v="561"/>
          <ac:spMkLst>
            <pc:docMk/>
            <pc:sldMk cId="2460683332" sldId="286"/>
            <ac:spMk id="8" creationId="{DBF61EA3-B236-439E-9C0B-340980D56BEE}"/>
          </ac:spMkLst>
        </pc:spChg>
        <pc:spChg chg="add del">
          <ac:chgData name="Roman Zhigalov" userId="1f97e9fdf7779aa5" providerId="LiveId" clId="{744AD626-8655-4A1C-A6A7-4282515D9473}" dt="2022-08-01T13:39:17.935" v="563" actId="26606"/>
          <ac:spMkLst>
            <pc:docMk/>
            <pc:sldMk cId="2460683332" sldId="286"/>
            <ac:spMk id="12" creationId="{081E4A58-353D-44AE-B2FC-2A74E2E400F7}"/>
          </ac:spMkLst>
        </pc:spChg>
        <pc:spChg chg="del">
          <ac:chgData name="Roman Zhigalov" userId="1f97e9fdf7779aa5" providerId="LiveId" clId="{744AD626-8655-4A1C-A6A7-4282515D9473}" dt="2022-08-01T13:39:15.552" v="561"/>
          <ac:spMkLst>
            <pc:docMk/>
            <pc:sldMk cId="2460683332" sldId="286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1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17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18" creationId="{14E91B64-9FCC-451E-AFB4-A827D6329367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19" creationId="{2AEBC8F2-97B1-41B4-93F1-2D289E197FBA}"/>
          </ac:spMkLst>
        </pc:spChg>
        <pc:spChg chg="add">
          <ac:chgData name="Roman Zhigalov" userId="1f97e9fdf7779aa5" providerId="LiveId" clId="{744AD626-8655-4A1C-A6A7-4282515D9473}" dt="2022-08-01T13:39:17.967" v="564" actId="26606"/>
          <ac:spMkLst>
            <pc:docMk/>
            <pc:sldMk cId="2460683332" sldId="286"/>
            <ac:spMk id="20" creationId="{472E3A19-F5D5-48FC-BB9C-48C2F68F598B}"/>
          </ac:spMkLst>
        </pc:spChg>
        <pc:grpChg chg="del">
          <ac:chgData name="Roman Zhigalov" userId="1f97e9fdf7779aa5" providerId="LiveId" clId="{744AD626-8655-4A1C-A6A7-4282515D9473}" dt="2022-08-01T13:39:15.552" v="561"/>
          <ac:grpSpMkLst>
            <pc:docMk/>
            <pc:sldMk cId="2460683332" sldId="286"/>
            <ac:grpSpMk id="10" creationId="{28FAF094-D087-493F-8DF9-A486C2D6BBAA}"/>
          </ac:grpSpMkLst>
        </pc:grpChg>
      </pc:sldChg>
      <pc:sldChg chg="delSp add setBg delDesignElem">
        <pc:chgData name="Roman Zhigalov" userId="1f97e9fdf7779aa5" providerId="LiveId" clId="{744AD626-8655-4A1C-A6A7-4282515D9473}" dt="2022-08-01T13:39:23.082" v="566"/>
        <pc:sldMkLst>
          <pc:docMk/>
          <pc:sldMk cId="2035971429" sldId="287"/>
        </pc:sldMkLst>
        <pc:spChg chg="del">
          <ac:chgData name="Roman Zhigalov" userId="1f97e9fdf7779aa5" providerId="LiveId" clId="{744AD626-8655-4A1C-A6A7-4282515D9473}" dt="2022-08-01T13:39:23.082" v="566"/>
          <ac:spMkLst>
            <pc:docMk/>
            <pc:sldMk cId="2035971429" sldId="287"/>
            <ac:spMk id="9" creationId="{42A4FC2C-047E-45A5-965D-8E1E3BF09BC6}"/>
          </ac:spMkLst>
        </pc:spChg>
      </pc:sldChg>
      <pc:sldChg chg="delSp add setBg delDesignElem">
        <pc:chgData name="Roman Zhigalov" userId="1f97e9fdf7779aa5" providerId="LiveId" clId="{744AD626-8655-4A1C-A6A7-4282515D9473}" dt="2022-08-01T13:39:26.946" v="568"/>
        <pc:sldMkLst>
          <pc:docMk/>
          <pc:sldMk cId="3940427122" sldId="288"/>
        </pc:sldMkLst>
        <pc:spChg chg="del">
          <ac:chgData name="Roman Zhigalov" userId="1f97e9fdf7779aa5" providerId="LiveId" clId="{744AD626-8655-4A1C-A6A7-4282515D9473}" dt="2022-08-01T13:39:26.946" v="568"/>
          <ac:spMkLst>
            <pc:docMk/>
            <pc:sldMk cId="3940427122" sldId="288"/>
            <ac:spMk id="9" creationId="{42A4FC2C-047E-45A5-965D-8E1E3BF09BC6}"/>
          </ac:spMkLst>
        </pc:spChg>
      </pc:sldChg>
      <pc:sldChg chg="delSp add setBg delDesignElem">
        <pc:chgData name="Roman Zhigalov" userId="1f97e9fdf7779aa5" providerId="LiveId" clId="{744AD626-8655-4A1C-A6A7-4282515D9473}" dt="2022-08-01T13:39:33.852" v="570"/>
        <pc:sldMkLst>
          <pc:docMk/>
          <pc:sldMk cId="1816070964" sldId="289"/>
        </pc:sldMkLst>
        <pc:spChg chg="del">
          <ac:chgData name="Roman Zhigalov" userId="1f97e9fdf7779aa5" providerId="LiveId" clId="{744AD626-8655-4A1C-A6A7-4282515D9473}" dt="2022-08-01T13:39:33.852" v="570"/>
          <ac:spMkLst>
            <pc:docMk/>
            <pc:sldMk cId="1816070964" sldId="289"/>
            <ac:spMk id="9" creationId="{42A4FC2C-047E-45A5-965D-8E1E3BF09BC6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39:40.917" v="573" actId="26606"/>
        <pc:sldMkLst>
          <pc:docMk/>
          <pc:sldMk cId="2053655629" sldId="290"/>
        </pc:sldMkLst>
        <pc:spChg chg="mo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2" creationId="{69783D56-3A58-4F82-B952-9339A4D1688A}"/>
          </ac:spMkLst>
        </pc:spChg>
        <pc:spChg chg="mo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3" creationId="{35799906-7BC2-431B-9259-F481C004B182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6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7" creationId="{472E3A19-F5D5-48FC-BB9C-48C2F68F598B}"/>
          </ac:spMkLst>
        </pc:spChg>
        <pc:spChg chg="del">
          <ac:chgData name="Roman Zhigalov" userId="1f97e9fdf7779aa5" providerId="LiveId" clId="{744AD626-8655-4A1C-A6A7-4282515D9473}" dt="2022-08-01T13:39:38.212" v="572"/>
          <ac:spMkLst>
            <pc:docMk/>
            <pc:sldMk cId="2053655629" sldId="290"/>
            <ac:spMk id="8" creationId="{DBF61EA3-B236-439E-9C0B-340980D56BEE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12" creationId="{2AEBC8F2-97B1-41B4-93F1-2D289E197FBA}"/>
          </ac:spMkLst>
        </pc:spChg>
        <pc:spChg chg="del">
          <ac:chgData name="Roman Zhigalov" userId="1f97e9fdf7779aa5" providerId="LiveId" clId="{744AD626-8655-4A1C-A6A7-4282515D9473}" dt="2022-08-01T13:39:38.212" v="572"/>
          <ac:spMkLst>
            <pc:docMk/>
            <pc:sldMk cId="2053655629" sldId="290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39:40.917" v="573" actId="26606"/>
          <ac:spMkLst>
            <pc:docMk/>
            <pc:sldMk cId="2053655629" sldId="290"/>
            <ac:spMk id="18" creationId="{14E91B64-9FCC-451E-AFB4-A827D6329367}"/>
          </ac:spMkLst>
        </pc:spChg>
        <pc:grpChg chg="del">
          <ac:chgData name="Roman Zhigalov" userId="1f97e9fdf7779aa5" providerId="LiveId" clId="{744AD626-8655-4A1C-A6A7-4282515D9473}" dt="2022-08-01T13:39:38.212" v="572"/>
          <ac:grpSpMkLst>
            <pc:docMk/>
            <pc:sldMk cId="2053655629" sldId="290"/>
            <ac:grpSpMk id="10" creationId="{28FAF094-D087-493F-8DF9-A486C2D6BBAA}"/>
          </ac:grpSpMkLst>
        </pc:grpChg>
      </pc:sldChg>
      <pc:sldChg chg="addSp delSp modSp new mod setBg setClrOvrMap">
        <pc:chgData name="Roman Zhigalov" userId="1f97e9fdf7779aa5" providerId="LiveId" clId="{744AD626-8655-4A1C-A6A7-4282515D9473}" dt="2022-08-01T13:40:55.822" v="628" actId="27614"/>
        <pc:sldMkLst>
          <pc:docMk/>
          <pc:sldMk cId="938646621" sldId="291"/>
        </pc:sldMkLst>
        <pc:spChg chg="mod ord">
          <ac:chgData name="Roman Zhigalov" userId="1f97e9fdf7779aa5" providerId="LiveId" clId="{744AD626-8655-4A1C-A6A7-4282515D9473}" dt="2022-08-01T13:40:47.922" v="627" actId="26606"/>
          <ac:spMkLst>
            <pc:docMk/>
            <pc:sldMk cId="938646621" sldId="291"/>
            <ac:spMk id="2" creationId="{8AF594FF-69A2-9BDB-274B-E08C5BBB8E23}"/>
          </ac:spMkLst>
        </pc:spChg>
        <pc:spChg chg="del">
          <ac:chgData name="Roman Zhigalov" userId="1f97e9fdf7779aa5" providerId="LiveId" clId="{744AD626-8655-4A1C-A6A7-4282515D9473}" dt="2022-08-01T13:40:35.712" v="575"/>
          <ac:spMkLst>
            <pc:docMk/>
            <pc:sldMk cId="938646621" sldId="291"/>
            <ac:spMk id="3" creationId="{870B2FF1-9A85-4FAB-BEB6-76FDD14C7781}"/>
          </ac:spMkLst>
        </pc:spChg>
        <pc:spChg chg="add del">
          <ac:chgData name="Roman Zhigalov" userId="1f97e9fdf7779aa5" providerId="LiveId" clId="{744AD626-8655-4A1C-A6A7-4282515D9473}" dt="2022-08-01T13:40:47.916" v="626" actId="26606"/>
          <ac:spMkLst>
            <pc:docMk/>
            <pc:sldMk cId="938646621" sldId="291"/>
            <ac:spMk id="10247" creationId="{37C89E4B-3C9F-44B9-8B86-D9E3D112D8EC}"/>
          </ac:spMkLst>
        </pc:spChg>
        <pc:spChg chg="add">
          <ac:chgData name="Roman Zhigalov" userId="1f97e9fdf7779aa5" providerId="LiveId" clId="{744AD626-8655-4A1C-A6A7-4282515D9473}" dt="2022-08-01T13:40:47.922" v="627" actId="26606"/>
          <ac:spMkLst>
            <pc:docMk/>
            <pc:sldMk cId="938646621" sldId="291"/>
            <ac:spMk id="10253" creationId="{E49CC64F-7275-4E33-961B-0C5CDC439875}"/>
          </ac:spMkLst>
        </pc:spChg>
        <pc:picChg chg="add mod">
          <ac:chgData name="Roman Zhigalov" userId="1f97e9fdf7779aa5" providerId="LiveId" clId="{744AD626-8655-4A1C-A6A7-4282515D9473}" dt="2022-08-01T13:40:55.822" v="628" actId="27614"/>
          <ac:picMkLst>
            <pc:docMk/>
            <pc:sldMk cId="938646621" sldId="291"/>
            <ac:picMk id="10242" creationId="{5882F583-0C51-BF0D-22BD-87220D771006}"/>
          </ac:picMkLst>
        </pc:picChg>
        <pc:cxnChg chg="add del">
          <ac:chgData name="Roman Zhigalov" userId="1f97e9fdf7779aa5" providerId="LiveId" clId="{744AD626-8655-4A1C-A6A7-4282515D9473}" dt="2022-08-01T13:40:47.916" v="626" actId="26606"/>
          <ac:cxnSpMkLst>
            <pc:docMk/>
            <pc:sldMk cId="938646621" sldId="291"/>
            <ac:cxnSpMk id="10249" creationId="{AA2EAA10-076F-46BD-8F0F-B9A2FB77A85C}"/>
          </ac:cxnSpMkLst>
        </pc:cxnChg>
        <pc:cxnChg chg="add del">
          <ac:chgData name="Roman Zhigalov" userId="1f97e9fdf7779aa5" providerId="LiveId" clId="{744AD626-8655-4A1C-A6A7-4282515D9473}" dt="2022-08-01T13:40:47.916" v="626" actId="26606"/>
          <ac:cxnSpMkLst>
            <pc:docMk/>
            <pc:sldMk cId="938646621" sldId="291"/>
            <ac:cxnSpMk id="10251" creationId="{D891E407-403B-4764-86C9-33A56D3BCAA3}"/>
          </ac:cxnSpMkLst>
        </pc:cxnChg>
      </pc:sldChg>
      <pc:sldChg chg="addSp delSp modSp new mod setBg">
        <pc:chgData name="Roman Zhigalov" userId="1f97e9fdf7779aa5" providerId="LiveId" clId="{744AD626-8655-4A1C-A6A7-4282515D9473}" dt="2022-08-01T13:41:23.792" v="635" actId="27614"/>
        <pc:sldMkLst>
          <pc:docMk/>
          <pc:sldMk cId="2183271909" sldId="292"/>
        </pc:sldMkLst>
        <pc:spChg chg="mod ord">
          <ac:chgData name="Roman Zhigalov" userId="1f97e9fdf7779aa5" providerId="LiveId" clId="{744AD626-8655-4A1C-A6A7-4282515D9473}" dt="2022-08-01T13:41:20.092" v="634" actId="26606"/>
          <ac:spMkLst>
            <pc:docMk/>
            <pc:sldMk cId="2183271909" sldId="292"/>
            <ac:spMk id="2" creationId="{E599BF47-58AA-D825-4250-FA488149D2EE}"/>
          </ac:spMkLst>
        </pc:spChg>
        <pc:spChg chg="del">
          <ac:chgData name="Roman Zhigalov" userId="1f97e9fdf7779aa5" providerId="LiveId" clId="{744AD626-8655-4A1C-A6A7-4282515D9473}" dt="2022-08-01T13:41:08.987" v="630"/>
          <ac:spMkLst>
            <pc:docMk/>
            <pc:sldMk cId="2183271909" sldId="292"/>
            <ac:spMk id="3" creationId="{E70C331A-967E-D50F-F670-B9A1D267EF4A}"/>
          </ac:spMkLst>
        </pc:spChg>
        <pc:spChg chg="add del">
          <ac:chgData name="Roman Zhigalov" userId="1f97e9fdf7779aa5" providerId="LiveId" clId="{744AD626-8655-4A1C-A6A7-4282515D9473}" dt="2022-08-01T13:41:20.084" v="633" actId="26606"/>
          <ac:spMkLst>
            <pc:docMk/>
            <pc:sldMk cId="2183271909" sldId="292"/>
            <ac:spMk id="11271" creationId="{37C89E4B-3C9F-44B9-8B86-D9E3D112D8EC}"/>
          </ac:spMkLst>
        </pc:spChg>
        <pc:spChg chg="add">
          <ac:chgData name="Roman Zhigalov" userId="1f97e9fdf7779aa5" providerId="LiveId" clId="{744AD626-8655-4A1C-A6A7-4282515D9473}" dt="2022-08-01T13:41:20.092" v="634" actId="26606"/>
          <ac:spMkLst>
            <pc:docMk/>
            <pc:sldMk cId="2183271909" sldId="292"/>
            <ac:spMk id="11277" creationId="{A4AC5506-6312-4701-8D3C-40187889A947}"/>
          </ac:spMkLst>
        </pc:spChg>
        <pc:picChg chg="add mod">
          <ac:chgData name="Roman Zhigalov" userId="1f97e9fdf7779aa5" providerId="LiveId" clId="{744AD626-8655-4A1C-A6A7-4282515D9473}" dt="2022-08-01T13:41:23.792" v="635" actId="27614"/>
          <ac:picMkLst>
            <pc:docMk/>
            <pc:sldMk cId="2183271909" sldId="292"/>
            <ac:picMk id="11266" creationId="{F6D89C2D-13D8-2D09-6B2B-D40506EAC60D}"/>
          </ac:picMkLst>
        </pc:picChg>
        <pc:cxnChg chg="add del">
          <ac:chgData name="Roman Zhigalov" userId="1f97e9fdf7779aa5" providerId="LiveId" clId="{744AD626-8655-4A1C-A6A7-4282515D9473}" dt="2022-08-01T13:41:20.084" v="633" actId="26606"/>
          <ac:cxnSpMkLst>
            <pc:docMk/>
            <pc:sldMk cId="2183271909" sldId="292"/>
            <ac:cxnSpMk id="11273" creationId="{AA2EAA10-076F-46BD-8F0F-B9A2FB77A85C}"/>
          </ac:cxnSpMkLst>
        </pc:cxnChg>
        <pc:cxnChg chg="add del">
          <ac:chgData name="Roman Zhigalov" userId="1f97e9fdf7779aa5" providerId="LiveId" clId="{744AD626-8655-4A1C-A6A7-4282515D9473}" dt="2022-08-01T13:41:20.084" v="633" actId="26606"/>
          <ac:cxnSpMkLst>
            <pc:docMk/>
            <pc:sldMk cId="2183271909" sldId="292"/>
            <ac:cxnSpMk id="11275" creationId="{D891E407-403B-4764-86C9-33A56D3BCAA3}"/>
          </ac:cxnSpMkLst>
        </pc:cxnChg>
      </pc:sldChg>
      <pc:sldChg chg="addSp modSp new mod setBg">
        <pc:chgData name="Roman Zhigalov" userId="1f97e9fdf7779aa5" providerId="LiveId" clId="{744AD626-8655-4A1C-A6A7-4282515D9473}" dt="2022-08-01T13:41:38.667" v="656" actId="26606"/>
        <pc:sldMkLst>
          <pc:docMk/>
          <pc:sldMk cId="2880637964" sldId="293"/>
        </pc:sldMkLst>
        <pc:spChg chg="mo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2" creationId="{176E7200-AA91-C41B-609C-454BC13B2261}"/>
          </ac:spMkLst>
        </pc:spChg>
        <pc:spChg chg="mo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3" creationId="{788C125A-3488-AE91-1695-70B104202AFA}"/>
          </ac:spMkLst>
        </pc:spChg>
        <pc:spChg chg="ad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3:41:38.667" v="656" actId="26606"/>
          <ac:spMkLst>
            <pc:docMk/>
            <pc:sldMk cId="2880637964" sldId="293"/>
            <ac:spMk id="16" creationId="{93A3D4BE-AF25-4F9A-9C29-1145CCE24A28}"/>
          </ac:spMkLst>
        </pc:spChg>
      </pc:sldChg>
      <pc:sldChg chg="addSp delSp modSp add mod setBg setClrOvrMap delDesignElem">
        <pc:chgData name="Roman Zhigalov" userId="1f97e9fdf7779aa5" providerId="LiveId" clId="{744AD626-8655-4A1C-A6A7-4282515D9473}" dt="2022-08-01T13:41:51.762" v="661" actId="26606"/>
        <pc:sldMkLst>
          <pc:docMk/>
          <pc:sldMk cId="3691712415" sldId="294"/>
        </pc:sldMkLst>
        <pc:spChg chg="mod ord">
          <ac:chgData name="Roman Zhigalov" userId="1f97e9fdf7779aa5" providerId="LiveId" clId="{744AD626-8655-4A1C-A6A7-4282515D9473}" dt="2022-08-01T13:41:51.762" v="661" actId="26606"/>
          <ac:spMkLst>
            <pc:docMk/>
            <pc:sldMk cId="3691712415" sldId="294"/>
            <ac:spMk id="2" creationId="{F25D95BB-D716-4AA0-B232-5C7CC2C182CD}"/>
          </ac:spMkLst>
        </pc:spChg>
        <pc:spChg chg="add del">
          <ac:chgData name="Roman Zhigalov" userId="1f97e9fdf7779aa5" providerId="LiveId" clId="{744AD626-8655-4A1C-A6A7-4282515D9473}" dt="2022-08-01T13:41:51.752" v="660" actId="26606"/>
          <ac:spMkLst>
            <pc:docMk/>
            <pc:sldMk cId="3691712415" sldId="294"/>
            <ac:spMk id="6" creationId="{B9951BD9-0868-4CDB-ACD6-9C4209B5E412}"/>
          </ac:spMkLst>
        </pc:spChg>
        <pc:spChg chg="add">
          <ac:chgData name="Roman Zhigalov" userId="1f97e9fdf7779aa5" providerId="LiveId" clId="{744AD626-8655-4A1C-A6A7-4282515D9473}" dt="2022-08-01T13:41:51.762" v="661" actId="26606"/>
          <ac:spMkLst>
            <pc:docMk/>
            <pc:sldMk cId="3691712415" sldId="294"/>
            <ac:spMk id="8" creationId="{E49CC64F-7275-4E33-961B-0C5CDC439875}"/>
          </ac:spMkLst>
        </pc:spChg>
        <pc:spChg chg="del">
          <ac:chgData name="Roman Zhigalov" userId="1f97e9fdf7779aa5" providerId="LiveId" clId="{744AD626-8655-4A1C-A6A7-4282515D9473}" dt="2022-08-01T13:41:43.697" v="658"/>
          <ac:spMkLst>
            <pc:docMk/>
            <pc:sldMk cId="3691712415" sldId="294"/>
            <ac:spMk id="9" creationId="{BA79A7CF-01AF-4178-9369-94E0C90EB046}"/>
          </ac:spMkLst>
        </pc:spChg>
        <pc:spChg chg="del">
          <ac:chgData name="Roman Zhigalov" userId="1f97e9fdf7779aa5" providerId="LiveId" clId="{744AD626-8655-4A1C-A6A7-4282515D9473}" dt="2022-08-01T13:41:43.697" v="658"/>
          <ac:spMkLst>
            <pc:docMk/>
            <pc:sldMk cId="3691712415" sldId="294"/>
            <ac:spMk id="11" creationId="{99413ED5-9ED4-4772-BCE4-2BCAE6B12E35}"/>
          </ac:spMkLst>
        </pc:spChg>
        <pc:spChg chg="del">
          <ac:chgData name="Roman Zhigalov" userId="1f97e9fdf7779aa5" providerId="LiveId" clId="{744AD626-8655-4A1C-A6A7-4282515D9473}" dt="2022-08-01T13:41:43.697" v="658"/>
          <ac:spMkLst>
            <pc:docMk/>
            <pc:sldMk cId="3691712415" sldId="294"/>
            <ac:spMk id="13" creationId="{04357C93-F0CB-4A1C-8F77-4E9063789819}"/>
          </ac:spMkLst>
        </pc:spChg>
        <pc:spChg chg="del">
          <ac:chgData name="Roman Zhigalov" userId="1f97e9fdf7779aa5" providerId="LiveId" clId="{744AD626-8655-4A1C-A6A7-4282515D9473}" dt="2022-08-01T13:41:43.697" v="658"/>
          <ac:spMkLst>
            <pc:docMk/>
            <pc:sldMk cId="3691712415" sldId="294"/>
            <ac:spMk id="15" creationId="{90F533E9-6690-41A8-A372-4C6C622D028D}"/>
          </ac:spMkLst>
        </pc:spChg>
        <pc:picChg chg="mod">
          <ac:chgData name="Roman Zhigalov" userId="1f97e9fdf7779aa5" providerId="LiveId" clId="{744AD626-8655-4A1C-A6A7-4282515D9473}" dt="2022-08-01T13:41:51.762" v="661" actId="26606"/>
          <ac:picMkLst>
            <pc:docMk/>
            <pc:sldMk cId="3691712415" sldId="294"/>
            <ac:picMk id="4" creationId="{151092B9-3769-496B-A21E-D258EEDFAA95}"/>
          </ac:picMkLst>
        </pc:picChg>
      </pc:sldChg>
      <pc:sldChg chg="addSp delSp modSp add mod setBg delDesignElem">
        <pc:chgData name="Roman Zhigalov" userId="1f97e9fdf7779aa5" providerId="LiveId" clId="{744AD626-8655-4A1C-A6A7-4282515D9473}" dt="2022-08-01T13:42:08.852" v="664" actId="26606"/>
        <pc:sldMkLst>
          <pc:docMk/>
          <pc:sldMk cId="4161214026" sldId="295"/>
        </pc:sldMkLst>
        <pc:spChg chg="mo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2" creationId="{3F4CC4A8-817C-4D67-BE09-0BDA82E2F275}"/>
          </ac:spMkLst>
        </pc:spChg>
        <pc:spChg chg="mo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3" creationId="{5E3BBA0B-C9BB-4F15-A8A4-8B227ED12D6F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6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7" creationId="{472E3A19-F5D5-48FC-BB9C-48C2F68F598B}"/>
          </ac:spMkLst>
        </pc:spChg>
        <pc:spChg chg="del">
          <ac:chgData name="Roman Zhigalov" userId="1f97e9fdf7779aa5" providerId="LiveId" clId="{744AD626-8655-4A1C-A6A7-4282515D9473}" dt="2022-08-01T13:42:01.644" v="663"/>
          <ac:spMkLst>
            <pc:docMk/>
            <pc:sldMk cId="4161214026" sldId="295"/>
            <ac:spMk id="8" creationId="{DBF61EA3-B236-439E-9C0B-340980D56BEE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12" creationId="{2AEBC8F2-97B1-41B4-93F1-2D289E197FBA}"/>
          </ac:spMkLst>
        </pc:spChg>
        <pc:spChg chg="del">
          <ac:chgData name="Roman Zhigalov" userId="1f97e9fdf7779aa5" providerId="LiveId" clId="{744AD626-8655-4A1C-A6A7-4282515D9473}" dt="2022-08-01T13:42:01.644" v="663"/>
          <ac:spMkLst>
            <pc:docMk/>
            <pc:sldMk cId="4161214026" sldId="295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42:08.852" v="664" actId="26606"/>
          <ac:spMkLst>
            <pc:docMk/>
            <pc:sldMk cId="4161214026" sldId="295"/>
            <ac:spMk id="18" creationId="{14E91B64-9FCC-451E-AFB4-A827D6329367}"/>
          </ac:spMkLst>
        </pc:spChg>
        <pc:grpChg chg="del">
          <ac:chgData name="Roman Zhigalov" userId="1f97e9fdf7779aa5" providerId="LiveId" clId="{744AD626-8655-4A1C-A6A7-4282515D9473}" dt="2022-08-01T13:42:01.644" v="663"/>
          <ac:grpSpMkLst>
            <pc:docMk/>
            <pc:sldMk cId="4161214026" sldId="295"/>
            <ac:grpSpMk id="10" creationId="{28FAF094-D087-493F-8DF9-A486C2D6BBAA}"/>
          </ac:grpSpMkLst>
        </pc:grpChg>
      </pc:sldChg>
      <pc:sldChg chg="delSp add setBg delDesignElem">
        <pc:chgData name="Roman Zhigalov" userId="1f97e9fdf7779aa5" providerId="LiveId" clId="{744AD626-8655-4A1C-A6A7-4282515D9473}" dt="2022-08-01T13:42:15.597" v="666"/>
        <pc:sldMkLst>
          <pc:docMk/>
          <pc:sldMk cId="2932270911" sldId="296"/>
        </pc:sldMkLst>
        <pc:spChg chg="del">
          <ac:chgData name="Roman Zhigalov" userId="1f97e9fdf7779aa5" providerId="LiveId" clId="{744AD626-8655-4A1C-A6A7-4282515D9473}" dt="2022-08-01T13:42:15.597" v="666"/>
          <ac:spMkLst>
            <pc:docMk/>
            <pc:sldMk cId="2932270911" sldId="296"/>
            <ac:spMk id="9" creationId="{42A4FC2C-047E-45A5-965D-8E1E3BF09BC6}"/>
          </ac:spMkLst>
        </pc:spChg>
      </pc:sldChg>
      <pc:sldChg chg="delSp add setBg delDesignElem">
        <pc:chgData name="Roman Zhigalov" userId="1f97e9fdf7779aa5" providerId="LiveId" clId="{744AD626-8655-4A1C-A6A7-4282515D9473}" dt="2022-08-01T13:42:18.932" v="668"/>
        <pc:sldMkLst>
          <pc:docMk/>
          <pc:sldMk cId="1270505553" sldId="297"/>
        </pc:sldMkLst>
        <pc:spChg chg="del">
          <ac:chgData name="Roman Zhigalov" userId="1f97e9fdf7779aa5" providerId="LiveId" clId="{744AD626-8655-4A1C-A6A7-4282515D9473}" dt="2022-08-01T13:42:18.932" v="668"/>
          <ac:spMkLst>
            <pc:docMk/>
            <pc:sldMk cId="1270505553" sldId="297"/>
            <ac:spMk id="9" creationId="{42A4FC2C-047E-45A5-965D-8E1E3BF09BC6}"/>
          </ac:spMkLst>
        </pc:spChg>
      </pc:sldChg>
      <pc:sldChg chg="delSp add setBg delDesignElem">
        <pc:chgData name="Roman Zhigalov" userId="1f97e9fdf7779aa5" providerId="LiveId" clId="{744AD626-8655-4A1C-A6A7-4282515D9473}" dt="2022-08-01T13:42:21.847" v="670"/>
        <pc:sldMkLst>
          <pc:docMk/>
          <pc:sldMk cId="2799372533" sldId="298"/>
        </pc:sldMkLst>
        <pc:spChg chg="del">
          <ac:chgData name="Roman Zhigalov" userId="1f97e9fdf7779aa5" providerId="LiveId" clId="{744AD626-8655-4A1C-A6A7-4282515D9473}" dt="2022-08-01T13:42:21.847" v="670"/>
          <ac:spMkLst>
            <pc:docMk/>
            <pc:sldMk cId="2799372533" sldId="298"/>
            <ac:spMk id="9" creationId="{42A4FC2C-047E-45A5-965D-8E1E3BF09BC6}"/>
          </ac:spMkLst>
        </pc:spChg>
      </pc:sldChg>
      <pc:sldChg chg="delSp add setBg delDesignElem">
        <pc:chgData name="Roman Zhigalov" userId="1f97e9fdf7779aa5" providerId="LiveId" clId="{744AD626-8655-4A1C-A6A7-4282515D9473}" dt="2022-08-01T13:42:24.972" v="672"/>
        <pc:sldMkLst>
          <pc:docMk/>
          <pc:sldMk cId="35813341" sldId="299"/>
        </pc:sldMkLst>
        <pc:spChg chg="del">
          <ac:chgData name="Roman Zhigalov" userId="1f97e9fdf7779aa5" providerId="LiveId" clId="{744AD626-8655-4A1C-A6A7-4282515D9473}" dt="2022-08-01T13:42:24.972" v="672"/>
          <ac:spMkLst>
            <pc:docMk/>
            <pc:sldMk cId="35813341" sldId="299"/>
            <ac:spMk id="9" creationId="{42A4FC2C-047E-45A5-965D-8E1E3BF09BC6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42:33.397" v="677" actId="26606"/>
        <pc:sldMkLst>
          <pc:docMk/>
          <pc:sldMk cId="2468364835" sldId="300"/>
        </pc:sldMkLst>
        <pc:spChg chg="mod">
          <ac:chgData name="Roman Zhigalov" userId="1f97e9fdf7779aa5" providerId="LiveId" clId="{744AD626-8655-4A1C-A6A7-4282515D9473}" dt="2022-08-01T13:42:33.397" v="677" actId="26606"/>
          <ac:spMkLst>
            <pc:docMk/>
            <pc:sldMk cId="2468364835" sldId="300"/>
            <ac:spMk id="2" creationId="{E720AE6C-7097-414C-B834-159FF2403A86}"/>
          </ac:spMkLst>
        </pc:spChg>
        <pc:spChg chg="mod">
          <ac:chgData name="Roman Zhigalov" userId="1f97e9fdf7779aa5" providerId="LiveId" clId="{744AD626-8655-4A1C-A6A7-4282515D9473}" dt="2022-08-01T13:42:33.397" v="677" actId="26606"/>
          <ac:spMkLst>
            <pc:docMk/>
            <pc:sldMk cId="2468364835" sldId="300"/>
            <ac:spMk id="3" creationId="{29729B53-C789-4E33-8FBD-DB3613DB8540}"/>
          </ac:spMkLst>
        </pc:spChg>
        <pc:spChg chg="add del">
          <ac:chgData name="Roman Zhigalov" userId="1f97e9fdf7779aa5" providerId="LiveId" clId="{744AD626-8655-4A1C-A6A7-4282515D9473}" dt="2022-08-01T13:42:33.383" v="676" actId="26606"/>
          <ac:spMkLst>
            <pc:docMk/>
            <pc:sldMk cId="2468364835" sldId="300"/>
            <ac:spMk id="5" creationId="{76EFD3D9-44F0-4267-BCC1-1613E79D8274}"/>
          </ac:spMkLst>
        </pc:spChg>
        <pc:spChg chg="add del">
          <ac:chgData name="Roman Zhigalov" userId="1f97e9fdf7779aa5" providerId="LiveId" clId="{744AD626-8655-4A1C-A6A7-4282515D9473}" dt="2022-08-01T13:42:33.383" v="676" actId="26606"/>
          <ac:spMkLst>
            <pc:docMk/>
            <pc:sldMk cId="2468364835" sldId="300"/>
            <ac:spMk id="6" creationId="{A779A851-95D6-41AF-937A-B0E4B7F6FA8D}"/>
          </ac:spMkLst>
        </pc:spChg>
        <pc:spChg chg="add del">
          <ac:chgData name="Roman Zhigalov" userId="1f97e9fdf7779aa5" providerId="LiveId" clId="{744AD626-8655-4A1C-A6A7-4282515D9473}" dt="2022-08-01T13:42:33.383" v="676" actId="26606"/>
          <ac:spMkLst>
            <pc:docMk/>
            <pc:sldMk cId="2468364835" sldId="300"/>
            <ac:spMk id="7" creationId="{2EC40DB1-B719-4A13-9A4D-0966B4B27866}"/>
          </ac:spMkLst>
        </pc:spChg>
        <pc:spChg chg="del">
          <ac:chgData name="Roman Zhigalov" userId="1f97e9fdf7779aa5" providerId="LiveId" clId="{744AD626-8655-4A1C-A6A7-4282515D9473}" dt="2022-08-01T13:42:29.987" v="674"/>
          <ac:spMkLst>
            <pc:docMk/>
            <pc:sldMk cId="2468364835" sldId="300"/>
            <ac:spMk id="8" creationId="{DBF61EA3-B236-439E-9C0B-340980D56BEE}"/>
          </ac:spMkLst>
        </pc:spChg>
        <pc:spChg chg="add del">
          <ac:chgData name="Roman Zhigalov" userId="1f97e9fdf7779aa5" providerId="LiveId" clId="{744AD626-8655-4A1C-A6A7-4282515D9473}" dt="2022-08-01T13:42:33.383" v="676" actId="26606"/>
          <ac:spMkLst>
            <pc:docMk/>
            <pc:sldMk cId="2468364835" sldId="300"/>
            <ac:spMk id="12" creationId="{953FB2E7-B6CB-429C-81EB-D9516D6D5C8D}"/>
          </ac:spMkLst>
        </pc:spChg>
        <pc:spChg chg="del">
          <ac:chgData name="Roman Zhigalov" userId="1f97e9fdf7779aa5" providerId="LiveId" clId="{744AD626-8655-4A1C-A6A7-4282515D9473}" dt="2022-08-01T13:42:29.987" v="674"/>
          <ac:spMkLst>
            <pc:docMk/>
            <pc:sldMk cId="2468364835" sldId="300"/>
            <ac:spMk id="14" creationId="{E659831F-0D9A-4C63-9EBB-8435B85A440F}"/>
          </ac:spMkLst>
        </pc:spChg>
        <pc:spChg chg="add del">
          <ac:chgData name="Roman Zhigalov" userId="1f97e9fdf7779aa5" providerId="LiveId" clId="{744AD626-8655-4A1C-A6A7-4282515D9473}" dt="2022-08-01T13:42:33.383" v="676" actId="26606"/>
          <ac:spMkLst>
            <pc:docMk/>
            <pc:sldMk cId="2468364835" sldId="300"/>
            <ac:spMk id="16" creationId="{82211336-CFF3-412D-868A-6679C1004C45}"/>
          </ac:spMkLst>
        </pc:spChg>
        <pc:spChg chg="add">
          <ac:chgData name="Roman Zhigalov" userId="1f97e9fdf7779aa5" providerId="LiveId" clId="{744AD626-8655-4A1C-A6A7-4282515D9473}" dt="2022-08-01T13:42:33.397" v="677" actId="26606"/>
          <ac:spMkLst>
            <pc:docMk/>
            <pc:sldMk cId="2468364835" sldId="300"/>
            <ac:spMk id="18" creationId="{6A1473A6-3F22-483E-8A30-80B9D2B14592}"/>
          </ac:spMkLst>
        </pc:spChg>
        <pc:grpChg chg="del">
          <ac:chgData name="Roman Zhigalov" userId="1f97e9fdf7779aa5" providerId="LiveId" clId="{744AD626-8655-4A1C-A6A7-4282515D9473}" dt="2022-08-01T13:42:29.987" v="674"/>
          <ac:grpSpMkLst>
            <pc:docMk/>
            <pc:sldMk cId="2468364835" sldId="300"/>
            <ac:grpSpMk id="10" creationId="{28FAF094-D087-493F-8DF9-A486C2D6BBAA}"/>
          </ac:grpSpMkLst>
        </pc:grpChg>
        <pc:grpChg chg="add">
          <ac:chgData name="Roman Zhigalov" userId="1f97e9fdf7779aa5" providerId="LiveId" clId="{744AD626-8655-4A1C-A6A7-4282515D9473}" dt="2022-08-01T13:42:33.397" v="677" actId="26606"/>
          <ac:grpSpMkLst>
            <pc:docMk/>
            <pc:sldMk cId="2468364835" sldId="300"/>
            <ac:grpSpMk id="19" creationId="{AA1375E3-3E53-4D75-BAB7-E5929BFCB25F}"/>
          </ac:grpSpMkLst>
        </pc:grpChg>
      </pc:sldChg>
      <pc:sldChg chg="addSp modSp new mod setBg">
        <pc:chgData name="Roman Zhigalov" userId="1f97e9fdf7779aa5" providerId="LiveId" clId="{744AD626-8655-4A1C-A6A7-4282515D9473}" dt="2022-08-01T13:43:24.292" v="684" actId="26606"/>
        <pc:sldMkLst>
          <pc:docMk/>
          <pc:sldMk cId="1138269732" sldId="301"/>
        </pc:sldMkLst>
        <pc:spChg chg="mo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2" creationId="{4DFAB173-E8E9-B836-DF29-364675873AE9}"/>
          </ac:spMkLst>
        </pc:spChg>
        <pc:spChg chg="mo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3" creationId="{A387B5C1-1949-645D-F68E-E40975128510}"/>
          </ac:spMkLst>
        </pc:spChg>
        <pc:spChg chg="ad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8" creationId="{B26EE4FD-480F-42A5-9FEB-DA630457CFB7}"/>
          </ac:spMkLst>
        </pc:spChg>
        <pc:spChg chg="ad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10" creationId="{A187062F-BE14-42FC-B06A-607DB23849C3}"/>
          </ac:spMkLst>
        </pc:spChg>
        <pc:spChg chg="ad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12" creationId="{731FE21B-2A45-4BF5-8B03-E12341988774}"/>
          </ac:spMkLst>
        </pc:spChg>
        <pc:spChg chg="ad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14" creationId="{2DC5A94D-79ED-48F5-9DC5-96CBB507CEC8}"/>
          </ac:spMkLst>
        </pc:spChg>
        <pc:spChg chg="add">
          <ac:chgData name="Roman Zhigalov" userId="1f97e9fdf7779aa5" providerId="LiveId" clId="{744AD626-8655-4A1C-A6A7-4282515D9473}" dt="2022-08-01T13:43:24.292" v="684" actId="26606"/>
          <ac:spMkLst>
            <pc:docMk/>
            <pc:sldMk cId="1138269732" sldId="301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43:41.977" v="690" actId="962"/>
        <pc:sldMkLst>
          <pc:docMk/>
          <pc:sldMk cId="1733757527" sldId="302"/>
        </pc:sldMkLst>
        <pc:spChg chg="add">
          <ac:chgData name="Roman Zhigalov" userId="1f97e9fdf7779aa5" providerId="LiveId" clId="{744AD626-8655-4A1C-A6A7-4282515D9473}" dt="2022-08-01T13:43:32.249" v="687" actId="26606"/>
          <ac:spMkLst>
            <pc:docMk/>
            <pc:sldMk cId="1733757527" sldId="302"/>
            <ac:spMk id="9" creationId="{37C89E4B-3C9F-44B9-8B86-D9E3D112D8EC}"/>
          </ac:spMkLst>
        </pc:spChg>
        <pc:spChg chg="del">
          <ac:chgData name="Roman Zhigalov" userId="1f97e9fdf7779aa5" providerId="LiveId" clId="{744AD626-8655-4A1C-A6A7-4282515D9473}" dt="2022-08-01T13:43:29.902" v="686"/>
          <ac:spMkLst>
            <pc:docMk/>
            <pc:sldMk cId="1733757527" sldId="302"/>
            <ac:spMk id="17" creationId="{37C89E4B-3C9F-44B9-8B86-D9E3D112D8EC}"/>
          </ac:spMkLst>
        </pc:spChg>
        <pc:picChg chg="add mod">
          <ac:chgData name="Roman Zhigalov" userId="1f97e9fdf7779aa5" providerId="LiveId" clId="{744AD626-8655-4A1C-A6A7-4282515D9473}" dt="2022-08-01T13:43:41.977" v="690" actId="962"/>
          <ac:picMkLst>
            <pc:docMk/>
            <pc:sldMk cId="1733757527" sldId="302"/>
            <ac:picMk id="10" creationId="{C01859B2-9D68-AF2A-D510-365B8878AA84}"/>
          </ac:picMkLst>
        </pc:picChg>
        <pc:cxnChg chg="add">
          <ac:chgData name="Roman Zhigalov" userId="1f97e9fdf7779aa5" providerId="LiveId" clId="{744AD626-8655-4A1C-A6A7-4282515D9473}" dt="2022-08-01T13:43:32.249" v="687" actId="26606"/>
          <ac:cxnSpMkLst>
            <pc:docMk/>
            <pc:sldMk cId="1733757527" sldId="302"/>
            <ac:cxnSpMk id="11" creationId="{AA2EAA10-076F-46BD-8F0F-B9A2FB77A85C}"/>
          </ac:cxnSpMkLst>
        </pc:cxnChg>
        <pc:cxnChg chg="add">
          <ac:chgData name="Roman Zhigalov" userId="1f97e9fdf7779aa5" providerId="LiveId" clId="{744AD626-8655-4A1C-A6A7-4282515D9473}" dt="2022-08-01T13:43:32.249" v="687" actId="26606"/>
          <ac:cxnSpMkLst>
            <pc:docMk/>
            <pc:sldMk cId="1733757527" sldId="302"/>
            <ac:cxnSpMk id="13" creationId="{D891E407-403B-4764-86C9-33A56D3BCAA3}"/>
          </ac:cxnSpMkLst>
        </pc:cxnChg>
        <pc:cxnChg chg="del">
          <ac:chgData name="Roman Zhigalov" userId="1f97e9fdf7779aa5" providerId="LiveId" clId="{744AD626-8655-4A1C-A6A7-4282515D9473}" dt="2022-08-01T13:43:29.902" v="686"/>
          <ac:cxnSpMkLst>
            <pc:docMk/>
            <pc:sldMk cId="1733757527" sldId="302"/>
            <ac:cxnSpMk id="18" creationId="{AA2EAA10-076F-46BD-8F0F-B9A2FB77A85C}"/>
          </ac:cxnSpMkLst>
        </pc:cxnChg>
        <pc:cxnChg chg="del">
          <ac:chgData name="Roman Zhigalov" userId="1f97e9fdf7779aa5" providerId="LiveId" clId="{744AD626-8655-4A1C-A6A7-4282515D9473}" dt="2022-08-01T13:43:29.902" v="686"/>
          <ac:cxnSpMkLst>
            <pc:docMk/>
            <pc:sldMk cId="1733757527" sldId="302"/>
            <ac:cxnSpMk id="19" creationId="{D891E407-403B-4764-86C9-33A56D3BCAA3}"/>
          </ac:cxnSpMkLst>
        </pc:cxnChg>
      </pc:sldChg>
      <pc:sldChg chg="delSp add setBg delDesignElem">
        <pc:chgData name="Roman Zhigalov" userId="1f97e9fdf7779aa5" providerId="LiveId" clId="{744AD626-8655-4A1C-A6A7-4282515D9473}" dt="2022-08-01T13:43:48.062" v="692"/>
        <pc:sldMkLst>
          <pc:docMk/>
          <pc:sldMk cId="454182177" sldId="303"/>
        </pc:sldMkLst>
        <pc:spChg chg="del">
          <ac:chgData name="Roman Zhigalov" userId="1f97e9fdf7779aa5" providerId="LiveId" clId="{744AD626-8655-4A1C-A6A7-4282515D9473}" dt="2022-08-01T13:43:48.062" v="692"/>
          <ac:spMkLst>
            <pc:docMk/>
            <pc:sldMk cId="454182177" sldId="303"/>
            <ac:spMk id="9" creationId="{42A4FC2C-047E-45A5-965D-8E1E3BF09BC6}"/>
          </ac:spMkLst>
        </pc:spChg>
      </pc:sldChg>
      <pc:sldChg chg="addSp delSp modSp add mod setBg delDesignElem">
        <pc:chgData name="Roman Zhigalov" userId="1f97e9fdf7779aa5" providerId="LiveId" clId="{744AD626-8655-4A1C-A6A7-4282515D9473}" dt="2022-08-01T13:44:04.252" v="745" actId="26606"/>
        <pc:sldMkLst>
          <pc:docMk/>
          <pc:sldMk cId="2259492434" sldId="304"/>
        </pc:sldMkLst>
        <pc:spChg chg="mo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2" creationId="{BE8AD21E-65C2-4763-9EBD-A4D66002F1A1}"/>
          </ac:spMkLst>
        </pc:spChg>
        <pc:spChg chg="mo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3" creationId="{9A2C7AF6-4754-428C-B8A0-621FED8D8DFB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5" creationId="{827B839B-9ADE-406B-8590-F1CAEDED45A1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6" creationId="{CFE45BF0-46DB-408C-B5F7-7B11716805D4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7" creationId="{472E3A19-F5D5-48FC-BB9C-48C2F68F598B}"/>
          </ac:spMkLst>
        </pc:spChg>
        <pc:spChg chg="del">
          <ac:chgData name="Roman Zhigalov" userId="1f97e9fdf7779aa5" providerId="LiveId" clId="{744AD626-8655-4A1C-A6A7-4282515D9473}" dt="2022-08-01T13:43:51.892" v="694"/>
          <ac:spMkLst>
            <pc:docMk/>
            <pc:sldMk cId="2259492434" sldId="304"/>
            <ac:spMk id="8" creationId="{DBF61EA3-B236-439E-9C0B-340980D56BEE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12" creationId="{2AEBC8F2-97B1-41B4-93F1-2D289E197FBA}"/>
          </ac:spMkLst>
        </pc:spChg>
        <pc:spChg chg="del">
          <ac:chgData name="Roman Zhigalov" userId="1f97e9fdf7779aa5" providerId="LiveId" clId="{744AD626-8655-4A1C-A6A7-4282515D9473}" dt="2022-08-01T13:43:51.892" v="694"/>
          <ac:spMkLst>
            <pc:docMk/>
            <pc:sldMk cId="2259492434" sldId="304"/>
            <ac:spMk id="14" creationId="{E659831F-0D9A-4C63-9EBB-8435B85A440F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16" creationId="{7A62E32F-BB65-43A8-8EB5-92346890E549}"/>
          </ac:spMkLst>
        </pc:spChg>
        <pc:spChg chg="add">
          <ac:chgData name="Roman Zhigalov" userId="1f97e9fdf7779aa5" providerId="LiveId" clId="{744AD626-8655-4A1C-A6A7-4282515D9473}" dt="2022-08-01T13:44:04.252" v="745" actId="26606"/>
          <ac:spMkLst>
            <pc:docMk/>
            <pc:sldMk cId="2259492434" sldId="304"/>
            <ac:spMk id="18" creationId="{14E91B64-9FCC-451E-AFB4-A827D6329367}"/>
          </ac:spMkLst>
        </pc:spChg>
        <pc:grpChg chg="del">
          <ac:chgData name="Roman Zhigalov" userId="1f97e9fdf7779aa5" providerId="LiveId" clId="{744AD626-8655-4A1C-A6A7-4282515D9473}" dt="2022-08-01T13:43:51.892" v="694"/>
          <ac:grpSpMkLst>
            <pc:docMk/>
            <pc:sldMk cId="2259492434" sldId="304"/>
            <ac:grpSpMk id="10" creationId="{28FAF094-D087-493F-8DF9-A486C2D6BBAA}"/>
          </ac:grpSpMkLst>
        </pc:grpChg>
      </pc:sldChg>
      <pc:sldChg chg="addSp delSp modSp add mod setBg setClrOvrMap delDesignElem">
        <pc:chgData name="Roman Zhigalov" userId="1f97e9fdf7779aa5" providerId="LiveId" clId="{744AD626-8655-4A1C-A6A7-4282515D9473}" dt="2022-08-01T13:44:20.380" v="749" actId="26606"/>
        <pc:sldMkLst>
          <pc:docMk/>
          <pc:sldMk cId="231122633" sldId="305"/>
        </pc:sldMkLst>
        <pc:spChg chg="mod">
          <ac:chgData name="Roman Zhigalov" userId="1f97e9fdf7779aa5" providerId="LiveId" clId="{744AD626-8655-4A1C-A6A7-4282515D9473}" dt="2022-08-01T13:44:20.380" v="749" actId="26606"/>
          <ac:spMkLst>
            <pc:docMk/>
            <pc:sldMk cId="231122633" sldId="305"/>
            <ac:spMk id="2" creationId="{A6EF010E-E26E-475C-A7DA-5275CB1EFF50}"/>
          </ac:spMkLst>
        </pc:spChg>
        <pc:spChg chg="add">
          <ac:chgData name="Roman Zhigalov" userId="1f97e9fdf7779aa5" providerId="LiveId" clId="{744AD626-8655-4A1C-A6A7-4282515D9473}" dt="2022-08-01T13:44:20.380" v="749" actId="26606"/>
          <ac:spMkLst>
            <pc:docMk/>
            <pc:sldMk cId="231122633" sldId="305"/>
            <ac:spMk id="6" creationId="{E49CC64F-7275-4E33-961B-0C5CDC439875}"/>
          </ac:spMkLst>
        </pc:spChg>
        <pc:spChg chg="del">
          <ac:chgData name="Roman Zhigalov" userId="1f97e9fdf7779aa5" providerId="LiveId" clId="{744AD626-8655-4A1C-A6A7-4282515D9473}" dt="2022-08-01T13:44:09.522" v="747"/>
          <ac:spMkLst>
            <pc:docMk/>
            <pc:sldMk cId="231122633" sldId="305"/>
            <ac:spMk id="9" creationId="{BA79A7CF-01AF-4178-9369-94E0C90EB046}"/>
          </ac:spMkLst>
        </pc:spChg>
        <pc:spChg chg="del">
          <ac:chgData name="Roman Zhigalov" userId="1f97e9fdf7779aa5" providerId="LiveId" clId="{744AD626-8655-4A1C-A6A7-4282515D9473}" dt="2022-08-01T13:44:09.522" v="747"/>
          <ac:spMkLst>
            <pc:docMk/>
            <pc:sldMk cId="231122633" sldId="305"/>
            <ac:spMk id="11" creationId="{99413ED5-9ED4-4772-BCE4-2BCAE6B12E35}"/>
          </ac:spMkLst>
        </pc:spChg>
        <pc:spChg chg="del">
          <ac:chgData name="Roman Zhigalov" userId="1f97e9fdf7779aa5" providerId="LiveId" clId="{744AD626-8655-4A1C-A6A7-4282515D9473}" dt="2022-08-01T13:44:09.522" v="747"/>
          <ac:spMkLst>
            <pc:docMk/>
            <pc:sldMk cId="231122633" sldId="305"/>
            <ac:spMk id="13" creationId="{04357C93-F0CB-4A1C-8F77-4E9063789819}"/>
          </ac:spMkLst>
        </pc:spChg>
        <pc:spChg chg="del">
          <ac:chgData name="Roman Zhigalov" userId="1f97e9fdf7779aa5" providerId="LiveId" clId="{744AD626-8655-4A1C-A6A7-4282515D9473}" dt="2022-08-01T13:44:09.522" v="747"/>
          <ac:spMkLst>
            <pc:docMk/>
            <pc:sldMk cId="231122633" sldId="305"/>
            <ac:spMk id="15" creationId="{90F533E9-6690-41A8-A372-4C6C622D028D}"/>
          </ac:spMkLst>
        </pc:spChg>
        <pc:picChg chg="mod">
          <ac:chgData name="Roman Zhigalov" userId="1f97e9fdf7779aa5" providerId="LiveId" clId="{744AD626-8655-4A1C-A6A7-4282515D9473}" dt="2022-08-01T13:44:20.380" v="749" actId="26606"/>
          <ac:picMkLst>
            <pc:docMk/>
            <pc:sldMk cId="231122633" sldId="305"/>
            <ac:picMk id="4" creationId="{7541D90A-BFF2-444A-B3E5-2C40C0A832FF}"/>
          </ac:picMkLst>
        </pc:picChg>
      </pc:sldChg>
      <pc:sldChg chg="add">
        <pc:chgData name="Roman Zhigalov" userId="1f97e9fdf7779aa5" providerId="LiveId" clId="{744AD626-8655-4A1C-A6A7-4282515D9473}" dt="2022-08-01T13:44:12.991" v="748"/>
        <pc:sldMkLst>
          <pc:docMk/>
          <pc:sldMk cId="2693992686" sldId="3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11561-09C3-61CE-7C6F-102CFBF51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379A2E-76D6-8DBB-6942-4A673B67F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6DC433-4E0D-488F-28EB-3129D107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E6B6F-8C1A-217D-74FD-BCE83CEB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B3FB9-0F22-70E7-F457-28338F3D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8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AA89B-1DC1-B5E1-1DED-502BCEFE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4040FB-6A3C-3AC0-6E78-B758835B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6EA13-AC4E-C883-5AE0-ED9869C4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2D513A-B1EF-83C8-13AC-A36E790E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7FE3E-A9CF-672E-386D-EE3A5C5C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925251-314F-67DF-88BF-9DBC5CC25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D4C532-7CF3-1779-346A-329F38454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2D62DC-1ECE-86A7-0EC4-DE5D8790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86C42-F6D7-DF19-2479-54E6D24E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F5C66-22C5-F84D-A714-F5A8AB6F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7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3AF7-CB2F-2A9A-F80E-802AFE488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2DC77-E835-9E4E-82C2-F70A2541D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4EFBE6-5183-4F97-E735-C4ABF20E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7472D3-2FDC-E752-0E4A-FF4DE0F23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05D87-8CE8-6B70-F6FE-FF625F90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6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497C6-9235-1393-AF94-DAF0E2C3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09494C-A257-B72D-A535-372FE63BF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570F2-7BF1-6DB6-C461-AAA24F0D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DA1B5-6BEE-9AC9-6BF4-D6A9A092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32E5B0-61EE-FCCA-23A0-45006880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6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6A9A3-F7F0-68DB-0682-4944C615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D8D64D-15D3-4FA9-C8FB-AB3540F0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CA0E63-411D-4F52-1CC1-578AED0F0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36BFB-89C6-2680-B527-7288A9958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E1583F-10ED-BC32-D74F-B9B497F6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2B5E06-968C-9098-7A20-85C92264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4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CB48F-F5DE-F5CE-35B7-73C561AE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725F6-6776-FB30-8614-69DF3CF7F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FA28F0-7E49-ECD1-6158-80CB04E92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7B53A3-110E-B173-C21D-B61CEE6B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BCAE5F-9CA7-AE48-57D7-000BBD3AA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AC283E-BDA1-A3C6-643B-28757246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8CA833-490E-51FD-B268-C022F7D0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BF799E-D736-AD1B-1A88-60E6E63A2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42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4EA78-4B07-2FD7-CA94-ADEE1DC0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08AE72-08EB-83FD-C5AC-27CB91C4D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0A3B34-D944-BC1A-7F41-784F8F74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7116D-E2E1-C881-D859-284F7DB8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FE2332-7252-9D59-21BE-66364836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8C3F7A-FCCE-65FB-9587-3A9CB11B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F21FC5-B360-DC9C-FA5B-714EFBE7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9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AC258-6032-CB58-384C-EF4BE21A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F95790-1A0B-2835-009F-FCD9473B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97FA33-41AF-2AD4-92D9-43B80C908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5623E1-AB78-B4AA-E3CA-FE0F640F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4A154A-BAC5-E8D6-CDFA-9CA09216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9ACB0-831D-6816-6EBA-94A92F16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9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6566E-477E-84E4-73E5-10BED75B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5243B8-0CFF-4DF4-2975-04F002518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A360F3-3245-076A-C7A4-8424F3805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ADC10C-20D7-A235-681B-3771FC10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CF17B4-E3E3-7716-2D13-5F11B74B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3B5EAD-C840-51D7-5FDF-C962C317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2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892B2-46B1-996E-A81E-E5475E29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C585B-3603-7F89-EEF7-3071AB9F5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55CE8-E2B7-08BB-F288-AF8525739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D39BA-5BF1-44F5-9338-6FC3B87B378A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81B5B0-374C-04C4-5A1B-67B6B37FF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77233-037D-ACC8-2B70-AF14832D7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EED07-B15A-4F5F-B57D-014A16A7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7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18278-D555-3F70-118A-4643918EB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5. Крах молниеносной войны (2 часа)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F4FE16-8A5E-D552-2D53-AFEF176AD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9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9BBD3-20EC-DC0C-04F6-D46FAD1A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«Лепельский контрудар» - 6 июля </a:t>
            </a:r>
          </a:p>
        </p:txBody>
      </p:sp>
      <p:pic>
        <p:nvPicPr>
          <p:cNvPr id="2050" name="Picture 2" descr="Лепельский контрудар — Википедия">
            <a:extLst>
              <a:ext uri="{FF2B5EF4-FFF2-40B4-BE49-F238E27FC236}">
                <a16:creationId xmlns:a16="http://schemas.microsoft.com/office/drawing/2014/main" id="{935F3943-35DF-6708-CC9C-90D7E675D7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673176"/>
            <a:ext cx="6780700" cy="550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76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Лепельский контрудар: почему 1500 советских танков не смогли уничтожить 400  немецких - Русская семерка">
            <a:extLst>
              <a:ext uri="{FF2B5EF4-FFF2-40B4-BE49-F238E27FC236}">
                <a16:creationId xmlns:a16="http://schemas.microsoft.com/office/drawing/2014/main" id="{2B6F175C-CE99-75B7-85D7-69850A8B0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836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3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Rectangle 1946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7BA44-0A94-4F91-BE0D-7F343523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Оборона Гомеля (12 – 19 августа)</a:t>
            </a:r>
          </a:p>
        </p:txBody>
      </p:sp>
      <p:cxnSp>
        <p:nvCxnSpPr>
          <p:cNvPr id="19468" name="Straight Connector 1946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oborona-gomelya-v-obektive1">
            <a:extLst>
              <a:ext uri="{FF2B5EF4-FFF2-40B4-BE49-F238E27FC236}">
                <a16:creationId xmlns:a16="http://schemas.microsoft.com/office/drawing/2014/main" id="{C639D871-76E5-4B7C-8872-DE714FB6D2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1" b="1"/>
          <a:stretch/>
        </p:blipFill>
        <p:spPr bwMode="auto">
          <a:xfrm>
            <a:off x="5153822" y="1233430"/>
            <a:ext cx="6553545" cy="43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9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6C52B-9F66-4E20-91A7-C0B181F6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Захват белорусских городов немецкими войсками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9D88A-B234-4309-ABE6-DD9F30B7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22 июня - Брест</a:t>
            </a:r>
          </a:p>
          <a:p>
            <a:r>
              <a:rPr lang="ru-RU" sz="2400">
                <a:cs typeface="Calibri"/>
              </a:rPr>
              <a:t>23 июня - Гродно</a:t>
            </a:r>
          </a:p>
          <a:p>
            <a:r>
              <a:rPr lang="ru-RU" sz="2400">
                <a:cs typeface="Calibri"/>
              </a:rPr>
              <a:t>27 июня - Барановичи</a:t>
            </a:r>
          </a:p>
          <a:p>
            <a:r>
              <a:rPr lang="ru-RU" sz="2400">
                <a:cs typeface="Calibri"/>
              </a:rPr>
              <a:t>28 июня - Минск</a:t>
            </a:r>
          </a:p>
          <a:p>
            <a:r>
              <a:rPr lang="ru-RU" sz="2400">
                <a:cs typeface="Calibri"/>
              </a:rPr>
              <a:t>2 июля - Борисов</a:t>
            </a:r>
          </a:p>
          <a:p>
            <a:r>
              <a:rPr lang="ru-RU" sz="2400">
                <a:cs typeface="Calibri"/>
              </a:rPr>
              <a:t>11 июля - Витебск</a:t>
            </a:r>
          </a:p>
          <a:p>
            <a:r>
              <a:rPr lang="ru-RU" sz="2400">
                <a:cs typeface="Calibri"/>
              </a:rPr>
              <a:t>17 июля - Кричев</a:t>
            </a:r>
          </a:p>
          <a:p>
            <a:r>
              <a:rPr lang="ru-RU" sz="2400">
                <a:cs typeface="Calibri"/>
              </a:rPr>
              <a:t>26 июля - Могилев</a:t>
            </a:r>
          </a:p>
          <a:p>
            <a:r>
              <a:rPr lang="ru-RU" sz="2400">
                <a:cs typeface="Calibri"/>
              </a:rPr>
              <a:t>19 августа - Гомель</a:t>
            </a:r>
          </a:p>
          <a:p>
            <a:r>
              <a:rPr lang="ru-RU" sz="2400">
                <a:cs typeface="Calibri"/>
              </a:rPr>
              <a:t>22 августа - Добруш</a:t>
            </a:r>
          </a:p>
        </p:txBody>
      </p:sp>
    </p:spTree>
    <p:extLst>
      <p:ext uri="{BB962C8B-B14F-4D97-AF65-F5344CB8AC3E}">
        <p14:creationId xmlns:p14="http://schemas.microsoft.com/office/powerpoint/2010/main" val="35418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04B65-AF8B-4A8C-B57E-22FB22C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Итоги сражений в Беларуси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517E4-1F3E-4C97-81F3-CCB9341CC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 концу лета 1941 г.  территория Беларуси была захвачена </a:t>
            </a:r>
          </a:p>
          <a:p>
            <a:r>
              <a:rPr lang="ru-RU" sz="2400">
                <a:cs typeface="Calibri"/>
              </a:rPr>
              <a:t>Оборонительные бои на территории Беларуси сорвали план молниеносной войны </a:t>
            </a:r>
          </a:p>
          <a:p>
            <a:r>
              <a:rPr lang="ru-RU" sz="2400">
                <a:cs typeface="Calibri"/>
              </a:rPr>
              <a:t>Немецкие войска не смогли выполнить поставленные задачи</a:t>
            </a:r>
          </a:p>
          <a:p>
            <a:r>
              <a:rPr lang="ru-RU" sz="2400">
                <a:cs typeface="Calibri"/>
              </a:rPr>
              <a:t>Оборонительные бои на территории Беларуси позволили советскому командованию выстроить оборонительные позиции в тылу</a:t>
            </a:r>
          </a:p>
        </p:txBody>
      </p:sp>
    </p:spTree>
    <p:extLst>
      <p:ext uri="{BB962C8B-B14F-4D97-AF65-F5344CB8AC3E}">
        <p14:creationId xmlns:p14="http://schemas.microsoft.com/office/powerpoint/2010/main" val="279855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9AC8C-738B-8BCA-1889-48B0FB3E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Героизм, мужество и  трагедия защитников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21990C-56C5-56C8-EF90-DE59A14F0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824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Группа пограничников героической заставы №4 86-го Августовского пограничного отряда во главе с Ф.П.Кириченко, принявшей первый удар немецко-фашистских захватчиков. 1939 год. Фото из архива">
            <a:extLst>
              <a:ext uri="{FF2B5EF4-FFF2-40B4-BE49-F238E27FC236}">
                <a16:creationId xmlns:a16="http://schemas.microsoft.com/office/drawing/2014/main" id="{72D918CB-2C06-980A-9AA2-E11A776B4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E6F38-63F6-844E-BA61-13FBE7B50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Группа пограничников героической заставы №4 86-го Августовского пограничного отряда во главе с Ф.П.Кириченко</a:t>
            </a:r>
            <a:endParaRPr lang="en-US" sz="2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27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15DB7-9DCA-32BF-BAF8-8C9AF76D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rgbClr val="FFFFFF"/>
                </a:solidFill>
              </a:rPr>
              <a:t>Пограничники А. М. Кижеватов и В. М. Усов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Изображение выглядит как текст, мужчина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197328B3-DEF9-973B-67AC-5124E6754B5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3595" y="2426818"/>
            <a:ext cx="249186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>
            <a:extLst>
              <a:ext uri="{FF2B5EF4-FFF2-40B4-BE49-F238E27FC236}">
                <a16:creationId xmlns:a16="http://schemas.microsoft.com/office/drawing/2014/main" id="{926620DF-6FA6-DB45-F350-024A9EEE3C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086" y="2426818"/>
            <a:ext cx="356789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3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61519-6D71-DA69-DA72-F8785D55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Летчики С. М. Гудимов и Д. В. Кокорев</a:t>
            </a:r>
          </a:p>
        </p:txBody>
      </p: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Гудимлв С.М.">
            <a:extLst>
              <a:ext uri="{FF2B5EF4-FFF2-40B4-BE49-F238E27FC236}">
                <a16:creationId xmlns:a16="http://schemas.microsoft.com/office/drawing/2014/main" id="{77E9C1EE-FB67-3F38-B4F0-72A70B3F1D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" b="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митрий Кокорев с женой Екатериной в день свадьбы, август 1940 года.">
            <a:extLst>
              <a:ext uri="{FF2B5EF4-FFF2-40B4-BE49-F238E27FC236}">
                <a16:creationId xmlns:a16="http://schemas.microsoft.com/office/drawing/2014/main" id="{6921BF56-9466-43B2-A810-6BA845C6D4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r="2" b="26359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4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1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B04173-2354-FC13-BD36-D4D1CED1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Летчики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ru-RU" sz="5400" dirty="0">
                <a:solidFill>
                  <a:srgbClr val="FFFFFF"/>
                </a:solidFill>
              </a:rPr>
              <a:t>Н.Ф. Гастелло </a:t>
            </a:r>
            <a:r>
              <a:rPr lang="en-US" sz="5400" dirty="0">
                <a:solidFill>
                  <a:srgbClr val="FFFFFF"/>
                </a:solidFill>
              </a:rPr>
              <a:t>и</a:t>
            </a:r>
            <a:r>
              <a:rPr lang="ru-RU" sz="5400" dirty="0">
                <a:solidFill>
                  <a:srgbClr val="FFFFFF"/>
                </a:solidFill>
              </a:rPr>
              <a:t> А. С. Маслов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Гастелло, Николай Францевич — Википедия">
            <a:extLst>
              <a:ext uri="{FF2B5EF4-FFF2-40B4-BE49-F238E27FC236}">
                <a16:creationId xmlns:a16="http://schemas.microsoft.com/office/drawing/2014/main" id="{56DAF6FD-A8DB-1F26-1D4D-59C59A0D75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5308" y="2426818"/>
            <a:ext cx="264843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Маслов Александр Спиридонович">
            <a:extLst>
              <a:ext uri="{FF2B5EF4-FFF2-40B4-BE49-F238E27FC236}">
                <a16:creationId xmlns:a16="http://schemas.microsoft.com/office/drawing/2014/main" id="{4C58975C-937A-2D1C-B68E-5EAAA0205E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7172" y="2426818"/>
            <a:ext cx="2731718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0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03238-3D0F-54F2-D559-BD0E18BA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604B9-8418-90B5-AAA2-87D59EDE5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Оборонительные бои в Беларуси</a:t>
            </a:r>
            <a:endParaRPr lang="en-US" sz="2400" dirty="0"/>
          </a:p>
          <a:p>
            <a:r>
              <a:rPr lang="ru-RU" sz="2400" dirty="0"/>
              <a:t>Героизм, мужество и  трагедия защитников</a:t>
            </a:r>
            <a:endParaRPr lang="en-US" sz="2400" dirty="0"/>
          </a:p>
          <a:p>
            <a:r>
              <a:rPr lang="ru-RU" sz="2400" dirty="0"/>
              <a:t>Смоленская битва </a:t>
            </a:r>
            <a:endParaRPr lang="en-US" sz="2400" dirty="0"/>
          </a:p>
          <a:p>
            <a:r>
              <a:rPr lang="ru-RU" sz="2400" dirty="0"/>
              <a:t>Бои на Ленинградском направлении и  на Украине</a:t>
            </a:r>
            <a:endParaRPr lang="en-US" sz="2400" dirty="0"/>
          </a:p>
          <a:p>
            <a:r>
              <a:rPr lang="ru-RU" sz="2400" dirty="0"/>
              <a:t>Московская битва</a:t>
            </a:r>
            <a:endParaRPr lang="en-US" sz="2400" dirty="0"/>
          </a:p>
          <a:p>
            <a:r>
              <a:rPr lang="ru-RU" sz="2400" dirty="0"/>
              <a:t>Вступление в войну США</a:t>
            </a:r>
            <a:r>
              <a:rPr lang="en-US" sz="2400" dirty="0"/>
              <a:t> </a:t>
            </a:r>
            <a:r>
              <a:rPr lang="ru-RU" sz="2400" dirty="0"/>
              <a:t>и создание антигитлеровской коалиции</a:t>
            </a:r>
          </a:p>
        </p:txBody>
      </p:sp>
    </p:spTree>
    <p:extLst>
      <p:ext uri="{BB962C8B-B14F-4D97-AF65-F5344CB8AC3E}">
        <p14:creationId xmlns:p14="http://schemas.microsoft.com/office/powerpoint/2010/main" val="2220890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EB1354-D5B6-A0EF-EF1B-8A888D3D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Защитники крепости Е. М. Фомин и А. Ф. Наганов </a:t>
            </a:r>
          </a:p>
        </p:txBody>
      </p: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ЕФИМ ФОМИН. «КОМИССАР, КОМИССАР, УЛЫБНИТЕСЬ…» | jewmil.com">
            <a:extLst>
              <a:ext uri="{FF2B5EF4-FFF2-40B4-BE49-F238E27FC236}">
                <a16:creationId xmlns:a16="http://schemas.microsoft.com/office/drawing/2014/main" id="{60ABA66A-7AE3-0158-D27B-4E6CE79A04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412" y="2426818"/>
            <a:ext cx="299822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Наганов Алексей Федорович | УО «Брестский ГПЛ железнодорожного транспорта»">
            <a:extLst>
              <a:ext uri="{FF2B5EF4-FFF2-40B4-BE49-F238E27FC236}">
                <a16:creationId xmlns:a16="http://schemas.microsoft.com/office/drawing/2014/main" id="{B68C2706-AF72-D579-4ED7-46AC56AC0D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3977" y="2426818"/>
            <a:ext cx="319810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8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Мемориальный комплекс «Брестская крепость-герой», Беларусь: история,  описание, фото">
            <a:extLst>
              <a:ext uri="{FF2B5EF4-FFF2-40B4-BE49-F238E27FC236}">
                <a16:creationId xmlns:a16="http://schemas.microsoft.com/office/drawing/2014/main" id="{33CB7ED5-9D2B-B4D7-FBF5-79CECC0D3B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7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F0E59-9B0A-BCD4-F823-E37928D1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Смоленская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1E1EFC-3D9B-280B-88DB-D4E152D24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245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3022E-BD5D-4D30-B3A0-63E0FFAC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 июля  - 10 сентября 1941 г. - Смоленская битва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1053448-7F5B-41BF-9B7E-17245BB63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687" y="492573"/>
            <a:ext cx="380781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BFB11-B6AE-4CB7-95C4-ECC020BB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43042-12C5-4B1E-87E8-8C619F255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Бои развернулись на 650 км вдоль линии фронта и на 250 км в глубину</a:t>
            </a:r>
          </a:p>
          <a:p>
            <a:r>
              <a:rPr lang="ru-RU" sz="2400">
                <a:cs typeface="Calibri"/>
              </a:rPr>
              <a:t>Задачей немецких войск являлась окружить советские войска, разгромить их, захватить Смоленск и открыть путь на Москву</a:t>
            </a:r>
          </a:p>
          <a:p>
            <a:pPr marL="0" indent="0">
              <a:buNone/>
            </a:pP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392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52700-86BB-4F08-B9F6-A2A9478E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Ельнинская операция - 30 августа  - 8 сентября 1941 г. - первая крупная наступательная операция советских войск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4C2C3F-83AC-44E2-8C30-42D4356FC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9656" y="640080"/>
            <a:ext cx="538389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9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B46A0-FBB6-4E2C-B529-7A8CA0E5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 Ельнинской операции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116BEA-E4E5-472C-8D70-805603D8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Не имея превосходства в живой силе и технике, 30 августа советские войска перешли в наступление</a:t>
            </a:r>
          </a:p>
          <a:p>
            <a:r>
              <a:rPr lang="ru-RU" sz="2400">
                <a:cs typeface="Calibri"/>
              </a:rPr>
              <a:t>6 сентября советские войска освободили г. Ельню </a:t>
            </a:r>
          </a:p>
          <a:p>
            <a:r>
              <a:rPr lang="ru-RU" sz="2400">
                <a:cs typeface="Calibri"/>
              </a:rPr>
              <a:t>Ельнинская наступательная операция стала первой крупной наступательной операцией советских войск</a:t>
            </a:r>
          </a:p>
          <a:p>
            <a:r>
              <a:rPr lang="ru-RU" sz="2400">
                <a:cs typeface="Calibri"/>
              </a:rPr>
              <a:t>Впервые за войну немцы были вынуждены перейти от наступления к обороне</a:t>
            </a:r>
          </a:p>
        </p:txBody>
      </p:sp>
    </p:spTree>
    <p:extLst>
      <p:ext uri="{BB962C8B-B14F-4D97-AF65-F5344CB8AC3E}">
        <p14:creationId xmlns:p14="http://schemas.microsoft.com/office/powerpoint/2010/main" val="49743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97D63-F53A-4F32-A178-63F0D72F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Итоги Смоленского сражения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7F844-9793-4820-BFDC-0CD88EC8C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Советские войска впервые за время войны смогли перейти от оборонительных действий к наступательным </a:t>
            </a:r>
          </a:p>
          <a:p>
            <a:r>
              <a:rPr lang="ru-RU" sz="2400">
                <a:cs typeface="Calibri"/>
              </a:rPr>
              <a:t>Немецкие войска не смогли выполнить поставленные задачи, продолжение срыва плана молниеносной войны</a:t>
            </a:r>
          </a:p>
          <a:p>
            <a:r>
              <a:rPr lang="ru-RU" sz="2400">
                <a:cs typeface="Calibri"/>
              </a:rPr>
              <a:t>Бои на смоленском направлении позволили подготовить советскому командованию оборонительные позиции на московском направлении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389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48D43-C451-E6F2-CAA2-94E87900B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Бои на Ленинградском направлении и  на Украине</a:t>
            </a:r>
            <a:br>
              <a:rPr lang="en-US" sz="6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EC031-3D33-B15B-11FE-6B5CA14E7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8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E82C9-1F08-4EAA-8CE1-89277F6A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 июля - 26 сентября 1941 г. - Киевская битва</a:t>
            </a: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75B7B04-BBC4-4F57-82DB-0F4BA9195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0487" y="492573"/>
            <a:ext cx="648021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23F5-3A6F-003F-F834-26BB1497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Оборонительные бои в Беларуси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0197CE-9C1E-0E96-833B-0005EA81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32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6D742-6B53-4075-A5C7-C34BF19C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EF760-6056-4FA7-AF1A-EF047413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Бои охватили более 300 км по фронту и более 650 км вглубь</a:t>
            </a:r>
          </a:p>
          <a:p>
            <a:r>
              <a:rPr lang="ru-RU" sz="2400">
                <a:cs typeface="Calibri"/>
              </a:rPr>
              <a:t>Основной задачей немецких войск было захват Киева и дальнейший выход на территорию Донбасса</a:t>
            </a:r>
          </a:p>
          <a:p>
            <a:r>
              <a:rPr lang="ru-RU" sz="2400">
                <a:cs typeface="Calibri"/>
              </a:rPr>
              <a:t>Советские войска оказали серьезное сопротивление, потребовавшее от немецких войск переброски дополнительных сил с московского направления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683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дерево, земля, нарисованный&#10;&#10;Автоматически созданное описание">
            <a:extLst>
              <a:ext uri="{FF2B5EF4-FFF2-40B4-BE49-F238E27FC236}">
                <a16:creationId xmlns:a16="http://schemas.microsoft.com/office/drawing/2014/main" id="{73C16F57-F9BE-4CDF-A2D6-E200A4918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97" b="104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1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здание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9058A49F-224F-405D-AFAD-0B99AFD41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87" b="14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2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7168515A-9B0D-4E2E-BCDA-618DECA33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70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D56-3A58-4F82-B952-9339A4D1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Итоги Киевской битвы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99906-7BC2-431B-9259-F481C004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Киев был потерян, а значительная группировка советских войск попала в окружение</a:t>
            </a:r>
          </a:p>
          <a:p>
            <a:r>
              <a:rPr lang="ru-RU" sz="2400">
                <a:cs typeface="Calibri"/>
              </a:rPr>
              <a:t>Немецким войскам удалось значительно продвинутся вглубь Украины</a:t>
            </a:r>
          </a:p>
          <a:p>
            <a:r>
              <a:rPr lang="ru-RU" sz="2400">
                <a:cs typeface="Calibri"/>
              </a:rPr>
              <a:t>Упорные оборонительные бои и героизм советских войск заставил немецкое командование перебросить войска с московского направления, тем самым замедлив их продвижение на главном направлении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2053655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594FF-69A2-9BDB-274B-E08C5BBB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Бои на Ленинградском направлении</a:t>
            </a:r>
          </a:p>
        </p:txBody>
      </p:sp>
      <p:sp>
        <p:nvSpPr>
          <p:cNvPr id="10253" name="Freeform: Shape 1024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882F583-0C51-BF0D-22BD-87220D771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866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46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112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9BF47-58AA-D825-4250-FA488149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Линии фронта на 21 сентября 1941 года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6D89C2D-13D8-2D09-6B2B-D40506EAC6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045" y="1675227"/>
            <a:ext cx="7811910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71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7200-AA91-C41B-609C-454BC13B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Московская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8C125A-3488-AE91-1695-70B104202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637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D95BB-D716-4AA0-B232-5C7CC2C1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30 сентября 1941 г. - 20 апреля 1942 г. - Московская битва</a:t>
            </a:r>
          </a:p>
        </p:txBody>
      </p:sp>
      <p:sp>
        <p:nvSpPr>
          <p:cNvPr id="8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51092B9-3769-496B-A21E-D258EEDFA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24" r="-1" b="3201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71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CC4A8-817C-4D67-BE09-0BDA82E2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этапы битвы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3BBA0B-C9BB-4F15-A8A4-8B227ED1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30 сентября - 4 декабря 1941 г. - наступление немецких войск на московском направлении, противник занял Калугу и Калинин, подошел к Туле и Москве, где был остановлен</a:t>
            </a:r>
          </a:p>
          <a:p>
            <a:r>
              <a:rPr lang="ru-RU" sz="2400">
                <a:cs typeface="Calibri"/>
              </a:rPr>
              <a:t>5 декабря 1941 г. - 7 января 1942 г. - контрнаступление советских войск, позволившее отбросить немцев более чем на 100 км</a:t>
            </a:r>
          </a:p>
          <a:p>
            <a:r>
              <a:rPr lang="ru-RU" sz="2400" dirty="0">
                <a:cs typeface="Calibri"/>
              </a:rPr>
              <a:t>7 января - 20 апреля 1942 г. - продолжение наступления советских войск, противник был отброшен от Москвы на 150 – 300 км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21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3A2BF-B67C-6405-79A5-0DA0D6D8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Ход вторжения нацистской Германии</a:t>
            </a:r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ECE63BA-C957-FF18-831C-13C18ED34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8144" y="492573"/>
            <a:ext cx="370490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16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id="{1D684EFC-9FD6-4660-B621-3B25B984C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99" b="68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0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люди, нарисованный&#10;&#10;Автоматически созданное описание">
            <a:extLst>
              <a:ext uri="{FF2B5EF4-FFF2-40B4-BE49-F238E27FC236}">
                <a16:creationId xmlns:a16="http://schemas.microsoft.com/office/drawing/2014/main" id="{C23C48C9-871F-40C6-9F16-F6DFE2BEE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05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люди, групп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39E05D-F2D4-44B0-9F4D-FC8519AD7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72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транспорт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9FF1FE81-A109-4763-974F-D2C8A2DAD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95" r="280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0AE6C-7097-414C-B834-159FF240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Итоги и значения битвы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29B53-C789-4E33-8FBD-DB3613DB8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Победа советских войск в битве за Москву</a:t>
            </a:r>
          </a:p>
          <a:p>
            <a:r>
              <a:rPr lang="ru-RU" sz="2400">
                <a:cs typeface="Calibri"/>
              </a:rPr>
              <a:t>Окончательный срыв плана молниеносной войны </a:t>
            </a:r>
          </a:p>
          <a:p>
            <a:r>
              <a:rPr lang="ru-RU" sz="2400">
                <a:cs typeface="Calibri"/>
              </a:rPr>
              <a:t>Советские войска развеяли миф о непобедимости немецких войск</a:t>
            </a:r>
          </a:p>
          <a:p>
            <a:r>
              <a:rPr lang="ru-RU" sz="2400">
                <a:cs typeface="Calibri"/>
              </a:rPr>
              <a:t>Первая крупная победа советских войск в войне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364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AB173-E8E9-B836-DF29-36467587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en-US" sz="4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Вступление</a:t>
            </a:r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 </a:t>
            </a:r>
            <a:r>
              <a:rPr lang="en-US" sz="4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войну</a:t>
            </a:r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США и </a:t>
            </a:r>
            <a:r>
              <a:rPr lang="en-US" sz="4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создание</a:t>
            </a:r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антигитлеровской</a:t>
            </a:r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коалиции</a:t>
            </a:r>
            <a:b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7B5C1-1949-645D-F68E-E4097512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269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гора, внешний, природа, склон&#10;&#10;Автоматически созданное описание">
            <a:extLst>
              <a:ext uri="{FF2B5EF4-FFF2-40B4-BE49-F238E27FC236}">
                <a16:creationId xmlns:a16="http://schemas.microsoft.com/office/drawing/2014/main" id="{87849618-8A9F-4C0F-859F-0D6565689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37" b="123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573AC-3D1A-4228-AE15-091C3FB5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7 декабря 1941 г. - нападение Японии на Пёрл-Харбор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4" descr="Изображение выглядит как внешний, природа, старый">
            <a:extLst>
              <a:ext uri="{FF2B5EF4-FFF2-40B4-BE49-F238E27FC236}">
                <a16:creationId xmlns:a16="http://schemas.microsoft.com/office/drawing/2014/main" id="{C01859B2-9D68-AF2A-D510-365B8878A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0" b="141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57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дым, внешний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C0E4532-0D85-41F1-9F1B-FBE33CBFD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8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2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AD21E-65C2-4763-9EBD-A4D66002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этапы создания Антигитлеровской коалиции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C7AF6-4754-428C-B8A0-621FED8D8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12 июня 1941 г. - договор между СССР и Великобританией "О совместных действиях в войне против Германии"</a:t>
            </a:r>
          </a:p>
          <a:p>
            <a:r>
              <a:rPr lang="ru-RU" sz="2000">
                <a:cs typeface="Calibri"/>
              </a:rPr>
              <a:t>12 августа 1941 г. - подписание США и Великобританией "Атлантической хартии"</a:t>
            </a:r>
          </a:p>
          <a:p>
            <a:r>
              <a:rPr lang="ru-RU" sz="2000">
                <a:cs typeface="Calibri"/>
              </a:rPr>
              <a:t>Конец сентября 1941 г. - конференция США, Великобритании и СССР в Москве</a:t>
            </a:r>
          </a:p>
          <a:p>
            <a:r>
              <a:rPr lang="ru-RU" sz="2000">
                <a:cs typeface="Calibri"/>
              </a:rPr>
              <a:t>1 января 1942 г. - 26 государств подписали Декларацию Объединенных Наций</a:t>
            </a:r>
          </a:p>
          <a:p>
            <a:r>
              <a:rPr lang="ru-RU" sz="2000">
                <a:cs typeface="Calibri"/>
              </a:rPr>
              <a:t>Май-июнь 1942 г. - ряд союзнических договоров между СССР, США И Великобританией</a:t>
            </a:r>
          </a:p>
        </p:txBody>
      </p:sp>
    </p:spTree>
    <p:extLst>
      <p:ext uri="{BB962C8B-B14F-4D97-AF65-F5344CB8AC3E}">
        <p14:creationId xmlns:p14="http://schemas.microsoft.com/office/powerpoint/2010/main" val="2259492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F010E-E26E-475C-A7DA-5275CB1E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Подписание Декларации Объединённых Наций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пол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541D90A-BFF2-444A-B3E5-2C40C0A83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19" r="1365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12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77E1-5096-4E7E-B09D-F3CB9426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22 июня - 23 июля 1941 г.  - Оборона Брестской крепости</a:t>
            </a:r>
          </a:p>
        </p:txBody>
      </p:sp>
      <p:pic>
        <p:nvPicPr>
          <p:cNvPr id="5" name="Рисунок 5" descr="Изображение выглядит как текст, долина, каньон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87BF0DB7-CCBF-4EF6-ACC2-3622E8882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532443"/>
            <a:ext cx="6553545" cy="38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30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7ECD-FD66-4CB9-B9DF-4E8AF41F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Дополнительные материалы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C0BF12-6138-4019-BF3F-45D92DF4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</p:spPr>
      </p:pic>
    </p:spTree>
    <p:extLst>
      <p:ext uri="{BB962C8B-B14F-4D97-AF65-F5344CB8AC3E}">
        <p14:creationId xmlns:p14="http://schemas.microsoft.com/office/powerpoint/2010/main" val="269399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9A895-8D18-8E9B-9094-8B160272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Белостокско-Минское сражение (22 июня – 9 июля)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Белостокско-Минское сражение — Википедия">
            <a:extLst>
              <a:ext uri="{FF2B5EF4-FFF2-40B4-BE49-F238E27FC236}">
                <a16:creationId xmlns:a16="http://schemas.microsoft.com/office/drawing/2014/main" id="{78D6EAA6-312C-B397-816F-FF6581DE27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533027"/>
            <a:ext cx="6553545" cy="57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5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174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EB1AA-8FE8-41AC-840F-F63DFB08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Оборонительные бои под Минском (конец июня)</a:t>
            </a:r>
          </a:p>
        </p:txBody>
      </p:sp>
      <p:cxnSp>
        <p:nvCxnSpPr>
          <p:cNvPr id="17417" name="Straight Connector 174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5E7995-796C-4C55-8E9B-5DB2A19E7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b="1652"/>
          <a:stretch/>
        </p:blipFill>
        <p:spPr bwMode="auto">
          <a:xfrm>
            <a:off x="5153822" y="1233431"/>
            <a:ext cx="6553545" cy="43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2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6011-71C7-40A4-9812-9797D61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Буйническое поле (в память об обороне Могилева)</a:t>
            </a:r>
          </a:p>
        </p:txBody>
      </p:sp>
      <p:cxnSp>
        <p:nvCxnSpPr>
          <p:cNvPr id="20489" name="Straight Connector 2048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Мемориальный комплекс Буйничское поле | Гостиница в Могилеве «Губернская»">
            <a:extLst>
              <a:ext uri="{FF2B5EF4-FFF2-40B4-BE49-F238E27FC236}">
                <a16:creationId xmlns:a16="http://schemas.microsoft.com/office/drawing/2014/main" id="{5937CF7B-9E71-4CF4-AEF5-A9CFDE682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6300"/>
          <a:stretch/>
        </p:blipFill>
        <p:spPr bwMode="auto">
          <a:xfrm>
            <a:off x="5153822" y="1233413"/>
            <a:ext cx="6553545" cy="43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9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5C83-4BBE-4ECE-B2D8-8922CA17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Оборона Могилева (3 июля – 26 июля)</a:t>
            </a:r>
          </a:p>
        </p:txBody>
      </p:sp>
      <p:cxnSp>
        <p:nvCxnSpPr>
          <p:cNvPr id="18448" name="Straight Connector 1844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Оборона Могилева: поправляя энциклопедии » MASHEKA - информационный портал  Могилёва">
            <a:extLst>
              <a:ext uri="{FF2B5EF4-FFF2-40B4-BE49-F238E27FC236}">
                <a16:creationId xmlns:a16="http://schemas.microsoft.com/office/drawing/2014/main" id="{AB664240-7A52-4BA4-92DB-542A704C50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 bwMode="auto">
          <a:xfrm>
            <a:off x="5153822" y="1233418"/>
            <a:ext cx="6553545" cy="43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424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793</Words>
  <Application>Microsoft Office PowerPoint</Application>
  <PresentationFormat>Широкоэкранный</PresentationFormat>
  <Paragraphs>87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§ 5. Крах молниеносной войны (2 часа)</vt:lpstr>
      <vt:lpstr>План урока</vt:lpstr>
      <vt:lpstr>1. Оборонительные бои в Беларуси</vt:lpstr>
      <vt:lpstr>Ход вторжения нацистской Германии</vt:lpstr>
      <vt:lpstr>22 июня - 23 июля 1941 г.  - Оборона Брестской крепости</vt:lpstr>
      <vt:lpstr>Белостокско-Минское сражение (22 июня – 9 июля)</vt:lpstr>
      <vt:lpstr>Оборонительные бои под Минском (конец июня)</vt:lpstr>
      <vt:lpstr>Буйническое поле (в память об обороне Могилева)</vt:lpstr>
      <vt:lpstr>Оборона Могилева (3 июля – 26 июля)</vt:lpstr>
      <vt:lpstr>«Лепельский контрудар» - 6 июля </vt:lpstr>
      <vt:lpstr>Презентация PowerPoint</vt:lpstr>
      <vt:lpstr>Оборона Гомеля (12 – 19 августа)</vt:lpstr>
      <vt:lpstr>Захват белорусских городов немецкими войсками</vt:lpstr>
      <vt:lpstr>Итоги сражений в Беларуси</vt:lpstr>
      <vt:lpstr>2. Героизм, мужество и  трагедия защитников </vt:lpstr>
      <vt:lpstr>Группа пограничников героической заставы №4 86-го Августовского пограничного отряда во главе с Ф.П.Кириченко</vt:lpstr>
      <vt:lpstr>Пограничники А. М. Кижеватов и В. М. Усов</vt:lpstr>
      <vt:lpstr>Летчики С. М. Гудимов и Д. В. Кокорев</vt:lpstr>
      <vt:lpstr>Летчики Н.Ф. Гастелло и А. С. Маслов</vt:lpstr>
      <vt:lpstr>Защитники крепости Е. М. Фомин и А. Ф. Наганов </vt:lpstr>
      <vt:lpstr>Презентация PowerPoint</vt:lpstr>
      <vt:lpstr>3. Смоленская битва</vt:lpstr>
      <vt:lpstr>10 июля  - 10 сентября 1941 г. - Смоленская битва</vt:lpstr>
      <vt:lpstr>Основные положения</vt:lpstr>
      <vt:lpstr>Ельнинская операция - 30 августа  - 8 сентября 1941 г. - первая крупная наступательная операция советских войск</vt:lpstr>
      <vt:lpstr>Основные положения Ельнинской операции</vt:lpstr>
      <vt:lpstr>Итоги Смоленского сражения</vt:lpstr>
      <vt:lpstr>4. Бои на Ленинградском направлении и  на Украине </vt:lpstr>
      <vt:lpstr>7 июля - 26 сентября 1941 г. - Киевская битва</vt:lpstr>
      <vt:lpstr>Основные положения</vt:lpstr>
      <vt:lpstr>Презентация PowerPoint</vt:lpstr>
      <vt:lpstr>Презентация PowerPoint</vt:lpstr>
      <vt:lpstr>Презентация PowerPoint</vt:lpstr>
      <vt:lpstr>Итоги Киевской битвы</vt:lpstr>
      <vt:lpstr>Бои на Ленинградском направлении</vt:lpstr>
      <vt:lpstr>Линии фронта на 21 сентября 1941 года</vt:lpstr>
      <vt:lpstr>5. Московская битва</vt:lpstr>
      <vt:lpstr>30 сентября 1941 г. - 20 апреля 1942 г. - Московская битва</vt:lpstr>
      <vt:lpstr>Основные этапы битвы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и значения битвы</vt:lpstr>
      <vt:lpstr>6. Вступление в войну США и создание антигитлеровской коалиции </vt:lpstr>
      <vt:lpstr>7 декабря 1941 г. - нападение Японии на Пёрл-Харбор</vt:lpstr>
      <vt:lpstr>Презентация PowerPoint</vt:lpstr>
      <vt:lpstr>Основные этапы создания Антигитлеровской коалиции</vt:lpstr>
      <vt:lpstr>Подписание Декларации Объединённых Наций</vt:lpstr>
      <vt:lpstr>Дополнительные материалы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5. Крах молниеносной войны (2 часа)</dc:title>
  <dc:creator>Роман Жигалов</dc:creator>
  <cp:lastModifiedBy>Роман Жигалов</cp:lastModifiedBy>
  <cp:revision>1</cp:revision>
  <dcterms:created xsi:type="dcterms:W3CDTF">2022-08-01T12:39:25Z</dcterms:created>
  <dcterms:modified xsi:type="dcterms:W3CDTF">2022-08-01T13:44:22Z</dcterms:modified>
</cp:coreProperties>
</file>