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776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4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307"/>
            <a:ext cx="88126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92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2</cp:revision>
  <dcterms:created xsi:type="dcterms:W3CDTF">2025-01-12T18:06:24Z</dcterms:created>
  <dcterms:modified xsi:type="dcterms:W3CDTF">2025-01-12T18:07:34Z</dcterms:modified>
</cp:coreProperties>
</file>