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theme+xml" PartName="/ppt/theme/theme1.xml"/>
</Types>
</file>

<file path=_rels/.rels><?xml version="1.0" encoding="UTF-8" standalone="no" ?>
<Relationships xmlns="http://schemas.openxmlformats.org/package/2006/relationships">
  <Relationship Id="rId3" Target="docProps/core.xml" Type="http://schemas.openxmlformats.org/package/2006/relationships/metadata/core-properties"/>
  <Relationship Id="rId2" Target="docProps/app.xml" Type="http://schemas.openxmlformats.org/officeDocument/2006/relationships/extended-properties"/>
  <Relationship Id="rId1" Target="ppt/presentation.xml" Type="http://schemas.openxmlformats.org/officeDocument/2006/relationships/officeDocument"/>
</Relationships>

</file>

<file path=ppt/presentation.xml><?xml version="1.0" encoding="utf-8"?>
<p:presentation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6858000" cy="12192000"/>
</p:presentation>
</file>

<file path=ppt/_rels/presentation.xml.rels><?xml version="1.0" encoding="UTF-8" standalone="no" ?>
<Relationships xmlns="http://schemas.openxmlformats.org/package/2006/relationships">
  <Relationship Id="rId40" Target="slides/slide38.xml" Type="http://schemas.openxmlformats.org/officeDocument/2006/relationships/slide"/>
  <Relationship Id="rId39" Target="slides/slide37.xml" Type="http://schemas.openxmlformats.org/officeDocument/2006/relationships/slide"/>
  <Relationship Id="rId38" Target="slides/slide36.xml" Type="http://schemas.openxmlformats.org/officeDocument/2006/relationships/slide"/>
  <Relationship Id="rId41" Target="slides/slide39.xml" Type="http://schemas.openxmlformats.org/officeDocument/2006/relationships/slide"/>
  <Relationship Id="rId36" Target="slides/slide34.xml" Type="http://schemas.openxmlformats.org/officeDocument/2006/relationships/slide"/>
  <Relationship Id="rId35" Target="slides/slide33.xml" Type="http://schemas.openxmlformats.org/officeDocument/2006/relationships/slide"/>
  <Relationship Id="rId34" Target="slides/slide32.xml" Type="http://schemas.openxmlformats.org/officeDocument/2006/relationships/slide"/>
  <Relationship Id="rId33" Target="slides/slide31.xml" Type="http://schemas.openxmlformats.org/officeDocument/2006/relationships/slide"/>
  <Relationship Id="rId29" Target="slides/slide27.xml" Type="http://schemas.openxmlformats.org/officeDocument/2006/relationships/slide"/>
  <Relationship Id="rId28" Target="slides/slide26.xml" Type="http://schemas.openxmlformats.org/officeDocument/2006/relationships/slide"/>
  <Relationship Id="rId27" Target="slides/slide25.xml" Type="http://schemas.openxmlformats.org/officeDocument/2006/relationships/slide"/>
  <Relationship Id="rId23" Target="slides/slide21.xml" Type="http://schemas.openxmlformats.org/officeDocument/2006/relationships/slide"/>
  <Relationship Id="rId22" Target="slides/slide20.xml" Type="http://schemas.openxmlformats.org/officeDocument/2006/relationships/slide"/>
  <Relationship Id="rId21" Target="slides/slide19.xml" Type="http://schemas.openxmlformats.org/officeDocument/2006/relationships/slide"/>
  <Relationship Id="rId25" Target="slides/slide23.xml" Type="http://schemas.openxmlformats.org/officeDocument/2006/relationships/slide"/>
  <Relationship Id="rId13" Target="slides/slide11.xml" Type="http://schemas.openxmlformats.org/officeDocument/2006/relationships/slide"/>
  <Relationship Id="rId11" Target="slides/slide9.xml" Type="http://schemas.openxmlformats.org/officeDocument/2006/relationships/slide"/>
  <Relationship Id="rId24" Target="slides/slide22.xml" Type="http://schemas.openxmlformats.org/officeDocument/2006/relationships/slide"/>
  <Relationship Id="rId10" Target="slides/slide8.xml" Type="http://schemas.openxmlformats.org/officeDocument/2006/relationships/slide"/>
  <Relationship Id="rId17" Target="slides/slide15.xml" Type="http://schemas.openxmlformats.org/officeDocument/2006/relationships/slide"/>
  <Relationship Id="rId18" Target="slides/slide16.xml" Type="http://schemas.openxmlformats.org/officeDocument/2006/relationships/slide"/>
  <Relationship Id="rId26" Target="slides/slide24.xml" Type="http://schemas.openxmlformats.org/officeDocument/2006/relationships/slide"/>
  <Relationship Id="rId15" Target="slides/slide13.xml" Type="http://schemas.openxmlformats.org/officeDocument/2006/relationships/slide"/>
  <Relationship Id="rId9" Target="slides/slide7.xml" Type="http://schemas.openxmlformats.org/officeDocument/2006/relationships/slide"/>
  <Relationship Id="rId8" Target="slides/slide6.xml" Type="http://schemas.openxmlformats.org/officeDocument/2006/relationships/slide"/>
  <Relationship Id="rId20" Target="slides/slide18.xml" Type="http://schemas.openxmlformats.org/officeDocument/2006/relationships/slide"/>
  <Relationship Id="rId31" Target="slides/slide29.xml" Type="http://schemas.openxmlformats.org/officeDocument/2006/relationships/slide"/>
  <Relationship Id="rId37" Target="slides/slide35.xml" Type="http://schemas.openxmlformats.org/officeDocument/2006/relationships/slide"/>
  <Relationship Id="rId19" Target="slides/slide17.xml" Type="http://schemas.openxmlformats.org/officeDocument/2006/relationships/slide"/>
  <Relationship Id="rId7" Target="slides/slide5.xml" Type="http://schemas.openxmlformats.org/officeDocument/2006/relationships/slide"/>
  <Relationship Id="rId14" Target="slides/slide12.xml" Type="http://schemas.openxmlformats.org/officeDocument/2006/relationships/slide"/>
  <Relationship Id="rId6" Target="slides/slide4.xml" Type="http://schemas.openxmlformats.org/officeDocument/2006/relationships/slide"/>
  <Relationship Id="rId5" Target="slides/slide3.xml" Type="http://schemas.openxmlformats.org/officeDocument/2006/relationships/slide"/>
  <Relationship Id="rId16" Target="slides/slide14.xml" Type="http://schemas.openxmlformats.org/officeDocument/2006/relationships/slide"/>
  <Relationship Id="rId4" Target="slides/slide2.xml" Type="http://schemas.openxmlformats.org/officeDocument/2006/relationships/slide"/>
  <Relationship Id="rId12" Target="slides/slide10.xml" Type="http://schemas.openxmlformats.org/officeDocument/2006/relationships/slide"/>
  <Relationship Id="rId32" Target="slides/slide30.xml" Type="http://schemas.openxmlformats.org/officeDocument/2006/relationships/slide"/>
  <Relationship Id="rId3" Target="slides/slide1.xml" Type="http://schemas.openxmlformats.org/officeDocument/2006/relationships/slide"/>
  <Relationship Id="rId30" Target="slides/slide28.xml" Type="http://schemas.openxmlformats.org/officeDocument/2006/relationships/slide"/>
  <Relationship Id="rId2" Target="slideMasters/slideMaster1.xml" Type="http://schemas.openxmlformats.org/officeDocument/2006/relationships/slideMaster"/>
  <Relationship Id="rId1" Target="theme/theme1.xml" Type="http://schemas.openxmlformats.org/officeDocument/2006/relationships/theme"/>
</Relationships>

</file>

<file path=ppt/slideLayouts/_rels/slideLayout1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8.png" Type="http://schemas.openxmlformats.org/officeDocument/2006/relationships/image"/>
</Relationships>

</file>

<file path=ppt/slideLayouts/_rels/slideLayout10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6.png" Type="http://schemas.openxmlformats.org/officeDocument/2006/relationships/image"/>
</Relationships>

</file>

<file path=ppt/slideLayouts/_rels/slideLayout11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9.png" Type="http://schemas.openxmlformats.org/officeDocument/2006/relationships/image"/>
</Relationships>

</file>

<file path=ppt/slideLayouts/_rels/slideLayout12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10.png" Type="http://schemas.openxmlformats.org/officeDocument/2006/relationships/image"/>
</Relationships>

</file>

<file path=ppt/slideLayouts/_rels/slideLayout2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3.png" Type="http://schemas.openxmlformats.org/officeDocument/2006/relationships/image"/>
</Relationships>

</file>

<file path=ppt/slideLayouts/_rels/slideLayout3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12.png" Type="http://schemas.openxmlformats.org/officeDocument/2006/relationships/image"/>
</Relationships>

</file>

<file path=ppt/slideLayouts/_rels/slideLayout4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2.png" Type="http://schemas.openxmlformats.org/officeDocument/2006/relationships/image"/>
</Relationships>

</file>

<file path=ppt/slideLayouts/_rels/slideLayout5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11.png" Type="http://schemas.openxmlformats.org/officeDocument/2006/relationships/image"/>
</Relationships>

</file>

<file path=ppt/slideLayouts/_rels/slideLayout6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7.png" Type="http://schemas.openxmlformats.org/officeDocument/2006/relationships/image"/>
</Relationships>

</file>

<file path=ppt/slideLayouts/_rels/slideLayout7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5.png" Type="http://schemas.openxmlformats.org/officeDocument/2006/relationships/image"/>
</Relationships>

</file>

<file path=ppt/slideLayouts/_rels/slideLayout8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1.png" Type="http://schemas.openxmlformats.org/officeDocument/2006/relationships/image"/>
</Relationships>

</file>

<file path=ppt/slideLayouts/_rels/slideLayout9.xml.rels><?xml version="1.0" encoding="UTF-8" standalone="no" ?>
<Relationships xmlns="http://schemas.openxmlformats.org/package/2006/relationships">
  <Relationship Id="rId2" Target="../slideMasters/slideMaster1.xml" Type="http://schemas.openxmlformats.org/officeDocument/2006/relationships/slideMaster"/>
  <Relationship Id="rId1" Target="../media/4.png" Type="http://schemas.openxmlformats.org/officeDocument/2006/relationships/image"/>
</Relationships>

</file>

<file path=ppt/slideLayouts/slideLayout1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title">
  <p:cSld name="Title"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</a:gradFill>
      </p:bgPr>
    </p:bg>
    <p:spTree>
      <p:nvGrpSpPr>
        <p:cNvPr hidden="false" id="84" name="GroupShape 8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86" name="Shape 8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175" y="1786"/>
            <a:ext cx="12188825" cy="6856214"/>
          </a:xfrm>
          <a:prstGeom prst="rect">
            <a:avLst/>
          </a:prstGeom>
        </p:spPr>
      </p:pic>
      <p:sp>
        <p:nvSpPr>
          <p:cNvPr hidden="false" id="87" name="Shape 87"/>
          <p:cNvSpPr txBox="true"/>
          <p:nvPr isPhoto="false">
            <p:ph idx="0" type="title"/>
          </p:nvPr>
        </p:nvSpPr>
        <p:spPr>
          <a:xfrm flipH="false" flipV="false" rot="0">
            <a:off x="2476500" y="2716272"/>
            <a:ext cx="8683625" cy="2421464"/>
          </a:xfrm>
          <a:prstGeom prst="rect">
            <a:avLst/>
          </a:prstGeom>
        </p:spPr>
        <p:txBody>
          <a:bodyPr anchor="b">
            <a:normAutofit fontScale="100%" lnSpcReduction="0%"/>
          </a:bodyPr>
          <a:lstStyle>
            <a:defPPr/>
            <a:lvl1pPr algn="r" lvl="0">
              <a:defRPr sz="48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88" name="Shape 88"/>
          <p:cNvSpPr txBox="true"/>
          <p:nvPr isPhoto="false">
            <p:ph idx="1" type="subTitle"/>
          </p:nvPr>
        </p:nvSpPr>
        <p:spPr>
          <a:xfrm flipH="false" flipV="false" rot="0">
            <a:off x="2476500" y="5137736"/>
            <a:ext cx="8683625" cy="732840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algn="r" indent="0" lvl="0" marL="0">
              <a:buNone/>
              <a:defRPr cap="all" sz="1800">
                <a:solidFill>
                  <a:schemeClr val="tx1"/>
                </a:solidFill>
              </a:defRPr>
            </a:lvl1pPr>
            <a:lvl2pPr algn="ctr" indent="0" lvl="1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Образец подзаголовка</a:t>
            </a:r>
          </a:p>
        </p:txBody>
      </p:sp>
      <p:sp>
        <p:nvSpPr>
          <p:cNvPr hidden="false" id="89" name="Shape 89"/>
          <p:cNvSpPr txBox="true"/>
          <p:nvPr isPhoto="false">
            <p:ph idx="10" type="dt"/>
          </p:nvPr>
        </p:nvSpPr>
        <p:spPr>
          <a:xfrm flipH="false" flipV="false" rot="0">
            <a:off x="8932558" y="5870575"/>
            <a:ext cx="1600200" cy="377825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90" name="Shape 90"/>
          <p:cNvSpPr txBox="true"/>
          <p:nvPr isPhoto="false">
            <p:ph idx="11" type="ftr"/>
          </p:nvPr>
        </p:nvSpPr>
        <p:spPr>
          <a:xfrm flipH="false" flipV="false" rot="0">
            <a:off x="3962398" y="5870575"/>
            <a:ext cx="4893958" cy="377825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91" name="Shape 91"/>
          <p:cNvSpPr txBox="true"/>
          <p:nvPr isPhoto="false">
            <p:ph idx="12" type="sldNum"/>
          </p:nvPr>
        </p:nvSpPr>
        <p:spPr>
          <a:xfrm flipH="false" flipV="false" rot="0">
            <a:off x="10608958" y="5870575"/>
            <a:ext cx="551167" cy="377825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cust">
  <p:cSld name="Цитата с подписью">
    <p:spTree>
      <p:nvGrpSpPr>
        <p:cNvPr hidden="false" id="60" name="GroupShape 6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62" name="Shape 6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63" name="Shape 63"/>
          <p:cNvSpPr txBox="true"/>
          <p:nvPr isPhoto="false"/>
        </p:nvSpPr>
        <p:spPr>
          <a:xfrm flipH="false" flipV="false" rot="0">
            <a:off x="10571243" y="2743200"/>
            <a:ext cx="609600" cy="584775"/>
          </a:xfrm>
          <a:prstGeom prst="rect">
            <a:avLst/>
          </a:prstGeom>
        </p:spPr>
        <p:txBody>
          <a:bodyPr anchor="ctr" bIns="45720" lIns="91440" rIns="91440" tIns="45720" vert="horz">
            <a:noAutofit/>
          </a:bodyPr>
          <a:lstStyle>
            <a:defPPr/>
            <a:lvl1pPr algn="l" indent="0" lvl="0" marL="0">
              <a:buNone/>
              <a:defRPr b="false" cap="all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lvl="0"/>
            <a:r>
              <a:rPr sz="8000">
                <a:solidFill>
                  <a:schemeClr val="tx1"/>
                </a:solidFill>
              </a:rPr>
              <a:t>”</a:t>
            </a:r>
            <a:endParaRPr sz="8000">
              <a:solidFill>
                <a:schemeClr val="tx1"/>
              </a:solidFill>
            </a:endParaRPr>
          </a:p>
        </p:txBody>
      </p:sp>
      <p:sp>
        <p:nvSpPr>
          <p:cNvPr hidden="false" id="64" name="Shape 64"/>
          <p:cNvSpPr txBox="true"/>
          <p:nvPr isPhoto="false"/>
        </p:nvSpPr>
        <p:spPr>
          <a:xfrm flipH="false" flipV="false" rot="0">
            <a:off x="1002625" y="823336"/>
            <a:ext cx="609600" cy="584775"/>
          </a:xfrm>
          <a:prstGeom prst="rect">
            <a:avLst/>
          </a:prstGeom>
        </p:spPr>
        <p:txBody>
          <a:bodyPr anchor="ctr" bIns="45720" lIns="91440" rIns="91440" tIns="45720" vert="horz">
            <a:noAutofit/>
          </a:bodyPr>
          <a:lstStyle>
            <a:defPPr/>
            <a:lvl1pPr algn="l" indent="0" lvl="0" marL="0">
              <a:buNone/>
              <a:defRPr b="false" cap="all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lvl="0"/>
            <a:r>
              <a:rPr sz="8000">
                <a:solidFill>
                  <a:schemeClr val="tx1"/>
                </a:solidFill>
              </a:rPr>
              <a:t>“</a:t>
            </a:r>
            <a:endParaRPr sz="8000">
              <a:solidFill>
                <a:schemeClr val="tx1"/>
              </a:solidFill>
            </a:endParaRPr>
          </a:p>
        </p:txBody>
      </p:sp>
      <p:sp>
        <p:nvSpPr>
          <p:cNvPr hidden="false" id="65" name="Shape 65"/>
          <p:cNvSpPr txBox="true"/>
          <p:nvPr isPhoto="false">
            <p:ph idx="0" type="title"/>
          </p:nvPr>
        </p:nvSpPr>
        <p:spPr>
          <a:xfrm flipH="false" flipV="false" rot="0">
            <a:off x="1320801" y="609601"/>
            <a:ext cx="9550399" cy="2743199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algn="ctr" lvl="0">
              <a:defRPr b="false" cap="none" i="true" sz="3000">
                <a:solidFill>
                  <a:schemeClr val="tx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hidden="false" id="66" name="Shape 66"/>
          <p:cNvSpPr txBox="true"/>
          <p:nvPr isPhoto="false">
            <p:ph idx="3" type="body"/>
          </p:nvPr>
        </p:nvSpPr>
        <p:spPr>
          <a:xfrm flipH="false" flipV="false" rot="0">
            <a:off x="1426408" y="3352800"/>
            <a:ext cx="9339184" cy="381000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algn="r" indent="0" lvl="0" marL="0">
              <a:buNone/>
              <a:defRPr sz="1800"/>
            </a:lvl1pPr>
            <a:lvl2pPr indent="0" lvl="1" marL="457200">
              <a:buNone/>
            </a:lvl2pPr>
            <a:lvl3pPr indent="0" lvl="2" marL="914400">
              <a:buNone/>
            </a:lvl3pPr>
            <a:lvl4pPr indent="0" lvl="3" marL="1371600">
              <a:buNone/>
            </a:lvl4pPr>
            <a:lvl5pPr indent="0" lvl="4" marL="1828800">
              <a:buNone/>
            </a:lvl5pPr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67" name="Shape 67"/>
          <p:cNvSpPr txBox="false"/>
          <p:nvPr isPhoto="false"/>
        </p:nvSpPr>
        <p:spPr>
          <a:xfrm flipH="false" flipV="false" rot="0">
            <a:off x="1750843" y="3962401"/>
            <a:ext cx="8690313" cy="1908173"/>
          </a:xfrm>
          <a:prstGeom prst="roundRect">
            <a:avLst>
              <a:gd fmla="val 6552" name="adj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l" indent="0" lvl="0" mar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</a:p>
        </p:txBody>
      </p:sp>
      <p:sp>
        <p:nvSpPr>
          <p:cNvPr hidden="false" id="68" name="Shape 68"/>
          <p:cNvSpPr txBox="true"/>
          <p:nvPr isPhoto="false">
            <p:ph idx="1" type="body"/>
          </p:nvPr>
        </p:nvSpPr>
        <p:spPr>
          <a:xfrm flipH="false" flipV="false" rot="0">
            <a:off x="1857375" y="4021138"/>
            <a:ext cx="8486775" cy="1760537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algn="ctr" indent="0" lvl="0" marL="0">
              <a:buNone/>
              <a:defRPr sz="1800">
                <a:solidFill>
                  <a:schemeClr val="tx1"/>
                </a:solidFill>
              </a:defRPr>
            </a:lvl1pPr>
            <a:lvl2pPr indent="0" lvl="1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69" name="Shape 6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70" name="Shape 7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</a:p>
        </p:txBody>
      </p:sp>
      <p:sp>
        <p:nvSpPr>
          <p:cNvPr hidden="false" id="71" name="Shape 7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cust">
  <p:cSld name="Заголовок раздела">
    <p:spTree>
      <p:nvGrpSpPr>
        <p:cNvPr hidden="false" id="92" name="GroupShape 9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94" name="Shape 9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95" name="Shape 95"/>
          <p:cNvSpPr txBox="true"/>
          <p:nvPr isPhoto="false">
            <p:ph idx="0" type="title"/>
          </p:nvPr>
        </p:nvSpPr>
        <p:spPr>
          <a:xfrm flipH="false" flipV="false" rot="0">
            <a:off x="685801" y="609601"/>
            <a:ext cx="10840913" cy="3124199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algn="l" lvl="0">
              <a:defRPr b="false" cap="none" sz="3000"/>
            </a:lvl1pPr>
          </a:lstStyle>
          <a:p>
            <a:r>
              <a:t>CLICK TO EDIT MASTER TITLE STYLE</a:t>
            </a:r>
          </a:p>
        </p:txBody>
      </p:sp>
      <p:sp>
        <p:nvSpPr>
          <p:cNvPr hidden="false" id="96" name="Shape 96"/>
          <p:cNvSpPr txBox="true"/>
          <p:nvPr isPhoto="false">
            <p:ph idx="1" type="body"/>
          </p:nvPr>
        </p:nvSpPr>
        <p:spPr>
          <a:xfrm flipH="false" flipV="false" rot="0">
            <a:off x="685800" y="3733800"/>
            <a:ext cx="10840914" cy="2057400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algn="l" indent="0" lvl="0" marL="0">
              <a:buNone/>
              <a:defRPr sz="1800">
                <a:solidFill>
                  <a:schemeClr val="tx1"/>
                </a:solidFill>
              </a:defRPr>
            </a:lvl1pPr>
            <a:lvl2pPr indent="0" lvl="1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97" name="Shape 9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98" name="Shape 9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99" name="Shape 9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cust">
  <p:cSld name="Рисунок с подписью">
    <p:spTree>
      <p:nvGrpSpPr>
        <p:cNvPr hidden="false" id="100" name="GroupShape 10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02" name="Shape 102"/>
          <p:cNvPicPr preferRelativeResize="true"/>
          <p:nvPr isPhoto="false"/>
        </p:nvPicPr>
        <p:blipFill>
          <a:blip r:embed="rId1"/>
          <a:stretch/>
        </p:blipFill>
        <p:spPr>
          <a:xfrm flipH="tru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103" name="Shape 103"/>
          <p:cNvSpPr txBox="true"/>
          <p:nvPr isPhoto="false">
            <p:ph idx="0" type="title"/>
          </p:nvPr>
        </p:nvSpPr>
        <p:spPr>
          <a:xfrm flipH="false" flipV="false" rot="0">
            <a:off x="1457326" y="995967"/>
            <a:ext cx="6238874" cy="1259999"/>
          </a:xfrm>
          <a:prstGeom prst="rect">
            <a:avLst/>
          </a:prstGeom>
        </p:spPr>
        <p:txBody>
          <a:bodyPr anchor="ctr">
            <a:noAutofit/>
          </a:bodyPr>
          <a:lstStyle>
            <a:defPPr/>
            <a:lvl1pPr algn="r" lvl="0">
              <a:defRPr b="false" sz="3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104" name="Shape 104"/>
          <p:cNvSpPr txBox="false"/>
          <p:nvPr isPhoto="false">
            <p:ph idx="1" type="body"/>
          </p:nvPr>
        </p:nvSpPr>
        <p:spPr>
          <a:xfrm flipH="false" flipV="false" rot="0">
            <a:off x="8014200" y="995968"/>
            <a:ext cx="3492000" cy="4866064"/>
          </a:xfrm>
          <a:prstGeom prst="roundRect">
            <a:avLst>
              <a:gd fmla="val 2371" name="adj"/>
            </a:avLst>
          </a:prstGeom>
          <a:solidFill>
            <a:schemeClr val="bg2">
              <a:lumMod val="75000"/>
              <a:lumOff val="25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anchor="t">
            <a:normAutofit fontScale="100%" lnSpcReduction="0%"/>
          </a:bodyPr>
          <a:lstStyle>
            <a:defPPr/>
            <a:lvl1pPr algn="ctr" indent="0" lvl="0" marL="0">
              <a:buNone/>
              <a:defRPr sz="1600"/>
            </a:lvl1pPr>
            <a:lvl2pPr indent="0" lvl="1" marL="457200">
              <a:buNone/>
              <a:defRPr sz="1600"/>
            </a:lvl2pPr>
            <a:lvl3pPr indent="0" lvl="2" marL="914400">
              <a:buNone/>
              <a:defRPr sz="1600"/>
            </a:lvl3pPr>
            <a:lvl4pPr indent="0" lvl="3" marL="1371600">
              <a:buNone/>
              <a:defRPr sz="1600"/>
            </a:lvl4pPr>
            <a:lvl5pPr indent="0" lvl="4" marL="1828800">
              <a:buNone/>
              <a:defRPr sz="1600"/>
            </a:lvl5pPr>
            <a:lvl6pPr indent="0" lvl="5" marL="2286000">
              <a:buNone/>
              <a:defRPr sz="1600"/>
            </a:lvl6pPr>
            <a:lvl7pPr indent="0" lvl="6" marL="2743200">
              <a:buNone/>
              <a:defRPr sz="1600"/>
            </a:lvl7pPr>
            <a:lvl8pPr indent="0" lvl="7" marL="3200400">
              <a:buNone/>
              <a:defRPr sz="1600"/>
            </a:lvl8pPr>
            <a:lvl9pPr indent="0" lvl="8" marL="3657600">
              <a:buNone/>
              <a:defRPr sz="1600"/>
            </a:lvl9pPr>
          </a:lstStyle>
          <a:p>
            <a:r>
              <a:t>Вставка рисунка</a:t>
            </a:r>
          </a:p>
        </p:txBody>
      </p:sp>
      <p:sp>
        <p:nvSpPr>
          <p:cNvPr hidden="false" id="105" name="Shape 105"/>
          <p:cNvSpPr txBox="true"/>
          <p:nvPr isPhoto="false">
            <p:ph idx="8" type="body"/>
          </p:nvPr>
        </p:nvSpPr>
        <p:spPr>
          <a:xfrm flipH="false" flipV="false" rot="0">
            <a:off x="1085849" y="2255967"/>
            <a:ext cx="6610351" cy="3476618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algn="r" indent="0" lvl="0" marL="0">
              <a:buNone/>
              <a:defRPr sz="18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06" name="Shape 106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107" name="Shape 107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108" name="Shape 108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false" type="obj">
  <p:cSld name="Title and Content"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</a:gradFill>
      </p:bgPr>
    </p:bg>
    <p:spTree>
      <p:nvGrpSpPr>
        <p:cNvPr hidden="false" id="33" name="GroupShape 3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35" name="Shape 3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36" name="Shape 36"/>
          <p:cNvSpPr txBox="true"/>
          <p:nvPr isPhoto="false">
            <p:ph idx="0" type="title"/>
          </p:nvPr>
        </p:nvSpPr>
        <p:spPr>
          <a:xfrm flipH="false" flipV="false" rot="0">
            <a:off x="685801" y="609600"/>
            <a:ext cx="10840914" cy="1260000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lvl="0">
              <a:defRPr sz="3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37" name="Shape 37"/>
          <p:cNvSpPr txBox="true"/>
          <p:nvPr isPhoto="false">
            <p:ph idx="1" type="body"/>
          </p:nvPr>
        </p:nvSpPr>
        <p:spPr>
          <a:xfrm flipH="false" flipV="false" rot="0">
            <a:off x="685801" y="1869601"/>
            <a:ext cx="10840914" cy="3921600"/>
          </a:xfrm>
          <a:prstGeom prst="rect">
            <a:avLst/>
          </a:prstGeom>
        </p:spPr>
        <p:txBody>
          <a:bodyPr anchor="t"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38" name="Shape 3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39" name="Shape 3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40" name="Shape 4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  <p:sp>
        <p:nvSpPr>
          <p:cNvPr hidden="false" id="41" name="Shape 41"/>
          <p:cNvSpPr txBox="false"/>
          <p:nvPr isPhoto="false"/>
        </p:nvSpPr>
        <p:spPr>
          <a:xfrm flipH="false" flipV="false" rot="16200000">
            <a:off x="-185517" y="1223433"/>
            <a:ext cx="504000" cy="0"/>
          </a:xfrm>
          <a:prstGeom prst="line">
            <a:avLst/>
          </a:prstGeom>
          <a:ln w="127000">
            <a:solidFill>
              <a:schemeClr val="accent3"/>
            </a:solidFill>
            <a:prstDash val="solid"/>
          </a:ln>
        </p:spPr>
        <p:style>
          <a:lnRef idx="0"/>
          <a:fillRef idx="0">
            <a:schemeClr val="accent2"/>
          </a:fillRef>
          <a:effectRef idx="0"/>
          <a:fontRef idx="none"/>
        </p:style>
      </p:sp>
    </p:spTree>
  </p:cSld>
</p:sldLayout>
</file>

<file path=ppt/slideLayouts/slideLayout3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titleOnly">
  <p:cSld name="Slide Title">
    <p:spTree>
      <p:nvGrpSpPr>
        <p:cNvPr hidden="false" id="115" name="GroupShape 11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17" name="Shape 11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118" name="Shape 118"/>
          <p:cNvSpPr txBox="true"/>
          <p:nvPr isPhoto="false">
            <p:ph idx="0" type="title"/>
          </p:nvPr>
        </p:nvSpPr>
        <p:spPr>
          <a:xfrm flipH="false" flipV="false" rot="0">
            <a:off x="685801" y="609600"/>
            <a:ext cx="10840914" cy="12600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>
              <a:defRPr sz="3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119" name="Shape 11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120" name="Shape 12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121" name="Shape 12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twoObj">
  <p:cSld name="Title and Two Columns">
    <p:spTree>
      <p:nvGrpSpPr>
        <p:cNvPr hidden="false" id="22" name="GroupShape 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4" name="Shape 2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25" name="Shape 25"/>
          <p:cNvSpPr txBox="true"/>
          <p:nvPr isPhoto="false">
            <p:ph idx="0" type="title"/>
          </p:nvPr>
        </p:nvSpPr>
        <p:spPr>
          <a:xfrm flipH="false" flipV="false" rot="0">
            <a:off x="685801" y="609600"/>
            <a:ext cx="10840914" cy="12600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>
              <a:defRPr sz="3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26" name="Shape 26"/>
          <p:cNvSpPr txBox="false"/>
          <p:nvPr isPhoto="false"/>
        </p:nvSpPr>
        <p:spPr>
          <a:xfrm flipH="false" flipV="false" rot="0">
            <a:off x="663356" y="1790227"/>
            <a:ext cx="10863357" cy="4080347"/>
          </a:xfrm>
          <a:prstGeom prst="roundRect">
            <a:avLst>
              <a:gd fmla="val 2634" name="adj"/>
            </a:avLst>
          </a:prstGeom>
          <a:solidFill>
            <a:schemeClr val="accent3">
              <a:alpha val="76000"/>
            </a:schemeClr>
          </a:solidFill>
          <a:ln>
            <a:noFill/>
          </a:ln>
        </p:spPr>
        <p:txBody>
          <a:bodyPr anchor="ctr" bIns="45720" lIns="91440" rIns="91440" tIns="45720">
            <a:noAutofit/>
          </a:bodyPr>
          <a:lstStyle>
            <a:defPPr/>
            <a:lvl1pPr algn="l" indent="0" lvl="0" marL="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</a:p>
        </p:txBody>
      </p:sp>
      <p:sp>
        <p:nvSpPr>
          <p:cNvPr hidden="false" id="27" name="Shape 27"/>
          <p:cNvSpPr txBox="false"/>
          <p:nvPr isPhoto="false">
            <p:ph idx="1" type="body"/>
          </p:nvPr>
        </p:nvSpPr>
        <p:spPr>
          <a:xfrm flipH="false" flipV="false" rot="0">
            <a:off x="685802" y="1869600"/>
            <a:ext cx="5040000" cy="3921601"/>
          </a:xfrm>
          <a:prstGeom prst="roundRect">
            <a:avLst>
              <a:gd fmla="val 1970" name="adj"/>
            </a:avLst>
          </a:prstGeom>
          <a:ln w="28575">
            <a:noFill/>
          </a:ln>
        </p:spPr>
        <p:txBody>
          <a:bodyPr anchor="t"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28" name="Shape 28"/>
          <p:cNvSpPr txBox="false"/>
          <p:nvPr isPhoto="false">
            <p:ph idx="8" type="body"/>
          </p:nvPr>
        </p:nvSpPr>
        <p:spPr>
          <a:xfrm flipH="false" flipV="false" rot="0">
            <a:off x="6488644" y="1869601"/>
            <a:ext cx="5039999" cy="3921600"/>
          </a:xfrm>
          <a:prstGeom prst="roundRect">
            <a:avLst>
              <a:gd fmla="val 2211" name="adj"/>
            </a:avLst>
          </a:prstGeom>
          <a:ln w="28575">
            <a:noFill/>
          </a:ln>
        </p:spPr>
        <p:txBody>
          <a:bodyPr anchor="t"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29" name="Shape 2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30" name="Shape 3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31" name="Shape 3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  <p:sp>
        <p:nvSpPr>
          <p:cNvPr hidden="false" id="32" name="Shape 32"/>
          <p:cNvSpPr txBox="false"/>
          <p:nvPr isPhoto="false"/>
        </p:nvSpPr>
        <p:spPr>
          <a:xfrm flipH="false" flipV="true" rot="0">
            <a:off x="57150" y="996910"/>
            <a:ext cx="3666" cy="491143"/>
          </a:xfrm>
          <a:prstGeom prst="line">
            <a:avLst/>
          </a:prstGeom>
          <a:ln w="127000">
            <a:solidFill>
              <a:schemeClr val="accent3"/>
            </a:solidFill>
            <a:prstDash val="solid"/>
          </a:ln>
        </p:spPr>
        <p:style>
          <a:lnRef idx="0"/>
          <a:fillRef idx="0">
            <a:schemeClr val="accent2"/>
          </a:fillRef>
          <a:effectRef idx="0"/>
          <a:fontRef idx="none"/>
        </p:style>
      </p:sp>
    </p:spTree>
  </p:cSld>
</p:sldLayout>
</file>

<file path=ppt/slideLayouts/slideLayout5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blank">
  <p:cSld name="Blank">
    <p:spTree>
      <p:nvGrpSpPr>
        <p:cNvPr hidden="false" id="109" name="GroupShape 10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11" name="Shape 111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112" name="Shape 11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113" name="Shape 11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114" name="Shape 114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twoTxTwoObj">
  <p:cSld name="Comparison">
    <p:spTree>
      <p:nvGrpSpPr>
        <p:cNvPr hidden="false" id="72" name="GroupShape 7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74" name="Shape 7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75" name="Shape 75"/>
          <p:cNvSpPr txBox="true"/>
          <p:nvPr isPhoto="false">
            <p:ph idx="0" type="title"/>
          </p:nvPr>
        </p:nvSpPr>
        <p:spPr>
          <a:xfrm flipH="false" flipV="false" rot="0">
            <a:off x="685801" y="609599"/>
            <a:ext cx="10840914" cy="12600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>
              <a:defRPr sz="3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76" name="Shape 76"/>
          <p:cNvSpPr txBox="true"/>
          <p:nvPr isPhoto="false">
            <p:ph idx="1" type="body"/>
          </p:nvPr>
        </p:nvSpPr>
        <p:spPr>
          <a:xfrm flipH="false" flipV="false" rot="0">
            <a:off x="685799" y="1869599"/>
            <a:ext cx="5202071" cy="916228"/>
          </a:xfrm>
          <a:prstGeom prst="rect">
            <a:avLst/>
          </a:prstGeom>
        </p:spPr>
        <p:txBody>
          <a:bodyPr anchor="ctr">
            <a:noAutofit/>
          </a:bodyPr>
          <a:lstStyle>
            <a:defPPr/>
            <a:lvl1pPr algn="ctr" indent="0" lvl="0" marL="0">
              <a:buNone/>
              <a:defRPr b="false" sz="1800"/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77" name="Shape 77"/>
          <p:cNvSpPr txBox="false"/>
          <p:nvPr isPhoto="false">
            <p:ph idx="8" type="body"/>
          </p:nvPr>
        </p:nvSpPr>
        <p:spPr>
          <a:xfrm flipH="false" flipV="false" rot="0">
            <a:off x="685800" y="2870201"/>
            <a:ext cx="5202071" cy="2916000"/>
          </a:xfrm>
          <a:prstGeom prst="roundRect">
            <a:avLst>
              <a:gd fmla="val 2496" name="adj"/>
            </a:avLst>
          </a:prstGeom>
          <a:ln w="28575">
            <a:solidFill>
              <a:schemeClr val="accent3">
                <a:lumMod val="50000"/>
              </a:schemeClr>
            </a:solidFill>
          </a:ln>
        </p:spPr>
        <p:txBody>
          <a:bodyPr anchor="t"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78" name="Shape 78"/>
          <p:cNvSpPr txBox="true"/>
          <p:nvPr isPhoto="false">
            <p:ph idx="9" type="body"/>
          </p:nvPr>
        </p:nvSpPr>
        <p:spPr>
          <a:xfrm flipH="false" flipV="false" rot="0">
            <a:off x="6298270" y="1869599"/>
            <a:ext cx="5228443" cy="916228"/>
          </a:xfrm>
          <a:prstGeom prst="rect">
            <a:avLst/>
          </a:prstGeom>
        </p:spPr>
        <p:txBody>
          <a:bodyPr anchor="ctr">
            <a:noAutofit/>
          </a:bodyPr>
          <a:lstStyle>
            <a:defPPr/>
            <a:lvl1pPr algn="ctr" indent="0" lvl="0" marL="0">
              <a:buNone/>
              <a:defRPr b="false" sz="1800"/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79" name="Shape 79"/>
          <p:cNvSpPr txBox="false"/>
          <p:nvPr isPhoto="false">
            <p:ph idx="10" type="body"/>
          </p:nvPr>
        </p:nvSpPr>
        <p:spPr>
          <a:xfrm flipH="false" flipV="false" rot="0">
            <a:off x="6298270" y="2870201"/>
            <a:ext cx="5202071" cy="2916000"/>
          </a:xfrm>
          <a:prstGeom prst="roundRect">
            <a:avLst>
              <a:gd fmla="val 2798" name="adj"/>
            </a:avLst>
          </a:prstGeom>
          <a:ln w="28575">
            <a:solidFill>
              <a:schemeClr val="accent3">
                <a:lumMod val="50000"/>
              </a:schemeClr>
            </a:solidFill>
          </a:ln>
        </p:spPr>
        <p:txBody>
          <a:bodyPr anchor="t"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80" name="Shape 8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81" name="Shape 8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82" name="Shape 8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  <p:sp>
        <p:nvSpPr>
          <p:cNvPr hidden="false" id="83" name="Shape 83"/>
          <p:cNvSpPr txBox="false"/>
          <p:nvPr isPhoto="false"/>
        </p:nvSpPr>
        <p:spPr>
          <a:xfrm flipH="false" flipV="true" rot="0">
            <a:off x="57150" y="939760"/>
            <a:ext cx="3666" cy="491143"/>
          </a:xfrm>
          <a:prstGeom prst="line">
            <a:avLst/>
          </a:prstGeom>
          <a:ln w="127000">
            <a:solidFill>
              <a:schemeClr val="accent3"/>
            </a:solidFill>
            <a:prstDash val="solid"/>
          </a:ln>
        </p:spPr>
        <p:style>
          <a:lnRef idx="0"/>
          <a:fillRef idx="0">
            <a:schemeClr val="accent2"/>
          </a:fillRef>
          <a:effectRef idx="0"/>
          <a:fontRef idx="none"/>
        </p:style>
      </p:sp>
    </p:spTree>
  </p:cSld>
</p:sldLayout>
</file>

<file path=ppt/slideLayouts/slideLayout7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objTx">
  <p:cSld name="Title, Text and Object">
    <p:spTree>
      <p:nvGrpSpPr>
        <p:cNvPr hidden="false" id="51" name="GroupShape 5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53" name="Shape 53"/>
          <p:cNvPicPr preferRelativeResize="true"/>
          <p:nvPr isPhoto="false"/>
        </p:nvPicPr>
        <p:blipFill>
          <a:blip r:embed="rId1"/>
          <a:stretch/>
        </p:blipFill>
        <p:spPr>
          <a:xfrm flipH="tru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54" name="Shape 54"/>
          <p:cNvSpPr txBox="true"/>
          <p:nvPr isPhoto="false">
            <p:ph idx="0" type="title"/>
          </p:nvPr>
        </p:nvSpPr>
        <p:spPr>
          <a:xfrm flipH="false" flipV="false" rot="0">
            <a:off x="552450" y="1874308"/>
            <a:ext cx="3814235" cy="1260000"/>
          </a:xfrm>
          <a:prstGeom prst="rect">
            <a:avLst/>
          </a:prstGeom>
        </p:spPr>
        <p:txBody>
          <a:bodyPr anchor="ctr">
            <a:noAutofit/>
          </a:bodyPr>
          <a:lstStyle>
            <a:defPPr/>
            <a:lvl1pPr algn="r" lvl="0">
              <a:defRPr b="false" sz="3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55" name="Shape 55"/>
          <p:cNvSpPr txBox="true"/>
          <p:nvPr isPhoto="false">
            <p:ph idx="1" type="body"/>
          </p:nvPr>
        </p:nvSpPr>
        <p:spPr>
          <a:xfrm flipH="false" flipV="false" rot="0">
            <a:off x="4648200" y="0"/>
            <a:ext cx="7543800" cy="6856214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56" name="Shape 56"/>
          <p:cNvSpPr txBox="true"/>
          <p:nvPr isPhoto="false">
            <p:ph idx="8" type="body"/>
          </p:nvPr>
        </p:nvSpPr>
        <p:spPr>
          <a:xfrm flipH="false" flipV="false" rot="0">
            <a:off x="552450" y="3134308"/>
            <a:ext cx="3814235" cy="2016600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algn="r" indent="0" lvl="0" marL="0">
              <a:buNone/>
              <a:defRPr sz="18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57" name="Shape 5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58" name="Shape 5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59" name="Shape 5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cust">
  <p:cSld name="Title Description and Conent">
    <p:spTree>
      <p:nvGrpSpPr>
        <p:cNvPr hidden="false" id="7" name="GroupShape 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9" name="Shape 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10" name="Shape 10"/>
          <p:cNvSpPr txBox="true"/>
          <p:nvPr isPhoto="false">
            <p:ph idx="0" type="title"/>
          </p:nvPr>
        </p:nvSpPr>
        <p:spPr>
          <a:xfrm flipH="false" flipV="false" rot="0">
            <a:off x="685801" y="609601"/>
            <a:ext cx="10840914" cy="1260000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lvl="0">
              <a:defRPr sz="3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11" name="Shape 11"/>
          <p:cNvSpPr txBox="true"/>
          <p:nvPr isPhoto="false">
            <p:ph idx="1" type="body"/>
          </p:nvPr>
        </p:nvSpPr>
        <p:spPr>
          <a:xfrm flipH="false" flipV="false" rot="0">
            <a:off x="685799" y="1881824"/>
            <a:ext cx="10840914" cy="1032825"/>
          </a:xfrm>
          <a:prstGeom prst="rect">
            <a:avLst/>
          </a:prstGeom>
        </p:spPr>
        <p:txBody>
          <a:bodyPr anchor="t">
            <a:noAutofit/>
          </a:bodyPr>
          <a:lstStyle>
            <a:defPPr/>
            <a:lvl1pPr indent="0" lvl="0" marL="0">
              <a:buNone/>
              <a:defRPr b="false" sz="1800"/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2" name="Shape 12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13" name="Shape 13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14" name="Shape 14"/>
          <p:cNvSpPr txBox="true"/>
          <p:nvPr isPhoto="false">
            <p:ph idx="2" type="body"/>
          </p:nvPr>
        </p:nvSpPr>
        <p:spPr>
          <a:xfrm flipH="false" flipV="false" rot="0">
            <a:off x="1216192" y="3837470"/>
            <a:ext cx="1310049" cy="959003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algn="ctr" indent="0" lvl="0" marL="0">
              <a:buNone/>
              <a:defRPr sz="1200"/>
            </a:lvl1pPr>
            <a:lvl2pPr lvl="1"/>
            <a:lvl3pPr algn="ctr" lvl="2">
              <a:defRPr sz="1200"/>
            </a:lvl3pPr>
            <a:lvl4pPr lvl="3"/>
            <a:lvl5pPr indent="0" lvl="4" marL="1828800">
              <a:buNone/>
            </a:lvl5pPr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5" name="Shape 1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  <p:sp>
        <p:nvSpPr>
          <p:cNvPr hidden="false" id="16" name="Shape 16"/>
          <p:cNvSpPr txBox="true"/>
          <p:nvPr isPhoto="false">
            <p:ph idx="3" type="body"/>
          </p:nvPr>
        </p:nvSpPr>
        <p:spPr>
          <a:xfrm flipH="false" flipV="false" rot="0">
            <a:off x="685799" y="2914650"/>
            <a:ext cx="10840914" cy="502125"/>
          </a:xfrm>
          <a:prstGeom prst="rect">
            <a:avLst/>
          </a:prstGeom>
        </p:spPr>
        <p:txBody>
          <a:bodyPr anchor="ctr">
            <a:noAutofit/>
          </a:bodyPr>
          <a:lstStyle>
            <a:defPPr/>
            <a:lvl1pPr algn="ctr" indent="0" lvl="0" marL="0">
              <a:buNone/>
              <a:defRPr b="false" sz="1800"/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7" name="Shape 17"/>
          <p:cNvSpPr txBox="true"/>
          <p:nvPr isPhoto="false">
            <p:ph idx="4" type="body"/>
          </p:nvPr>
        </p:nvSpPr>
        <p:spPr>
          <a:xfrm flipH="false" flipV="false" rot="0">
            <a:off x="7465366" y="3837470"/>
            <a:ext cx="1310050" cy="959003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algn="ctr" indent="0" lvl="0" marL="0">
              <a:buNone/>
              <a:defRPr sz="1200"/>
            </a:lvl1pPr>
            <a:lvl2pPr lvl="1"/>
            <a:lvl3pPr algn="ctr" lvl="2">
              <a:defRPr sz="1200"/>
            </a:lvl3pPr>
            <a:lvl4pPr lvl="3"/>
            <a:lvl5pPr indent="0" lvl="4" marL="1828800">
              <a:buNone/>
            </a:lvl5pPr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8" name="Shape 18"/>
          <p:cNvSpPr txBox="true"/>
          <p:nvPr isPhoto="false">
            <p:ph idx="5" type="body"/>
          </p:nvPr>
        </p:nvSpPr>
        <p:spPr>
          <a:xfrm flipH="false" flipV="false" rot="0">
            <a:off x="9548424" y="3837470"/>
            <a:ext cx="1310050" cy="959003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algn="ctr" indent="0" lvl="0" marL="0">
              <a:buNone/>
              <a:defRPr sz="1200"/>
            </a:lvl1pPr>
            <a:lvl2pPr lvl="1"/>
            <a:lvl3pPr algn="ctr" lvl="2">
              <a:defRPr sz="1200"/>
            </a:lvl3pPr>
            <a:lvl4pPr lvl="3"/>
            <a:lvl5pPr indent="0" lvl="4" marL="1828800">
              <a:buNone/>
            </a:lvl5pPr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9" name="Shape 19"/>
          <p:cNvSpPr txBox="true"/>
          <p:nvPr isPhoto="false">
            <p:ph idx="6" type="body"/>
          </p:nvPr>
        </p:nvSpPr>
        <p:spPr>
          <a:xfrm flipH="false" flipV="false" rot="0">
            <a:off x="5382308" y="3837470"/>
            <a:ext cx="1310050" cy="959003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algn="ctr" indent="0" lvl="0" marL="0">
              <a:buNone/>
              <a:defRPr sz="1200"/>
            </a:lvl1pPr>
            <a:lvl2pPr lvl="1"/>
            <a:lvl3pPr algn="ctr" lvl="2">
              <a:defRPr sz="1200"/>
            </a:lvl3pPr>
            <a:lvl4pPr lvl="3"/>
            <a:lvl5pPr indent="0" lvl="4" marL="1828800">
              <a:buNone/>
            </a:lvl5pPr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20" name="Shape 20"/>
          <p:cNvSpPr txBox="true"/>
          <p:nvPr isPhoto="false">
            <p:ph idx="7" type="body"/>
          </p:nvPr>
        </p:nvSpPr>
        <p:spPr>
          <a:xfrm flipH="false" flipV="false" rot="0">
            <a:off x="3299250" y="3837470"/>
            <a:ext cx="1310049" cy="959003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algn="ctr" indent="0" lvl="0" marL="0">
              <a:buNone/>
              <a:defRPr sz="1200"/>
            </a:lvl1pPr>
            <a:lvl2pPr lvl="1"/>
            <a:lvl3pPr algn="ctr" lvl="2">
              <a:defRPr sz="1200"/>
            </a:lvl3pPr>
            <a:lvl4pPr lvl="3"/>
            <a:lvl5pPr indent="0" lvl="4" marL="1828800">
              <a:buNone/>
            </a:lvl5pPr>
            <a:lvl6pPr lvl="5"/>
            <a:lvl7pPr lvl="6"/>
            <a:lvl8pPr lvl="7"/>
            <a:lvl9pPr lvl="8"/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21" name="Shape 21"/>
          <p:cNvSpPr txBox="false"/>
          <p:nvPr isPhoto="false"/>
        </p:nvSpPr>
        <p:spPr>
          <a:xfrm flipH="false" flipV="false" rot="16200000">
            <a:off x="-185517" y="1242483"/>
            <a:ext cx="504000" cy="0"/>
          </a:xfrm>
          <a:prstGeom prst="line">
            <a:avLst/>
          </a:prstGeom>
          <a:ln w="127000">
            <a:solidFill>
              <a:schemeClr val="accent3"/>
            </a:solidFill>
            <a:prstDash val="solid"/>
          </a:ln>
        </p:spPr>
        <p:style>
          <a:lnRef idx="0"/>
          <a:fillRef idx="0">
            <a:schemeClr val="accent2"/>
          </a:fillRef>
          <a:effectRef idx="0"/>
          <a:fontRef idx="none"/>
        </p:style>
      </p:sp>
    </p:spTree>
  </p:cSld>
</p:sldLayout>
</file>

<file path=ppt/slideLayouts/slideLayout9.xml><?xml version="1.0" encoding="utf-8"?>
<p:sldLayout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 type="cust">
  <p:cSld name="Picture Right with Caption">
    <p:spTree>
      <p:nvGrpSpPr>
        <p:cNvPr hidden="false" id="42" name="GroupShape 4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44" name="Shape 44"/>
          <p:cNvPicPr preferRelativeResize="true"/>
          <p:nvPr isPhoto="false"/>
        </p:nvPicPr>
        <p:blipFill>
          <a:blip r:embed="rId1"/>
          <a:stretch/>
        </p:blipFill>
        <p:spPr>
          <a:xfrm flipH="true" flipV="false" rot="0">
            <a:off x="0" y="0"/>
            <a:ext cx="12188825" cy="6856214"/>
          </a:xfrm>
          <a:prstGeom prst="rect">
            <a:avLst/>
          </a:prstGeom>
        </p:spPr>
      </p:pic>
      <p:sp>
        <p:nvSpPr>
          <p:cNvPr hidden="false" id="45" name="Shape 45"/>
          <p:cNvSpPr txBox="true"/>
          <p:nvPr isPhoto="false">
            <p:ph idx="0" type="title"/>
          </p:nvPr>
        </p:nvSpPr>
        <p:spPr>
          <a:xfrm flipH="false" flipV="false" rot="0">
            <a:off x="6657974" y="995968"/>
            <a:ext cx="4848225" cy="1260000"/>
          </a:xfrm>
          <a:prstGeom prst="rect">
            <a:avLst/>
          </a:prstGeom>
        </p:spPr>
        <p:txBody>
          <a:bodyPr anchor="ctr">
            <a:normAutofit fontScale="100%" lnSpcReduction="0%"/>
          </a:bodyPr>
          <a:lstStyle>
            <a:defPPr/>
            <a:lvl1pPr algn="l" lvl="0">
              <a:defRPr b="false" sz="3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46" name="Shape 46"/>
          <p:cNvSpPr txBox="false"/>
          <p:nvPr isPhoto="false">
            <p:ph idx="1" type="body"/>
          </p:nvPr>
        </p:nvSpPr>
        <p:spPr>
          <a:xfrm flipH="false" flipV="false" rot="0">
            <a:off x="727574" y="914400"/>
            <a:ext cx="5749425" cy="4818185"/>
          </a:xfrm>
          <a:prstGeom prst="roundRect">
            <a:avLst>
              <a:gd fmla="val 2371" name="adj"/>
            </a:avLst>
          </a:prstGeom>
          <a:solidFill>
            <a:schemeClr val="bg2">
              <a:lumMod val="75000"/>
              <a:lumOff val="25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anchor="t">
            <a:normAutofit fontScale="100%" lnSpcReduction="0%"/>
          </a:bodyPr>
          <a:lstStyle>
            <a:defPPr/>
            <a:lvl1pPr algn="ctr" indent="0" lvl="0" marL="0">
              <a:buNone/>
              <a:defRPr sz="1600"/>
            </a:lvl1pPr>
            <a:lvl2pPr indent="0" lvl="1" marL="457200">
              <a:buNone/>
              <a:defRPr sz="1600"/>
            </a:lvl2pPr>
            <a:lvl3pPr indent="0" lvl="2" marL="914400">
              <a:buNone/>
              <a:defRPr sz="1600"/>
            </a:lvl3pPr>
            <a:lvl4pPr indent="0" lvl="3" marL="1371600">
              <a:buNone/>
              <a:defRPr sz="1600"/>
            </a:lvl4pPr>
            <a:lvl5pPr indent="0" lvl="4" marL="1828800">
              <a:buNone/>
              <a:defRPr sz="1600"/>
            </a:lvl5pPr>
            <a:lvl6pPr indent="0" lvl="5" marL="2286000">
              <a:buNone/>
              <a:defRPr sz="1600"/>
            </a:lvl6pPr>
            <a:lvl7pPr indent="0" lvl="6" marL="2743200">
              <a:buNone/>
              <a:defRPr sz="1600"/>
            </a:lvl7pPr>
            <a:lvl8pPr indent="0" lvl="7" marL="3200400">
              <a:buNone/>
              <a:defRPr sz="1600"/>
            </a:lvl8pPr>
            <a:lvl9pPr indent="0" lvl="8" marL="3657600">
              <a:buNone/>
              <a:defRPr sz="1600"/>
            </a:lvl9pPr>
          </a:lstStyle>
          <a:p>
            <a:r>
              <a:t>Вставка рисунка</a:t>
            </a:r>
          </a:p>
        </p:txBody>
      </p:sp>
      <p:sp>
        <p:nvSpPr>
          <p:cNvPr hidden="false" id="47" name="Shape 47"/>
          <p:cNvSpPr txBox="true"/>
          <p:nvPr isPhoto="false">
            <p:ph idx="8" type="body"/>
          </p:nvPr>
        </p:nvSpPr>
        <p:spPr>
          <a:xfrm flipH="false" flipV="false" rot="0">
            <a:off x="6657974" y="2255968"/>
            <a:ext cx="4848225" cy="3476617"/>
          </a:xfrm>
          <a:prstGeom prst="rect">
            <a:avLst/>
          </a:prstGeom>
        </p:spPr>
        <p:txBody>
          <a:bodyPr anchor="t">
            <a:normAutofit fontScale="100%" lnSpcReduction="0%"/>
          </a:bodyPr>
          <a:lstStyle>
            <a:defPPr/>
            <a:lvl1pPr algn="l" indent="0" lvl="0" marL="0">
              <a:buNone/>
              <a:defRPr sz="18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48" name="Shape 4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49" name="Shape 4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50" name="Shape 5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</p:sldLayout>
</file>

<file path=ppt/slideMasters/_rels/slideMaster1.xml.rels><?xml version="1.0" encoding="UTF-8" standalone="no" ?>
<Relationships xmlns="http://schemas.openxmlformats.org/package/2006/relationships">
  <Relationship Id="rId13" Target="../slideLayouts/slideLayout12.xml" Type="http://schemas.openxmlformats.org/officeDocument/2006/relationships/slideLayout"/>
  <Relationship Id="rId11" Target="../slideLayouts/slideLayout10.xml" Type="http://schemas.openxmlformats.org/officeDocument/2006/relationships/slideLayout"/>
  <Relationship Id="rId10" Target="../slideLayouts/slideLayout9.xml" Type="http://schemas.openxmlformats.org/officeDocument/2006/relationships/slideLayout"/>
  <Relationship Id="rId9" Target="../slideLayouts/slideLayout8.xml" Type="http://schemas.openxmlformats.org/officeDocument/2006/relationships/slideLayout"/>
  <Relationship Id="rId8" Target="../slideLayouts/slideLayout7.xml" Type="http://schemas.openxmlformats.org/officeDocument/2006/relationships/slideLayout"/>
  <Relationship Id="rId7" Target="../slideLayouts/slideLayout6.xml" Type="http://schemas.openxmlformats.org/officeDocument/2006/relationships/slideLayout"/>
  <Relationship Id="rId6" Target="../slideLayouts/slideLayout5.xml" Type="http://schemas.openxmlformats.org/officeDocument/2006/relationships/slideLayout"/>
  <Relationship Id="rId5" Target="../slideLayouts/slideLayout4.xml" Type="http://schemas.openxmlformats.org/officeDocument/2006/relationships/slideLayout"/>
  <Relationship Id="rId4" Target="../slideLayouts/slideLayout3.xml" Type="http://schemas.openxmlformats.org/officeDocument/2006/relationships/slideLayout"/>
  <Relationship Id="rId12" Target="../slideLayouts/slideLayout11.xml" Type="http://schemas.openxmlformats.org/officeDocument/2006/relationships/slideLayout"/>
  <Relationship Id="rId3" Target="../slideLayouts/slideLayout2.xml" Type="http://schemas.openxmlformats.org/officeDocument/2006/relationships/slideLayout"/>
  <Relationship Id="rId2" Target="../slideLayouts/slideLayout1.xml" Type="http://schemas.openxmlformats.org/officeDocument/2006/relationships/slideLayout"/>
  <Relationship Id="rId1" Target="../theme/theme1.xml" Type="http://schemas.openxmlformats.org/officeDocument/2006/relationships/theme"/>
</Relationships>

</file>

<file path=ppt/slideMasters/slideMaster1.xml><?xml version="1.0" encoding="utf-8"?>
<p:sldMaster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>
  <p:cSld name="">
    <p:bg>
      <p:bgPr>
        <a:gradFill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50000"/>
              </a:schemeClr>
            </a:gs>
          </a:gsLst>
        </a:gradFill>
      </p:bgPr>
    </p:bg>
    <p:spTree>
      <p:nvGrpSpPr>
        <p:cNvPr hidden="false" id="1" name="GroupShape 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" name="Shape 2"/>
          <p:cNvSpPr txBox="true"/>
          <p:nvPr isPhoto="false">
            <p:ph idx="0" type="title"/>
          </p:nvPr>
        </p:nvSpPr>
        <p:spPr>
          <a:xfrm flipH="false" flipV="false" rot="0">
            <a:off x="685801" y="609600"/>
            <a:ext cx="10840914" cy="1456266"/>
          </a:xfrm>
          <a:prstGeom prst="rect">
            <a:avLst/>
          </a:prstGeom>
        </p:spPr>
        <p:txBody>
          <a:bodyPr anchor="ctr" bIns="45720" lIns="91440" rIns="91440" tIns="45720" vert="horz">
            <a:normAutofit fontScale="100%" lnSpcReduction="0%"/>
          </a:bodyPr>
          <a:p>
            <a:r>
              <a:t>Образец заголовка</a:t>
            </a:r>
          </a:p>
        </p:txBody>
      </p:sp>
      <p:sp>
        <p:nvSpPr>
          <p:cNvPr hidden="false" id="3" name="Shape 3"/>
          <p:cNvSpPr txBox="true"/>
          <p:nvPr isPhoto="false">
            <p:ph idx="1" type="body"/>
          </p:nvPr>
        </p:nvSpPr>
        <p:spPr>
          <a:xfrm flipH="false" flipV="false" rot="0">
            <a:off x="685801" y="2142067"/>
            <a:ext cx="10840914" cy="3649133"/>
          </a:xfrm>
          <a:prstGeom prst="rect">
            <a:avLst/>
          </a:prstGeom>
        </p:spPr>
        <p:txBody>
          <a:bodyPr anchor="ctr" bIns="45720" lIns="91440" rIns="91440" tIns="45720" vert="horz">
            <a:normAutofit fontScale="100%" lnSpcReduction="0%"/>
          </a:bodyPr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" name="Shape 4"/>
          <p:cNvSpPr txBox="true"/>
          <p:nvPr isPhoto="false">
            <p:ph idx="2" type="dt"/>
          </p:nvPr>
        </p:nvSpPr>
        <p:spPr>
          <a:xfrm flipH="false" flipV="false" rot="0">
            <a:off x="8589660" y="5870575"/>
            <a:ext cx="1600200" cy="377825"/>
          </a:xfrm>
          <a:prstGeom prst="rect">
            <a:avLst/>
          </a:prstGeom>
        </p:spPr>
        <p:txBody>
          <a:bodyPr anchor="ctr" bIns="45720" lIns="91440" rIns="91440" tIns="45720" vert="horz">
            <a:noAutofit/>
          </a:bodyPr>
          <a:lstStyle>
            <a:defPPr/>
            <a:lvl1pPr algn="r" indent="0" lvl="0" marL="0">
              <a:defRPr b="false" i="false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4/21/2023</a:t>
            </a:r>
          </a:p>
        </p:txBody>
      </p:sp>
      <p:sp>
        <p:nvSpPr>
          <p:cNvPr hidden="false" id="5" name="Shape 5"/>
          <p:cNvSpPr txBox="true"/>
          <p:nvPr isPhoto="false">
            <p:ph idx="3" type="ftr"/>
          </p:nvPr>
        </p:nvSpPr>
        <p:spPr>
          <a:xfrm flipH="false" flipV="false" rot="0">
            <a:off x="685800" y="5870575"/>
            <a:ext cx="7827658" cy="377825"/>
          </a:xfrm>
          <a:prstGeom prst="rect">
            <a:avLst/>
          </a:prstGeom>
        </p:spPr>
        <p:txBody>
          <a:bodyPr anchor="ctr" bIns="45720" lIns="91440" rIns="91440" tIns="45720" vert="horz">
            <a:noAutofit/>
          </a:bodyPr>
          <a:lstStyle>
            <a:defPPr/>
            <a:lvl1pPr algn="l" indent="0" lvl="0" marL="0">
              <a:defRPr b="false" i="false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Add a Footer</a:t>
            </a:r>
          </a:p>
        </p:txBody>
      </p:sp>
      <p:sp>
        <p:nvSpPr>
          <p:cNvPr hidden="false" id="6" name="Shape 6"/>
          <p:cNvSpPr txBox="true"/>
          <p:nvPr isPhoto="false">
            <p:ph idx="4" type="sldNum"/>
          </p:nvPr>
        </p:nvSpPr>
        <p:spPr>
          <a:xfrm flipH="false" flipV="false" rot="0">
            <a:off x="10266059" y="5870575"/>
            <a:ext cx="1260654" cy="377825"/>
          </a:xfrm>
          <a:prstGeom prst="rect">
            <a:avLst/>
          </a:prstGeom>
        </p:spPr>
        <p:txBody>
          <a:bodyPr anchor="ctr" bIns="45720" lIns="91440" rIns="91440" tIns="45720" vert="horz">
            <a:noAutofit/>
          </a:bodyPr>
          <a:lstStyle>
            <a:defPPr/>
            <a:lvl1pPr algn="r" indent="0" lvl="0" marL="0">
              <a:defRPr b="false" i="false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accent1="accent1" accent2="accent2" accent3="accent3" accent4="accent4" accent5="accent5" accent6="accent6" bg1="dk1" bg2="dk2" folHlink="folHlink" hlink="hlink" tx1="lt1" tx2="lt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defPPr/>
      <a:lvl1pPr algn="l" lvl="0">
        <a:buNone/>
        <a:defRPr cap="all" sz="36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285750" lvl="0" marL="285750">
        <a:spcBef>
          <a:spcPts val="0"/>
        </a:spcBef>
        <a:spcAft>
          <a:spcPts val="1000"/>
        </a:spcAft>
        <a:buClr>
          <a:schemeClr val="tx1"/>
        </a:buClr>
        <a:buSzPts val="1800"/>
        <a:buFont typeface="Arial"/>
        <a:buChar char="•"/>
        <a:defRPr cap="none"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-285750" lvl="1" marL="742950">
        <a:spcBef>
          <a:spcPts val="0"/>
        </a:spcBef>
        <a:spcAft>
          <a:spcPts val="1000"/>
        </a:spcAft>
        <a:buClr>
          <a:schemeClr val="tx1"/>
        </a:buClr>
        <a:buSzPts val="1600"/>
        <a:buFont typeface="Arial"/>
        <a:buChar char="•"/>
        <a:defRPr cap="none" sz="1600">
          <a:solidFill>
            <a:schemeClr val="tx1"/>
          </a:solidFill>
          <a:latin typeface="+mn-lt"/>
          <a:ea typeface="+mn-ea"/>
          <a:cs typeface="+mn-cs"/>
        </a:defRPr>
      </a:lvl2pPr>
      <a:lvl3pPr algn="l" indent="-285750" lvl="2" marL="1200150">
        <a:spcBef>
          <a:spcPts val="0"/>
        </a:spcBef>
        <a:spcAft>
          <a:spcPts val="1000"/>
        </a:spcAft>
        <a:buClr>
          <a:schemeClr val="tx1"/>
        </a:buClr>
        <a:buSzPts val="1400"/>
        <a:buFont typeface="Arial"/>
        <a:buChar char="•"/>
        <a:defRPr cap="none" sz="1400">
          <a:solidFill>
            <a:schemeClr val="tx1"/>
          </a:solidFill>
          <a:latin typeface="+mn-lt"/>
          <a:ea typeface="+mn-ea"/>
          <a:cs typeface="+mn-cs"/>
        </a:defRPr>
      </a:lvl3pPr>
      <a:lvl4pPr algn="l" indent="-171450" lvl="3" marL="1543050">
        <a:spcBef>
          <a:spcPts val="0"/>
        </a:spcBef>
        <a:spcAft>
          <a:spcPts val="1000"/>
        </a:spcAft>
        <a:buClr>
          <a:schemeClr val="tx1"/>
        </a:buClr>
        <a:buSzPts val="1200"/>
        <a:buFont typeface="Arial"/>
        <a:buChar char="•"/>
        <a:defRPr cap="none" sz="1200">
          <a:solidFill>
            <a:schemeClr val="tx1"/>
          </a:solidFill>
          <a:latin typeface="+mn-lt"/>
          <a:ea typeface="+mn-ea"/>
          <a:cs typeface="+mn-cs"/>
        </a:defRPr>
      </a:lvl4pPr>
      <a:lvl5pPr algn="l" indent="-171450" lvl="4" marL="2000250">
        <a:spcBef>
          <a:spcPts val="0"/>
        </a:spcBef>
        <a:spcAft>
          <a:spcPts val="1000"/>
        </a:spcAft>
        <a:buClr>
          <a:schemeClr val="tx1"/>
        </a:buClr>
        <a:buSzPts val="1200"/>
        <a:buFont typeface="Arial"/>
        <a:buChar char="•"/>
        <a:defRPr cap="none" sz="12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spcBef>
          <a:spcPts val="0"/>
        </a:spcBef>
        <a:spcAft>
          <a:spcPts val="1000"/>
        </a:spcAft>
        <a:buClr>
          <a:schemeClr val="tx1"/>
        </a:buClr>
        <a:buSzPts val="1200"/>
        <a:buFont typeface="Arial"/>
        <a:buChar char="•"/>
        <a:defRPr cap="none" sz="12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spcBef>
          <a:spcPts val="0"/>
        </a:spcBef>
        <a:spcAft>
          <a:spcPts val="1000"/>
        </a:spcAft>
        <a:buClr>
          <a:schemeClr val="tx1"/>
        </a:buClr>
        <a:buSzPts val="1200"/>
        <a:buFont typeface="Arial"/>
        <a:buChar char="•"/>
        <a:defRPr cap="none" sz="12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spcBef>
          <a:spcPts val="0"/>
        </a:spcBef>
        <a:spcAft>
          <a:spcPts val="1000"/>
        </a:spcAft>
        <a:buClr>
          <a:schemeClr val="tx1"/>
        </a:buClr>
        <a:buSzPts val="1200"/>
        <a:buFont typeface="Arial"/>
        <a:buChar char="•"/>
        <a:defRPr cap="none" sz="12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spcBef>
          <a:spcPts val="0"/>
        </a:spcBef>
        <a:spcAft>
          <a:spcPts val="1000"/>
        </a:spcAft>
        <a:buClr>
          <a:schemeClr val="tx1"/>
        </a:buClr>
        <a:buSzPts val="1200"/>
        <a:buFont typeface="Arial"/>
        <a:buChar char="•"/>
        <a:defRPr cap="none" sz="1200">
          <a:solidFill>
            <a:schemeClr val="tx1"/>
          </a:solidFill>
          <a:latin typeface="+mn-lt"/>
          <a:ea typeface="+mn-ea"/>
          <a:cs typeface="+mn-cs"/>
        </a:defRPr>
      </a:lvl9pPr>
    </p:bodyStyle>
  </p:txStyles>
</p:sldMaster>
</file>

<file path=ppt/slides/_rels/slide1.xml.rels><?xml version="1.0" encoding="UTF-8" standalone="no" ?>
<Relationships xmlns="http://schemas.openxmlformats.org/package/2006/relationships">
  <Relationship Id="rId2" Target="../slideLayouts/slideLayout1.xml" Type="http://schemas.openxmlformats.org/officeDocument/2006/relationships/slideLayout"/>
  <Relationship Id="rId1" Target="../media/13.png" Type="http://schemas.openxmlformats.org/officeDocument/2006/relationships/image"/>
</Relationships>

</file>

<file path=ppt/slides/_rels/slide10.xml.rels><?xml version="1.0" encoding="UTF-8" standalone="no" ?>
<Relationships xmlns="http://schemas.openxmlformats.org/package/2006/relationships">
  <Relationship Id="rId2" Target="../slideLayouts/slideLayout7.xml" Type="http://schemas.openxmlformats.org/officeDocument/2006/relationships/slideLayout"/>
  <Relationship Id="rId1" Target="../media/21.png" Type="http://schemas.openxmlformats.org/officeDocument/2006/relationships/image"/>
</Relationships>

</file>

<file path=ppt/slides/_rels/slide11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22.png" Type="http://schemas.openxmlformats.org/officeDocument/2006/relationships/image"/>
</Relationships>

</file>

<file path=ppt/slides/_rels/slide12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23.png" Type="http://schemas.openxmlformats.org/officeDocument/2006/relationships/image"/>
</Relationships>

</file>

<file path=ppt/slides/_rels/slide13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24.png" Type="http://schemas.openxmlformats.org/officeDocument/2006/relationships/image"/>
</Relationships>

</file>

<file path=ppt/slides/_rels/slide14.xml.rels><?xml version="1.0" encoding="UTF-8" standalone="no" ?>
<Relationships xmlns="http://schemas.openxmlformats.org/package/2006/relationships">
  <Relationship Id="rId2" Target="../slideLayouts/slideLayout7.xml" Type="http://schemas.openxmlformats.org/officeDocument/2006/relationships/slideLayout"/>
  <Relationship Id="rId1" Target="../media/25.png" Type="http://schemas.openxmlformats.org/officeDocument/2006/relationships/image"/>
</Relationships>

</file>

<file path=ppt/slides/_rels/slide15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26.png" Type="http://schemas.openxmlformats.org/officeDocument/2006/relationships/image"/>
</Relationships>

</file>

<file path=ppt/slides/_rels/slide16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27.png" Type="http://schemas.openxmlformats.org/officeDocument/2006/relationships/image"/>
</Relationships>

</file>

<file path=ppt/slides/_rels/slide17.xml.rels><?xml version="1.0" encoding="UTF-8" standalone="no" ?>
<Relationships xmlns="http://schemas.openxmlformats.org/package/2006/relationships">
  <Relationship Id="rId3" Target="../slideLayouts/slideLayout7.xml" Type="http://schemas.openxmlformats.org/officeDocument/2006/relationships/slideLayout"/>
  <Relationship Id="rId2" Target="../media/29.png" Type="http://schemas.openxmlformats.org/officeDocument/2006/relationships/image"/>
  <Relationship Id="rId1" Target="../media/28.png" Type="http://schemas.openxmlformats.org/officeDocument/2006/relationships/image"/>
</Relationships>

</file>

<file path=ppt/slides/_rels/slide18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30.png" Type="http://schemas.openxmlformats.org/officeDocument/2006/relationships/image"/>
</Relationships>

</file>

<file path=ppt/slides/_rels/slide19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31.png" Type="http://schemas.openxmlformats.org/officeDocument/2006/relationships/image"/>
</Relationships>

</file>

<file path=ppt/slides/_rels/slide2.xml.rels><?xml version="1.0" encoding="UTF-8" standalone="no" ?>
<Relationships xmlns="http://schemas.openxmlformats.org/package/2006/relationships">
  <Relationship Id="rId3" Target="../slideLayouts/slideLayout7.xml" Type="http://schemas.openxmlformats.org/officeDocument/2006/relationships/slideLayout"/>
  <Relationship Id="rId2" Target="../media/15.jpeg" Type="http://schemas.openxmlformats.org/officeDocument/2006/relationships/image"/>
  <Relationship Id="rId1" Target="../media/14.png" Type="http://schemas.openxmlformats.org/officeDocument/2006/relationships/image"/>
</Relationships>

</file>

<file path=ppt/slides/_rels/slide20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32.png" Type="http://schemas.openxmlformats.org/officeDocument/2006/relationships/image"/>
</Relationships>

</file>

<file path=ppt/slides/_rels/slide21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33.png" Type="http://schemas.openxmlformats.org/officeDocument/2006/relationships/image"/>
</Relationships>

</file>

<file path=ppt/slides/_rels/slide22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34.png" Type="http://schemas.openxmlformats.org/officeDocument/2006/relationships/image"/>
</Relationships>

</file>

<file path=ppt/slides/_rels/slide23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35.png" Type="http://schemas.openxmlformats.org/officeDocument/2006/relationships/image"/>
</Relationships>

</file>

<file path=ppt/slides/_rels/slide24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36.png" Type="http://schemas.openxmlformats.org/officeDocument/2006/relationships/image"/>
</Relationships>

</file>

<file path=ppt/slides/_rels/slide25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37.png" Type="http://schemas.openxmlformats.org/officeDocument/2006/relationships/image"/>
</Relationships>

</file>

<file path=ppt/slides/_rels/slide26.xml.rels><?xml version="1.0" encoding="UTF-8" standalone="no" ?>
<Relationships xmlns="http://schemas.openxmlformats.org/package/2006/relationships">
  <Relationship Id="rId2" Target="../slideLayouts/slideLayout7.xml" Type="http://schemas.openxmlformats.org/officeDocument/2006/relationships/slideLayout"/>
  <Relationship Id="rId1" Target="../media/38.png" Type="http://schemas.openxmlformats.org/officeDocument/2006/relationships/image"/>
</Relationships>

</file>

<file path=ppt/slides/_rels/slide27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39.png" Type="http://schemas.openxmlformats.org/officeDocument/2006/relationships/image"/>
</Relationships>

</file>

<file path=ppt/slides/_rels/slide28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40.png" Type="http://schemas.openxmlformats.org/officeDocument/2006/relationships/image"/>
</Relationships>

</file>

<file path=ppt/slides/_rels/slide29.xml.rels><?xml version="1.0" encoding="UTF-8" standalone="no" ?>
<Relationships xmlns="http://schemas.openxmlformats.org/package/2006/relationships">
  <Relationship Id="rId3" Target="../slideLayouts/slideLayout5.xml" Type="http://schemas.openxmlformats.org/officeDocument/2006/relationships/slideLayout"/>
  <Relationship Id="rId2" Target="../media/42.png" Type="http://schemas.openxmlformats.org/officeDocument/2006/relationships/image"/>
  <Relationship Id="rId1" Target="../media/41.png" Type="http://schemas.openxmlformats.org/officeDocument/2006/relationships/image"/>
</Relationships>

</file>

<file path=ppt/slides/_rels/slide3.xml.rels><?xml version="1.0" encoding="UTF-8" standalone="no" ?>
<Relationships xmlns="http://schemas.openxmlformats.org/package/2006/relationships">
  <Relationship Id="rId1" Target="../slideLayouts/slideLayout7.xml" Type="http://schemas.openxmlformats.org/officeDocument/2006/relationships/slideLayout"/>
</Relationships>

</file>

<file path=ppt/slides/_rels/slide30.xml.rels><?xml version="1.0" encoding="UTF-8" standalone="no" ?>
<Relationships xmlns="http://schemas.openxmlformats.org/package/2006/relationships">
  <Relationship Id="rId2" Target="../slideLayouts/slideLayout5.xml" Type="http://schemas.openxmlformats.org/officeDocument/2006/relationships/slideLayout"/>
  <Relationship Id="rId1" Target="../media/43.png" Type="http://schemas.openxmlformats.org/officeDocument/2006/relationships/image"/>
</Relationships>

</file>

<file path=ppt/slides/_rels/slide31.xml.rels><?xml version="1.0" encoding="UTF-8" standalone="no" ?>
<Relationships xmlns="http://schemas.openxmlformats.org/package/2006/relationships">
  <Relationship Id="rId3" Target="../slideLayouts/slideLayout7.xml" Type="http://schemas.openxmlformats.org/officeDocument/2006/relationships/slideLayout"/>
  <Relationship Id="rId2" Target="../media/45.png" Type="http://schemas.openxmlformats.org/officeDocument/2006/relationships/image"/>
  <Relationship Id="rId1" Target="../media/44.png" Type="http://schemas.openxmlformats.org/officeDocument/2006/relationships/image"/>
</Relationships>

</file>

<file path=ppt/slides/_rels/slide32.xml.rels><?xml version="1.0" encoding="UTF-8" standalone="no" ?>
<Relationships xmlns="http://schemas.openxmlformats.org/package/2006/relationships">
  <Relationship Id="rId3" Target="../slideLayouts/slideLayout7.xml" Type="http://schemas.openxmlformats.org/officeDocument/2006/relationships/slideLayout"/>
  <Relationship Id="rId2" Target="../media/47.png" Type="http://schemas.openxmlformats.org/officeDocument/2006/relationships/image"/>
  <Relationship Id="rId1" Target="../media/46.png" Type="http://schemas.openxmlformats.org/officeDocument/2006/relationships/image"/>
</Relationships>

</file>

<file path=ppt/slides/_rels/slide33.xml.rels><?xml version="1.0" encoding="UTF-8" standalone="no" ?>
<Relationships xmlns="http://schemas.openxmlformats.org/package/2006/relationships">
  <Relationship Id="rId3" Target="../slideLayouts/slideLayout7.xml" Type="http://schemas.openxmlformats.org/officeDocument/2006/relationships/slideLayout"/>
  <Relationship Id="rId2" Target="../media/49.png" Type="http://schemas.openxmlformats.org/officeDocument/2006/relationships/image"/>
  <Relationship Id="rId1" Target="../media/48.png" Type="http://schemas.openxmlformats.org/officeDocument/2006/relationships/image"/>
</Relationships>

</file>

<file path=ppt/slides/_rels/slide34.xml.rels><?xml version="1.0" encoding="UTF-8" standalone="no" ?>
<Relationships xmlns="http://schemas.openxmlformats.org/package/2006/relationships">
  <Relationship Id="rId4" Target="../slideLayouts/slideLayout7.xml" Type="http://schemas.openxmlformats.org/officeDocument/2006/relationships/slideLayout"/>
  <Relationship Id="rId3" Target="../media/52.png" Type="http://schemas.openxmlformats.org/officeDocument/2006/relationships/image"/>
  <Relationship Id="rId2" Target="../media/51.png" Type="http://schemas.openxmlformats.org/officeDocument/2006/relationships/image"/>
  <Relationship Id="rId1" Target="../media/50.png" Type="http://schemas.openxmlformats.org/officeDocument/2006/relationships/image"/>
</Relationships>

</file>

<file path=ppt/slides/_rels/slide35.xml.rels><?xml version="1.0" encoding="UTF-8" standalone="no" ?>
<Relationships xmlns="http://schemas.openxmlformats.org/package/2006/relationships">
  <Relationship Id="rId2" Target="../slideLayouts/slideLayout2.xml" Type="http://schemas.openxmlformats.org/officeDocument/2006/relationships/slideLayout"/>
  <Relationship Id="rId1" Target="../media/53.png" Type="http://schemas.openxmlformats.org/officeDocument/2006/relationships/image"/>
</Relationships>

</file>

<file path=ppt/slides/_rels/slide36.xml.rels><?xml version="1.0" encoding="UTF-8" standalone="no" ?>
<Relationships xmlns="http://schemas.openxmlformats.org/package/2006/relationships">
  <Relationship Id="rId2" Target="../slideLayouts/slideLayout2.xml" Type="http://schemas.openxmlformats.org/officeDocument/2006/relationships/slideLayout"/>
  <Relationship Id="rId1" Target="../media/54.jpeg" Type="http://schemas.openxmlformats.org/officeDocument/2006/relationships/image"/>
</Relationships>

</file>

<file path=ppt/slides/_rels/slide37.xml.rels><?xml version="1.0" encoding="UTF-8" standalone="no" ?>
<Relationships xmlns="http://schemas.openxmlformats.org/package/2006/relationships">
  <Relationship Id="rId2" Target="../slideLayouts/slideLayout2.xml" Type="http://schemas.openxmlformats.org/officeDocument/2006/relationships/slideLayout"/>
  <Relationship Id="rId1" Target="../media/55.jpeg" Type="http://schemas.openxmlformats.org/officeDocument/2006/relationships/image"/>
</Relationships>

</file>

<file path=ppt/slides/_rels/slide38.xml.rels><?xml version="1.0" encoding="UTF-8" standalone="no" ?>
<Relationships xmlns="http://schemas.openxmlformats.org/package/2006/relationships">
  <Relationship Id="rId2" Target="../slideLayouts/slideLayout2.xml" Type="http://schemas.openxmlformats.org/officeDocument/2006/relationships/slideLayout"/>
  <Relationship Id="rId1" Target="../media/56.png" Type="http://schemas.openxmlformats.org/officeDocument/2006/relationships/image"/>
</Relationships>

</file>

<file path=ppt/slides/_rels/slide39.xml.rels><?xml version="1.0" encoding="UTF-8" standalone="no" ?>
<Relationships xmlns="http://schemas.openxmlformats.org/package/2006/relationships">
  <Relationship Id="rId1" Target="../slideLayouts/slideLayout10.xml" Type="http://schemas.openxmlformats.org/officeDocument/2006/relationships/slideLayout"/>
</Relationships>

</file>

<file path=ppt/slides/_rels/slide4.xml.rels><?xml version="1.0" encoding="UTF-8" standalone="no" ?>
<Relationships xmlns="http://schemas.openxmlformats.org/package/2006/relationships">
  <Relationship Id="rId1" Target="../slideLayouts/slideLayout7.xml" Type="http://schemas.openxmlformats.org/officeDocument/2006/relationships/slideLayout"/>
</Relationships>

</file>

<file path=ppt/slides/_rels/slide5.xml.rels><?xml version="1.0" encoding="UTF-8" standalone="no" ?>
<Relationships xmlns="http://schemas.openxmlformats.org/package/2006/relationships">
  <Relationship Id="rId3" Target="../slideLayouts/slideLayout5.xml" Type="http://schemas.openxmlformats.org/officeDocument/2006/relationships/slideLayout"/>
  <Relationship Id="rId2" Target="../media/17.jpeg" Type="http://schemas.openxmlformats.org/officeDocument/2006/relationships/image"/>
  <Relationship Id="rId1" Target="../media/16.jpeg" Type="http://schemas.openxmlformats.org/officeDocument/2006/relationships/image"/>
</Relationships>

</file>

<file path=ppt/slides/_rels/slide6.xml.rels><?xml version="1.0" encoding="UTF-8" standalone="no" ?>
<Relationships xmlns="http://schemas.openxmlformats.org/package/2006/relationships">
  <Relationship Id="rId2" Target="../slideLayouts/slideLayout8.xml" Type="http://schemas.openxmlformats.org/officeDocument/2006/relationships/slideLayout"/>
  <Relationship Id="rId1" Target="../media/18.png" Type="http://schemas.openxmlformats.org/officeDocument/2006/relationships/image"/>
</Relationships>

</file>

<file path=ppt/slides/_rels/slide7.xml.rels><?xml version="1.0" encoding="UTF-8" standalone="no" ?>
<Relationships xmlns="http://schemas.openxmlformats.org/package/2006/relationships">
  <Relationship Id="rId1" Target="../slideLayouts/slideLayout3.xml" Type="http://schemas.openxmlformats.org/officeDocument/2006/relationships/slideLayout"/>
</Relationships>

</file>

<file path=ppt/slides/_rels/slide8.xml.rels><?xml version="1.0" encoding="UTF-8" standalone="no" ?>
<Relationships xmlns="http://schemas.openxmlformats.org/package/2006/relationships">
  <Relationship Id="rId2" Target="../slideLayouts/slideLayout3.xml" Type="http://schemas.openxmlformats.org/officeDocument/2006/relationships/slideLayout"/>
  <Relationship Id="rId1" Target="../media/19.png" Type="http://schemas.openxmlformats.org/officeDocument/2006/relationships/image"/>
</Relationships>

</file>

<file path=ppt/slides/_rels/slide9.xml.rels><?xml version="1.0" encoding="UTF-8" standalone="no" ?>
<Relationships xmlns="http://schemas.openxmlformats.org/package/2006/relationships">
  <Relationship Id="rId2" Target="../slideLayouts/slideLayout3.xml" Type="http://schemas.openxmlformats.org/officeDocument/2006/relationships/slideLayout"/>
  <Relationship Id="rId1" Target="../media/20.png" Type="http://schemas.openxmlformats.org/officeDocument/2006/relationships/image"/>
</Relationships>

</file>

<file path=ppt/slides/slide1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22" name="GroupShape 1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24" name="Shape 12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9577705" y="1524000"/>
            <a:ext cx="1905000" cy="1905000"/>
          </a:xfrm>
          <a:prstGeom prst="rect">
            <a:avLst/>
          </a:prstGeom>
          <a:ln>
            <a:noFill/>
          </a:ln>
        </p:spPr>
      </p:pic>
      <p:sp>
        <p:nvSpPr>
          <p:cNvPr hidden="false" id="125" name="Shape 125"/>
          <p:cNvSpPr txBox="true"/>
          <p:nvPr isPhoto="false">
            <p:ph idx="0" type="title"/>
          </p:nvPr>
        </p:nvSpPr>
        <p:spPr>
          <a:xfrm flipH="false" flipV="false" rot="0">
            <a:off x="1364777" y="1883391"/>
            <a:ext cx="7806519" cy="2849899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t>Подготовка к РКР по учебному предмету «История Беларуси»» </a:t>
            </a:r>
          </a:p>
        </p:txBody>
      </p:sp>
      <p:sp>
        <p:nvSpPr>
          <p:cNvPr hidden="false" id="126" name="Shape 126"/>
          <p:cNvSpPr txBox="true"/>
          <p:nvPr isPhoto="false">
            <p:ph idx="1" type="subTitle"/>
          </p:nvPr>
        </p:nvSpPr>
        <p:spPr>
          <a:xfrm flipH="false" flipV="false" rot="0">
            <a:off x="2212731" y="5193323"/>
            <a:ext cx="8683625" cy="732840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t>Песенко</a:t>
            </a:r>
            <a:r>
              <a:t> И.Э., учитель истории и обществоведения квалификационной категории «учитель-методист» </a:t>
            </a:r>
          </a:p>
          <a:p>
            <a:r>
              <a:t>ГУО «Гимназия №3 </a:t>
            </a:r>
            <a:r>
              <a:t>г.Бобруйска</a:t>
            </a:r>
            <a:r>
              <a:t>»</a:t>
            </a:r>
          </a:p>
          <a:p>
            <a:pPr>
              <a:buNone/>
            </a:pPr>
          </a:p>
        </p:txBody>
      </p:sp>
    </p:spTree>
  </p:cSld>
</p:sld>
</file>

<file path=ppt/slides/slide10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74" name="GroupShape 17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75" name="Shape 17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1 задание</a:t>
            </a:r>
          </a:p>
        </p:txBody>
      </p:sp>
      <p:sp>
        <p:nvSpPr>
          <p:cNvPr hidden="false" id="176" name="Shape 176"/>
          <p:cNvSpPr txBox="true"/>
          <p:nvPr isPhoto="false">
            <p:ph idx="1" type="body"/>
          </p:nvPr>
        </p:nvSpPr>
        <p:spPr>
          <a:xfrm flipH="false" flipV="false" rot="0">
            <a:off x="4648200" y="1786"/>
            <a:ext cx="7543800" cy="6856214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>
              <a:buNone/>
            </a:pPr>
          </a:p>
        </p:txBody>
      </p:sp>
      <p:sp>
        <p:nvSpPr>
          <p:cNvPr hidden="false" id="177" name="Shape 177"/>
          <p:cNvSpPr txBox="true"/>
          <p:nvPr isPhoto="false">
            <p:ph idx="8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sz="2000"/>
              <a:t>Задание закрытого типа с выбором двух правильных ответов из двух  предложенных (максимум 2 балла)</a:t>
            </a:r>
            <a:endParaRPr sz="2000"/>
          </a:p>
        </p:txBody>
      </p:sp>
      <p:pic>
        <p:nvPicPr>
          <p:cNvPr hidden="false" id="179" name="Shape 17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4648199" y="1957931"/>
            <a:ext cx="7517877" cy="2781123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80" name="GroupShape 18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82" name="Shape 18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207621"/>
            <a:ext cx="12192000" cy="6442757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83" name="GroupShape 18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85" name="Shape 18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105484"/>
            <a:ext cx="12192000" cy="6647032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86" name="GroupShape 18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88" name="Shape 18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1"/>
            <a:ext cx="12192000" cy="685800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89" name="GroupShape 18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90" name="Shape 190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2  задание</a:t>
            </a:r>
          </a:p>
        </p:txBody>
      </p:sp>
      <p:pic>
        <p:nvPicPr>
          <p:cNvPr hidden="false" id="192" name="Shape 192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4216960" y="2928368"/>
            <a:ext cx="7975040" cy="795324"/>
          </a:xfrm>
          <a:prstGeom prst="rect">
            <a:avLst/>
          </a:prstGeom>
        </p:spPr>
      </p:pic>
      <p:sp>
        <p:nvSpPr>
          <p:cNvPr hidden="false" id="193" name="Shape 193"/>
          <p:cNvSpPr txBox="true"/>
          <p:nvPr isPhoto="false">
            <p:ph idx="8" type="body"/>
          </p:nvPr>
        </p:nvSpPr>
        <p:spPr>
          <a:xfrm flipH="false" flipV="false" rot="0">
            <a:off x="315058" y="3134308"/>
            <a:ext cx="3814235" cy="20166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sz="2000"/>
              <a:t>Задание открытого типа на воспроизведение по памяти программного учебного материала  (максимум 4 балла за 2 определения)</a:t>
            </a:r>
            <a:endParaRPr sz="2000"/>
          </a:p>
        </p:txBody>
      </p:sp>
    </p:spTree>
  </p:cSld>
</p:sld>
</file>

<file path=ppt/slides/slide15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94" name="GroupShape 19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96" name="Shape 19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314667"/>
            <a:ext cx="12192000" cy="6228666"/>
          </a:xfrm>
          <a:prstGeom prst="rect">
            <a:avLst/>
          </a:prstGeom>
        </p:spPr>
      </p:pic>
    </p:spTree>
  </p:cSld>
</p:sld>
</file>

<file path=ppt/slides/slide16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97" name="GroupShape 19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99" name="Shape 19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259887"/>
            <a:ext cx="12192000" cy="6338225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00" name="GroupShape 20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01" name="Shape 20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3 задание</a:t>
            </a:r>
          </a:p>
        </p:txBody>
      </p:sp>
      <p:pic>
        <p:nvPicPr>
          <p:cNvPr hidden="false" id="203" name="Shape 203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5171590" y="75696"/>
            <a:ext cx="6954220" cy="1095528"/>
          </a:xfrm>
          <a:prstGeom prst="rect">
            <a:avLst/>
          </a:prstGeom>
        </p:spPr>
      </p:pic>
      <p:sp>
        <p:nvSpPr>
          <p:cNvPr hidden="false" id="204" name="Shape 204"/>
          <p:cNvSpPr txBox="true"/>
          <p:nvPr isPhoto="false">
            <p:ph idx="8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t>Задание открытого типа  на нахождение информации в неявном виде</a:t>
            </a:r>
          </a:p>
          <a:p>
            <a:r>
              <a:t>(максимум 6 баллов за 3 правильных ответа)</a:t>
            </a:r>
          </a:p>
        </p:txBody>
      </p:sp>
      <p:pic>
        <p:nvPicPr>
          <p:cNvPr hidden="false" id="206" name="Shape 20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5868047" y="1144036"/>
            <a:ext cx="5474031" cy="5713964"/>
          </a:xfrm>
          <a:prstGeom prst="rect">
            <a:avLst/>
          </a:prstGeom>
        </p:spPr>
      </p:pic>
    </p:spTree>
  </p:cSld>
</p:sld>
</file>

<file path=ppt/slides/slide18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07" name="GroupShape 20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09" name="Shape 20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209294" y="112488"/>
            <a:ext cx="5773412" cy="6633023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10" name="GroupShape 21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12" name="Shape 21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694137" y="188695"/>
            <a:ext cx="6803726" cy="6480609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27" name="GroupShape 12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29" name="Shape 12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965527" y="549804"/>
            <a:ext cx="1157288" cy="1157287"/>
          </a:xfrm>
          <a:prstGeom prst="rect">
            <a:avLst/>
          </a:prstGeom>
        </p:spPr>
      </p:pic>
      <p:sp>
        <p:nvSpPr>
          <p:cNvPr hidden="false" id="130" name="Shape 130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РКР</a:t>
            </a:r>
          </a:p>
        </p:txBody>
      </p:sp>
      <p:sp>
        <p:nvSpPr>
          <p:cNvPr hidden="false" id="131" name="Shape 131"/>
          <p:cNvSpPr txBox="true"/>
          <p:nvPr isPhoto="false">
            <p:ph idx="8" type="body"/>
          </p:nvPr>
        </p:nvSpPr>
        <p:spPr>
          <a:xfrm flipH="false" flipV="false" rot="0">
            <a:off x="286604" y="3134307"/>
            <a:ext cx="4080082" cy="2625047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sz="2400"/>
              <a:t>Цель республиканской контрольной работы – изучение уровня образовательных результатов учащихся ХI класса по учебному предмету «История Беларуси» и факторов, их обусловивших.</a:t>
            </a:r>
            <a:endParaRPr sz="2400"/>
          </a:p>
        </p:txBody>
      </p:sp>
      <p:pic>
        <p:nvPicPr>
          <p:cNvPr hidden="false" id="133" name="Shape 133"/>
          <p:cNvPicPr preferRelativeResize="true"/>
          <p:nvPr isPhoto="false">
            <p:ph idx="1" type="body"/>
          </p:nvPr>
        </p:nvPicPr>
        <p:blipFill>
          <a:blip r:embed="rId2"/>
          <a:stretch/>
        </p:blipFill>
        <p:spPr>
          <a:prstGeom prst="rect">
            <a:avLst/>
          </a:prstGeom>
        </p:spPr>
      </p:pic>
    </p:spTree>
  </p:cSld>
</p:sld>
</file>

<file path=ppt/slides/slide20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13" name="GroupShape 21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15" name="Shape 21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511410" y="469134"/>
            <a:ext cx="9169179" cy="5919729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16" name="GroupShape 21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18" name="Shape 21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188125" y="228321"/>
            <a:ext cx="7815749" cy="6401354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19" name="GroupShape 21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21" name="Shape 221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587876" y="233027"/>
            <a:ext cx="6907815" cy="6446439"/>
          </a:xfrm>
          <a:prstGeom prst="rect">
            <a:avLst/>
          </a:prstGeom>
        </p:spPr>
      </p:pic>
    </p:spTree>
  </p:cSld>
</p:sld>
</file>

<file path=ppt/slides/slide23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22" name="GroupShape 2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24" name="Shape 22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301370" y="112836"/>
            <a:ext cx="6983308" cy="6632327"/>
          </a:xfrm>
          <a:prstGeom prst="rect">
            <a:avLst/>
          </a:prstGeom>
        </p:spPr>
      </p:pic>
    </p:spTree>
  </p:cSld>
</p:sld>
</file>

<file path=ppt/slides/slide24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25" name="GroupShape 22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27" name="Shape 22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929547" y="229369"/>
            <a:ext cx="7988142" cy="6399261"/>
          </a:xfrm>
          <a:prstGeom prst="rect">
            <a:avLst/>
          </a:prstGeom>
        </p:spPr>
      </p:pic>
    </p:spTree>
  </p:cSld>
</p:sld>
</file>

<file path=ppt/slides/slide25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28" name="GroupShape 22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30" name="Shape 230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520681" y="318230"/>
            <a:ext cx="9714918" cy="6221539"/>
          </a:xfrm>
          <a:prstGeom prst="rect">
            <a:avLst/>
          </a:prstGeom>
        </p:spPr>
      </p:pic>
    </p:spTree>
  </p:cSld>
</p:sld>
</file>

<file path=ppt/slides/slide26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31" name="GroupShape 23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32" name="Shape 232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4  задание</a:t>
            </a:r>
          </a:p>
        </p:txBody>
      </p:sp>
      <p:pic>
        <p:nvPicPr>
          <p:cNvPr hidden="false" id="234" name="Shape 234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4544227" y="1874308"/>
            <a:ext cx="7632824" cy="3075761"/>
          </a:xfrm>
          <a:prstGeom prst="rect">
            <a:avLst/>
          </a:prstGeom>
        </p:spPr>
      </p:pic>
      <p:sp>
        <p:nvSpPr>
          <p:cNvPr hidden="false" id="235" name="Shape 235"/>
          <p:cNvSpPr txBox="true"/>
          <p:nvPr isPhoto="false">
            <p:ph idx="8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t>Задание открытого типа  на сравнение изученных исторических событий по предложенным критериям</a:t>
            </a:r>
          </a:p>
          <a:p>
            <a:r>
              <a:t>(максимум 8 баллов)</a:t>
            </a:r>
          </a:p>
        </p:txBody>
      </p:sp>
    </p:spTree>
  </p:cSld>
</p:sld>
</file>

<file path=ppt/slides/slide27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36" name="GroupShape 23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38" name="Shape 23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178041"/>
            <a:ext cx="12192000" cy="6501917"/>
          </a:xfrm>
          <a:prstGeom prst="rect">
            <a:avLst/>
          </a:prstGeom>
        </p:spPr>
      </p:pic>
    </p:spTree>
  </p:cSld>
</p:sld>
</file>

<file path=ppt/slides/slide28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39" name="GroupShape 23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41" name="Shape 241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170551"/>
            <a:ext cx="12192000" cy="6516897"/>
          </a:xfrm>
          <a:prstGeom prst="rect">
            <a:avLst/>
          </a:prstGeom>
        </p:spPr>
      </p:pic>
    </p:spTree>
  </p:cSld>
</p:sld>
</file>

<file path=ppt/slides/slide29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42" name="GroupShape 24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44" name="Shape 24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786858" y="0"/>
            <a:ext cx="4727438" cy="6858000"/>
          </a:xfrm>
          <a:prstGeom prst="rect">
            <a:avLst/>
          </a:prstGeom>
        </p:spPr>
      </p:pic>
      <p:pic>
        <p:nvPicPr>
          <p:cNvPr hidden="false" id="246" name="Shape 24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5584634" y="982609"/>
            <a:ext cx="6449324" cy="4277322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34" name="GroupShape 13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35" name="Shape 13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/>
            <a:r>
              <a:rPr sz="6000"/>
              <a:t>РКР</a:t>
            </a:r>
            <a:endParaRPr sz="6000"/>
          </a:p>
        </p:txBody>
      </p:sp>
      <p:sp>
        <p:nvSpPr>
          <p:cNvPr hidden="false" id="136" name="Shape 136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sz="2800">
                <a:solidFill>
                  <a:srgbClr val="FF0000"/>
                </a:solidFill>
              </a:rPr>
              <a:t>Дата проведения – 27 апреля 2023 года.</a:t>
            </a:r>
            <a:endParaRPr sz="2800">
              <a:solidFill>
                <a:srgbClr val="FF0000"/>
              </a:solidFill>
            </a:endParaRPr>
          </a:p>
          <a:p>
            <a:r>
              <a:rPr sz="2800">
                <a:solidFill>
                  <a:srgbClr val="FF0000"/>
                </a:solidFill>
              </a:rPr>
              <a:t>Начало проведения – 10.00</a:t>
            </a:r>
            <a:endParaRPr sz="2800">
              <a:solidFill>
                <a:srgbClr val="FF0000"/>
              </a:solidFill>
            </a:endParaRPr>
          </a:p>
          <a:p>
            <a:r>
              <a:rPr sz="2800"/>
              <a:t>Участники РКР – все учащиеся ХI классов всех учреждений образования, реализующих образовательные программы общего среднего образования (государственной и частной форм собственности).</a:t>
            </a:r>
            <a:endParaRPr sz="2800"/>
          </a:p>
          <a:p>
            <a:r>
              <a:rPr sz="2800"/>
              <a:t>Для выявления факторов, оказывающих влияние на образовательные результаты учащихся, проводится онлайн-анкетирование участников образовательного процесса (учащихся и учителей истории).</a:t>
            </a:r>
            <a:endParaRPr sz="2800"/>
          </a:p>
          <a:p>
            <a:pPr>
              <a:buNone/>
            </a:pPr>
            <a:endParaRPr sz="2000"/>
          </a:p>
        </p:txBody>
      </p:sp>
    </p:spTree>
  </p:cSld>
</p:sld>
</file>

<file path=ppt/slides/slide30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47" name="GroupShape 24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249" name="Shape 24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2392680" y="-1"/>
            <a:ext cx="7302187" cy="6761285"/>
          </a:xfrm>
          <a:prstGeom prst="rect">
            <a:avLst/>
          </a:prstGeom>
        </p:spPr>
      </p:pic>
    </p:spTree>
  </p:cSld>
</p:sld>
</file>

<file path=ppt/slides/slide31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50" name="GroupShape 25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51" name="Shape 25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5  задание</a:t>
            </a:r>
          </a:p>
        </p:txBody>
      </p:sp>
      <p:pic>
        <p:nvPicPr>
          <p:cNvPr hidden="false" id="253" name="Shape 253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4771066" y="1513570"/>
            <a:ext cx="6973273" cy="990738"/>
          </a:xfrm>
          <a:prstGeom prst="rect">
            <a:avLst/>
          </a:prstGeom>
        </p:spPr>
      </p:pic>
      <p:sp>
        <p:nvSpPr>
          <p:cNvPr hidden="false" id="254" name="Shape 254"/>
          <p:cNvSpPr txBox="true"/>
          <p:nvPr isPhoto="false">
            <p:ph idx="8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t>Задание открытого типа  на нахождение информации в неявном виде</a:t>
            </a:r>
          </a:p>
          <a:p>
            <a:r>
              <a:t>(максимум 6 баллов за 3 правильных ответа)</a:t>
            </a:r>
          </a:p>
        </p:txBody>
      </p:sp>
      <p:pic>
        <p:nvPicPr>
          <p:cNvPr hidden="false" id="256" name="Shape 256"/>
          <p:cNvPicPr preferRelativeResize="true"/>
          <p:nvPr isPhoto="false"/>
        </p:nvPicPr>
        <p:blipFill>
          <a:blip r:embed="rId2"/>
          <a:srcRect b="0" l="0" r="0" t="3848"/>
          <a:stretch/>
        </p:blipFill>
        <p:spPr>
          <a:xfrm flipH="false" flipV="false" rot="0">
            <a:off x="4823460" y="2727418"/>
            <a:ext cx="6868484" cy="2830380"/>
          </a:xfrm>
          <a:prstGeom prst="rect">
            <a:avLst/>
          </a:prstGeom>
        </p:spPr>
      </p:pic>
    </p:spTree>
  </p:cSld>
</p:sld>
</file>

<file path=ppt/slides/slide32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57" name="GroupShape 25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58" name="Shape 258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5  задание</a:t>
            </a:r>
          </a:p>
        </p:txBody>
      </p:sp>
      <p:pic>
        <p:nvPicPr>
          <p:cNvPr hidden="false" id="260" name="Shape 260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4771066" y="1513570"/>
            <a:ext cx="6973273" cy="990738"/>
          </a:xfrm>
          <a:prstGeom prst="rect">
            <a:avLst/>
          </a:prstGeom>
        </p:spPr>
      </p:pic>
      <p:sp>
        <p:nvSpPr>
          <p:cNvPr hidden="false" id="261" name="Shape 261"/>
          <p:cNvSpPr txBox="true"/>
          <p:nvPr isPhoto="false">
            <p:ph idx="8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t>Задание открытого типа  на анализ , систематизацию данных из различных источников, использование их информации для решение поставленной задачи, аргументацию собственных выводов</a:t>
            </a:r>
          </a:p>
          <a:p>
            <a:r>
              <a:t>(максимум 10 баллов)</a:t>
            </a:r>
          </a:p>
          <a:p>
            <a:pPr>
              <a:buNone/>
            </a:pPr>
          </a:p>
        </p:txBody>
      </p:sp>
      <p:pic>
        <p:nvPicPr>
          <p:cNvPr hidden="false" id="263" name="Shape 263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770861" y="2635984"/>
            <a:ext cx="6973476" cy="3580176"/>
          </a:xfrm>
          <a:prstGeom prst="rect">
            <a:avLst/>
          </a:prstGeom>
        </p:spPr>
      </p:pic>
    </p:spTree>
  </p:cSld>
</p:sld>
</file>

<file path=ppt/slides/slide33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64" name="GroupShape 26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65" name="Shape 26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5  задание</a:t>
            </a:r>
          </a:p>
        </p:txBody>
      </p:sp>
      <p:pic>
        <p:nvPicPr>
          <p:cNvPr hidden="false" id="267" name="Shape 267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4771066" y="1513570"/>
            <a:ext cx="6973273" cy="990738"/>
          </a:xfrm>
          <a:prstGeom prst="rect">
            <a:avLst/>
          </a:prstGeom>
        </p:spPr>
      </p:pic>
      <p:sp>
        <p:nvSpPr>
          <p:cNvPr hidden="false" id="268" name="Shape 268"/>
          <p:cNvSpPr txBox="true"/>
          <p:nvPr isPhoto="false">
            <p:ph idx="8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t>Задание открытого типа  на анализ , систематизацию данных из различных источников, использование их информации для решение поставленной задачи, аргументацию собственных выводов</a:t>
            </a:r>
          </a:p>
          <a:p>
            <a:r>
              <a:t>(максимум 10 баллов)</a:t>
            </a:r>
          </a:p>
          <a:p>
            <a:pPr>
              <a:buNone/>
            </a:pPr>
          </a:p>
        </p:txBody>
      </p:sp>
      <p:pic>
        <p:nvPicPr>
          <p:cNvPr hidden="false" id="270" name="Shape 27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771066" y="2589964"/>
            <a:ext cx="7021018" cy="1542421"/>
          </a:xfrm>
          <a:prstGeom prst="rect">
            <a:avLst/>
          </a:prstGeom>
        </p:spPr>
      </p:pic>
    </p:spTree>
  </p:cSld>
</p:sld>
</file>

<file path=ppt/slides/slide34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71" name="GroupShape 27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72" name="Shape 272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5  задание</a:t>
            </a:r>
          </a:p>
        </p:txBody>
      </p:sp>
      <p:pic>
        <p:nvPicPr>
          <p:cNvPr hidden="false" id="274" name="Shape 274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4771067" y="1513570"/>
            <a:ext cx="6868484" cy="975850"/>
          </a:xfrm>
          <a:prstGeom prst="rect">
            <a:avLst/>
          </a:prstGeom>
        </p:spPr>
      </p:pic>
      <p:sp>
        <p:nvSpPr>
          <p:cNvPr hidden="false" id="275" name="Shape 275"/>
          <p:cNvSpPr txBox="true"/>
          <p:nvPr isPhoto="false">
            <p:ph idx="8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t>Задание открытого типа  на анализ , систематизацию данных из различных источников, использование их информации для решение поставленной задачи, аргументацию собственных выводов</a:t>
            </a:r>
          </a:p>
          <a:p>
            <a:r>
              <a:t>(максимум 10 баллов)</a:t>
            </a:r>
          </a:p>
        </p:txBody>
      </p:sp>
      <p:pic>
        <p:nvPicPr>
          <p:cNvPr hidden="false" id="277" name="Shape 277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771066" y="2929492"/>
            <a:ext cx="6878742" cy="429170"/>
          </a:xfrm>
          <a:prstGeom prst="rect">
            <a:avLst/>
          </a:prstGeom>
        </p:spPr>
      </p:pic>
      <p:pic>
        <p:nvPicPr>
          <p:cNvPr hidden="false" id="279" name="Shape 279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4771066" y="3358662"/>
            <a:ext cx="6887534" cy="2799262"/>
          </a:xfrm>
          <a:prstGeom prst="rect">
            <a:avLst/>
          </a:prstGeom>
        </p:spPr>
      </p:pic>
    </p:spTree>
  </p:cSld>
</p:sld>
</file>

<file path=ppt/slides/slide35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80" name="GroupShape 28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81" name="Shape 28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4000"/>
              <a:t>Три Главных проблемы  при РКР:</a:t>
            </a:r>
            <a:endParaRPr sz="4000"/>
          </a:p>
        </p:txBody>
      </p:sp>
      <p:pic>
        <p:nvPicPr>
          <p:cNvPr hidden="false" id="283" name="Shape 283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3794994" y="1795155"/>
            <a:ext cx="4883013" cy="4883013"/>
          </a:xfrm>
          <a:prstGeom prst="rect">
            <a:avLst/>
          </a:prstGeom>
        </p:spPr>
      </p:pic>
    </p:spTree>
  </p:cSld>
</p:sld>
</file>

<file path=ppt/slides/slide36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84" name="GroupShape 28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85" name="Shape 28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/>
            <a:r>
              <a:t>1. Невнимательность</a:t>
            </a:r>
          </a:p>
        </p:txBody>
      </p:sp>
      <p:pic>
        <p:nvPicPr>
          <p:cNvPr hidden="false" id="287" name="Shape 287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2181697" y="1738191"/>
            <a:ext cx="8010691" cy="4803286"/>
          </a:xfrm>
          <a:prstGeom prst="rect">
            <a:avLst/>
          </a:prstGeom>
        </p:spPr>
      </p:pic>
    </p:spTree>
  </p:cSld>
</p:sld>
</file>

<file path=ppt/slides/slide37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88" name="GroupShape 28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89" name="Shape 28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/>
            <a:r>
              <a:t>2. Время</a:t>
            </a:r>
          </a:p>
        </p:txBody>
      </p:sp>
      <p:pic>
        <p:nvPicPr>
          <p:cNvPr hidden="false" id="291" name="Shape 291"/>
          <p:cNvPicPr preferRelativeResize="true"/>
          <p:nvPr isPhoto="false">
            <p:ph idx="1" type="body"/>
          </p:nvPr>
        </p:nvPicPr>
        <p:blipFill>
          <a:blip r:embed="rId1"/>
          <a:stretch/>
        </p:blipFill>
        <p:spPr>
          <a:xfrm flipH="false" flipV="false" rot="0">
            <a:off x="1818541" y="1641474"/>
            <a:ext cx="8554915" cy="4812141"/>
          </a:xfrm>
          <a:prstGeom prst="rect">
            <a:avLst/>
          </a:prstGeom>
        </p:spPr>
      </p:pic>
    </p:spTree>
  </p:cSld>
</p:sld>
</file>

<file path=ppt/slides/slide38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92" name="GroupShape 29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93" name="Shape 293"/>
          <p:cNvSpPr txBox="true"/>
          <p:nvPr isPhoto="false">
            <p:ph idx="0" type="title"/>
          </p:nvPr>
        </p:nvSpPr>
        <p:spPr>
          <a:xfrm flipH="false" flipV="false" rot="0">
            <a:off x="1295399" y="117144"/>
            <a:ext cx="9601200" cy="1485900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/>
            <a:r>
              <a:t>3. Забывчивость</a:t>
            </a:r>
          </a:p>
        </p:txBody>
      </p:sp>
      <p:pic>
        <p:nvPicPr>
          <p:cNvPr hidden="false" id="295" name="Shape 295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819021" y="1681481"/>
            <a:ext cx="8699377" cy="5059375"/>
          </a:xfrm>
          <a:prstGeom prst="rect">
            <a:avLst/>
          </a:prstGeom>
        </p:spPr>
      </p:pic>
    </p:spTree>
  </p:cSld>
</p:sld>
</file>

<file path=ppt/slides/slide39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296" name="GroupShape 29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97" name="Shape 297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sz="4400"/>
              <a:t>История ничему не учит, а только наказывает за незнание уроков.</a:t>
            </a:r>
            <a:endParaRPr sz="4400"/>
          </a:p>
        </p:txBody>
      </p:sp>
      <p:sp>
        <p:nvSpPr>
          <p:cNvPr hidden="false" id="298" name="Shape 298"/>
          <p:cNvSpPr txBox="true"/>
          <p:nvPr isPhoto="false">
            <p:ph idx="3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t>В. Ключевский</a:t>
            </a:r>
          </a:p>
        </p:txBody>
      </p:sp>
      <p:sp>
        <p:nvSpPr>
          <p:cNvPr hidden="false" id="299" name="Shape 299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sz="3200"/>
              <a:t>РКР </a:t>
            </a:r>
            <a:r>
              <a:rPr sz="3200"/>
              <a:t> </a:t>
            </a:r>
            <a:r>
              <a:rPr sz="3200"/>
              <a:t>должно только подтвердить ваши оценки</a:t>
            </a:r>
            <a:endParaRPr sz="3200"/>
          </a:p>
        </p:txBody>
      </p:sp>
    </p:spTree>
  </p:cSld>
</p:sld>
</file>

<file path=ppt/slides/slide4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37" name="GroupShape 13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38" name="Shape 138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3600"/>
              <a:t>Инструкция для Учащихся</a:t>
            </a:r>
            <a:endParaRPr sz="3600"/>
          </a:p>
        </p:txBody>
      </p:sp>
      <p:sp>
        <p:nvSpPr>
          <p:cNvPr hidden="false" id="139" name="Shape 139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sz="2800"/>
              <a:t>На выполнение контрольной работы отводится </a:t>
            </a:r>
            <a:r>
              <a:rPr sz="2800">
                <a:solidFill>
                  <a:srgbClr val="FF0000"/>
                </a:solidFill>
              </a:rPr>
              <a:t>45 минут</a:t>
            </a:r>
            <a:r>
              <a:rPr sz="2800"/>
              <a:t>. </a:t>
            </a:r>
            <a:endParaRPr sz="2800"/>
          </a:p>
          <a:p>
            <a:r>
              <a:rPr sz="2800"/>
              <a:t>Выполнять задания контрольной работы можно в любом порядке. Если не знаете, как выполнить задание, пропустите его и переходите к следующему. При наличии времени после выполнения всей контрольной работы можно вернуться к пропущенным заданиям. </a:t>
            </a:r>
            <a:endParaRPr sz="2800"/>
          </a:p>
          <a:p>
            <a:r>
              <a:rPr sz="2800">
                <a:solidFill>
                  <a:srgbClr val="FF0000"/>
                </a:solidFill>
              </a:rPr>
              <a:t>Не разрешается пользоваться средствами хранения и передачи информации (учебными пособиями, рабочими тетрадями, атласами, электронными устройствами).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hidden="false" id="140" name="Shape 140"/>
          <p:cNvSpPr txBox="true"/>
          <p:nvPr isPhoto="false">
            <p:ph idx="8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>
              <a:buNone/>
            </a:pPr>
          </a:p>
        </p:txBody>
      </p:sp>
    </p:spTree>
  </p:cSld>
</p:sld>
</file>

<file path=ppt/slides/slide5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41" name="GroupShape 14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43" name="Shape 143"/>
          <p:cNvPicPr preferRelativeResize="true"/>
          <p:nvPr isPhoto="false"/>
        </p:nvPicPr>
        <p:blipFill>
          <a:blip r:embed="rId1"/>
          <a:srcRect b="10769" l="0" r="6543" t="17820"/>
          <a:stretch/>
        </p:blipFill>
        <p:spPr>
          <a:xfrm flipH="false" flipV="false" rot="0">
            <a:off x="623888" y="5407"/>
            <a:ext cx="5044612" cy="6852593"/>
          </a:xfrm>
          <a:prstGeom prst="rect">
            <a:avLst/>
          </a:prstGeom>
        </p:spPr>
      </p:pic>
      <p:pic>
        <p:nvPicPr>
          <p:cNvPr hidden="false" id="145" name="Shape 145"/>
          <p:cNvPicPr preferRelativeResize="true"/>
          <p:nvPr isPhoto="false"/>
        </p:nvPicPr>
        <p:blipFill>
          <a:blip r:embed="rId2"/>
          <a:srcRect b="14359" l="0" r="6543" t="12435"/>
          <a:stretch/>
        </p:blipFill>
        <p:spPr>
          <a:xfrm flipH="false" flipV="false" rot="0">
            <a:off x="6236677" y="0"/>
            <a:ext cx="4920927" cy="6852592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46" name="GroupShape 14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47" name="Shape 147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t>History</a:t>
            </a:r>
          </a:p>
        </p:txBody>
      </p:sp>
      <p:pic>
        <p:nvPicPr>
          <p:cNvPr hidden="false" id="149" name="Shape 14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3001960" y="870426"/>
            <a:ext cx="742950" cy="742950"/>
          </a:xfrm>
          <a:prstGeom prst="rect">
            <a:avLst/>
          </a:prstGeom>
        </p:spPr>
      </p:pic>
      <p:sp>
        <p:nvSpPr>
          <p:cNvPr hidden="false" id="150" name="Shape 150"/>
          <p:cNvSpPr txBox="true"/>
          <p:nvPr isPhoto="false">
            <p:ph idx="1" type="body"/>
          </p:nvPr>
        </p:nvSpPr>
        <p:spPr>
          <a:xfrm flipH="false" flipV="false" rot="0">
            <a:off x="114300" y="2130426"/>
            <a:ext cx="11843237" cy="784224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algn="ctr"/>
            <a:r>
              <a:rPr sz="2400"/>
              <a:t>РКР будет составлена по  материалам учебной программы только (!!!) 11 класса</a:t>
            </a:r>
            <a:endParaRPr sz="2400"/>
          </a:p>
        </p:txBody>
      </p:sp>
      <p:sp>
        <p:nvSpPr>
          <p:cNvPr hidden="false" id="151" name="Shape 151"/>
          <p:cNvSpPr txBox="true"/>
          <p:nvPr isPhoto="false">
            <p:ph idx="3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sz="2400"/>
              <a:t>История Беларуси. XIX — начало XXI в.</a:t>
            </a:r>
            <a:endParaRPr sz="2400"/>
          </a:p>
        </p:txBody>
      </p:sp>
      <p:sp>
        <p:nvSpPr>
          <p:cNvPr hidden="false" id="152" name="Shape 152"/>
          <p:cNvSpPr txBox="true"/>
          <p:nvPr isPhoto="false">
            <p:ph idx="2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>
              <a:spcAft>
                <a:spcPts val="0"/>
              </a:spcAft>
            </a:pPr>
            <a:r>
              <a:rPr sz="1600"/>
              <a:t>[</a:t>
            </a:r>
            <a:r>
              <a:rPr sz="1600"/>
              <a:t>начало </a:t>
            </a:r>
            <a:r>
              <a:rPr sz="1600"/>
              <a:t>X{X</a:t>
            </a:r>
            <a:r>
              <a:rPr sz="1600"/>
              <a:t> века</a:t>
            </a:r>
            <a:r>
              <a:rPr sz="1600"/>
              <a:t>]</a:t>
            </a:r>
            <a:endParaRPr sz="1600"/>
          </a:p>
        </p:txBody>
      </p:sp>
      <p:sp>
        <p:nvSpPr>
          <p:cNvPr hidden="false" id="153" name="Shape 153"/>
          <p:cNvSpPr txBox="false"/>
          <p:nvPr isPhoto="false"/>
        </p:nvSpPr>
        <p:spPr>
          <a:xfrm flipH="false" flipV="false" rot="0">
            <a:off x="1711580" y="4787996"/>
            <a:ext cx="251999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 w="9525">
            <a:solidFill>
              <a:schemeClr val="bg2">
                <a:lumMod val="75000"/>
                <a:lumOff val="25000"/>
              </a:schemeClr>
            </a:solidFill>
          </a:ln>
        </p:spPr>
        <p:txBody>
          <a:bodyPr bIns="45720" lIns="91440" rIns="9144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  <a:ea typeface="+mj-ea"/>
              <a:cs typeface="+mj-cs"/>
            </a:endParaRPr>
          </a:p>
        </p:txBody>
      </p:sp>
      <p:sp>
        <p:nvSpPr>
          <p:cNvPr hidden="false" id="154" name="Shape 154"/>
          <p:cNvSpPr txBox="true"/>
          <p:nvPr isPhoto="false">
            <p:ph idx="7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>
              <a:spcAft>
                <a:spcPts val="0"/>
              </a:spcAft>
            </a:pPr>
            <a:r>
              <a:rPr sz="1600"/>
              <a:t>[</a:t>
            </a:r>
            <a:r>
              <a:rPr sz="1600"/>
              <a:t>1917</a:t>
            </a:r>
            <a:r>
              <a:rPr sz="1600"/>
              <a:t>]</a:t>
            </a:r>
            <a:endParaRPr sz="1600"/>
          </a:p>
        </p:txBody>
      </p:sp>
      <p:sp>
        <p:nvSpPr>
          <p:cNvPr hidden="false" id="155" name="Shape 155"/>
          <p:cNvSpPr txBox="false"/>
          <p:nvPr isPhoto="false"/>
        </p:nvSpPr>
        <p:spPr>
          <a:xfrm flipH="false" flipV="false" rot="0">
            <a:off x="3829548" y="4787996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</p:spPr>
        <p:txBody>
          <a:bodyPr bIns="45720" lIns="91440" rIns="9144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  <a:ea typeface="+mj-ea"/>
              <a:cs typeface="+mj-cs"/>
            </a:endParaRPr>
          </a:p>
        </p:txBody>
      </p:sp>
      <p:sp>
        <p:nvSpPr>
          <p:cNvPr hidden="false" id="156" name="Shape 156"/>
          <p:cNvSpPr txBox="true"/>
          <p:nvPr isPhoto="false">
            <p:ph idx="6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>
              <a:spcAft>
                <a:spcPts val="0"/>
              </a:spcAft>
            </a:pPr>
            <a:r>
              <a:rPr sz="1600"/>
              <a:t>[</a:t>
            </a:r>
            <a:r>
              <a:rPr sz="1600"/>
              <a:t>1941-</a:t>
            </a:r>
            <a:r>
              <a:rPr sz="1600"/>
              <a:t>1945</a:t>
            </a:r>
            <a:r>
              <a:rPr sz="1600"/>
              <a:t>]</a:t>
            </a:r>
            <a:endParaRPr sz="1600"/>
          </a:p>
        </p:txBody>
      </p:sp>
      <p:sp>
        <p:nvSpPr>
          <p:cNvPr hidden="false" id="157" name="Shape 157"/>
          <p:cNvSpPr txBox="false"/>
          <p:nvPr isPhoto="false"/>
        </p:nvSpPr>
        <p:spPr>
          <a:xfrm flipH="false" flipV="false" rot="0">
            <a:off x="5908702" y="4788790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</p:spPr>
        <p:txBody>
          <a:bodyPr bIns="45720" lIns="91440" rIns="9144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  <a:ea typeface="+mj-ea"/>
              <a:cs typeface="+mj-cs"/>
            </a:endParaRPr>
          </a:p>
        </p:txBody>
      </p:sp>
      <p:sp>
        <p:nvSpPr>
          <p:cNvPr hidden="false" id="158" name="Shape 158"/>
          <p:cNvSpPr txBox="true"/>
          <p:nvPr isPhoto="false">
            <p:ph idx="4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>
              <a:spcAft>
                <a:spcPts val="0"/>
              </a:spcAft>
            </a:pPr>
            <a:r>
              <a:rPr sz="1600"/>
              <a:t>[</a:t>
            </a:r>
            <a:r>
              <a:rPr sz="1600"/>
              <a:t>1991</a:t>
            </a:r>
            <a:r>
              <a:rPr sz="1600"/>
              <a:t>]</a:t>
            </a:r>
            <a:endParaRPr sz="1600"/>
          </a:p>
        </p:txBody>
      </p:sp>
      <p:sp>
        <p:nvSpPr>
          <p:cNvPr hidden="false" id="159" name="Shape 159"/>
          <p:cNvSpPr txBox="false"/>
          <p:nvPr isPhoto="false"/>
        </p:nvSpPr>
        <p:spPr>
          <a:xfrm flipH="false" flipV="false" rot="0">
            <a:off x="7988741" y="4787996"/>
            <a:ext cx="252000" cy="2520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</p:spPr>
        <p:txBody>
          <a:bodyPr bIns="45720" lIns="91440" rIns="9144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  <a:ea typeface="+mj-ea"/>
              <a:cs typeface="+mj-cs"/>
            </a:endParaRPr>
          </a:p>
        </p:txBody>
      </p:sp>
      <p:sp>
        <p:nvSpPr>
          <p:cNvPr hidden="false" id="160" name="Shape 160"/>
          <p:cNvSpPr txBox="true"/>
          <p:nvPr isPhoto="false">
            <p:ph idx="5" type="body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>
              <a:spcAft>
                <a:spcPts val="0"/>
              </a:spcAft>
            </a:pPr>
            <a:r>
              <a:rPr sz="1600"/>
              <a:t>[</a:t>
            </a:r>
            <a:r>
              <a:rPr sz="1600"/>
              <a:t>2023</a:t>
            </a:r>
            <a:r>
              <a:rPr sz="1600"/>
              <a:t>]</a:t>
            </a:r>
            <a:endParaRPr sz="1600"/>
          </a:p>
        </p:txBody>
      </p:sp>
      <p:sp>
        <p:nvSpPr>
          <p:cNvPr hidden="false" id="161" name="Shape 161"/>
          <p:cNvSpPr txBox="false"/>
          <p:nvPr isPhoto="false"/>
        </p:nvSpPr>
        <p:spPr>
          <a:xfrm flipH="false" flipV="false" rot="0">
            <a:off x="10059449" y="4782234"/>
            <a:ext cx="288000" cy="287999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 w="15875">
            <a:solidFill>
              <a:schemeClr val="bg2">
                <a:lumMod val="50000"/>
                <a:lumOff val="50000"/>
              </a:schemeClr>
            </a:solidFill>
          </a:ln>
        </p:spPr>
        <p:txBody>
          <a:bodyPr bIns="45720" lIns="91440" rIns="9144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  <a:ea typeface="+mj-ea"/>
              <a:cs typeface="+mj-cs"/>
            </a:endParaRPr>
          </a:p>
        </p:txBody>
      </p:sp>
      <p:sp>
        <p:nvSpPr>
          <p:cNvPr hidden="false" id="162" name="Shape 162"/>
          <p:cNvSpPr txBox="false"/>
          <p:nvPr isPhoto="false"/>
        </p:nvSpPr>
        <p:spPr>
          <a:xfrm flipH="false" flipV="false" rot="0">
            <a:off x="1883999" y="4913996"/>
            <a:ext cx="8424000" cy="20637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noFill/>
            <a:headEnd len="med" type="none" w="med"/>
            <a:tailEnd len="med" type="none" w="med"/>
          </a:ln>
        </p:spPr>
        <p:txBody>
          <a:bodyPr bIns="45720" lIns="91440" rIns="9144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  <a:ea typeface="+mj-ea"/>
              <a:cs typeface="+mj-cs"/>
            </a:endParaRPr>
          </a:p>
        </p:txBody>
      </p:sp>
    </p:spTree>
  </p:cSld>
</p:sld>
</file>

<file path=ppt/slides/slide7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63" name="GroupShape 16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64" name="Shape 164"/>
          <p:cNvSpPr txBox="true"/>
          <p:nvPr isPhoto="false">
            <p:ph idx="0" type="title"/>
          </p:nvPr>
        </p:nvSpPr>
        <p:spPr>
          <a:xfrm flipH="false" flipV="false" rot="0">
            <a:off x="675543" y="241110"/>
            <a:ext cx="10840914" cy="12600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t>РКР будет составлено по материалам  следующих разделов учебной программы:</a:t>
            </a:r>
            <a:br/>
          </a:p>
        </p:txBody>
      </p:sp>
      <p:sp>
        <p:nvSpPr>
          <p:cNvPr hidden="false" id="165" name="Shape 165"/>
          <p:cNvSpPr txBox="true"/>
          <p:nvPr isPhoto="false"/>
        </p:nvSpPr>
        <p:spPr>
          <a:xfrm flipH="false" flipV="false" rot="0">
            <a:off x="964442" y="1696790"/>
            <a:ext cx="10263116" cy="4801314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marL="285750">
              <a:buFont typeface="Arial"/>
              <a:buChar char="•"/>
            </a:pPr>
            <a:r>
              <a:rPr sz="3400"/>
              <a:t>Раздел I. «Общественно-политическая жизнь в Беларуси. Развитие белорусской государственности»</a:t>
            </a:r>
            <a:endParaRPr sz="3400"/>
          </a:p>
          <a:p>
            <a:pPr indent="-285750" marL="285750">
              <a:buFont typeface="Arial"/>
              <a:buChar char="•"/>
            </a:pPr>
            <a:r>
              <a:rPr sz="3400"/>
              <a:t>Раздел II. «Социально-экономическое развитие Беларуси»</a:t>
            </a:r>
            <a:endParaRPr sz="3400"/>
          </a:p>
          <a:p>
            <a:pPr indent="-285750" marL="285750">
              <a:buFont typeface="Arial"/>
              <a:buChar char="•"/>
            </a:pPr>
            <a:r>
              <a:rPr sz="3400"/>
              <a:t>Раздел III «Беларусь в системе международных отношений»</a:t>
            </a:r>
            <a:endParaRPr sz="3400"/>
          </a:p>
          <a:p>
            <a:pPr indent="-285750" marL="285750">
              <a:buFont typeface="Arial"/>
              <a:buChar char="•"/>
            </a:pPr>
            <a:r>
              <a:rPr sz="3400"/>
              <a:t>Раздел </a:t>
            </a:r>
            <a:r>
              <a:rPr sz="3400"/>
              <a:t>IV</a:t>
            </a:r>
            <a:r>
              <a:rPr sz="3400"/>
              <a:t> «Формирование белорусской нации. Конфессиональное положение в Беларуси»</a:t>
            </a:r>
            <a:endParaRPr sz="3400"/>
          </a:p>
        </p:txBody>
      </p:sp>
    </p:spTree>
  </p:cSld>
</p:sld>
</file>

<file path=ppt/slides/slide8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66" name="GroupShape 16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67" name="Shape 167"/>
          <p:cNvSpPr txBox="true"/>
          <p:nvPr isPhoto="false">
            <p:ph idx="0" type="title"/>
          </p:nvPr>
        </p:nvSpPr>
        <p:spPr>
          <a:xfrm flipH="false" flipV="false" rot="0">
            <a:off x="860957" y="0"/>
            <a:ext cx="10840914" cy="12600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3600"/>
              <a:t>Особенности оценивания РКР</a:t>
            </a:r>
            <a:endParaRPr sz="3600"/>
          </a:p>
        </p:txBody>
      </p:sp>
      <p:pic>
        <p:nvPicPr>
          <p:cNvPr hidden="false" id="169" name="Shape 169"/>
          <p:cNvPicPr preferRelativeResize="true"/>
          <p:nvPr isPhoto="false"/>
        </p:nvPicPr>
        <p:blipFill>
          <a:blip r:embed="rId1"/>
          <a:srcRect b="0" l="0" r="0" t="1378"/>
          <a:stretch/>
        </p:blipFill>
        <p:spPr>
          <a:xfrm flipH="false" flipV="false" rot="0">
            <a:off x="510645" y="1684902"/>
            <a:ext cx="11191226" cy="4786236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mc:Ignorable="co w14 x14 w15" showMasterSp="true">
  <p:cSld name="">
    <p:spTree>
      <p:nvGrpSpPr>
        <p:cNvPr hidden="false" id="170" name="GroupShape 17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71" name="Shape 171"/>
          <p:cNvSpPr txBox="true"/>
          <p:nvPr isPhoto="false">
            <p:ph idx="0" type="title"/>
          </p:nvPr>
        </p:nvSpPr>
        <p:spPr>
          <a:xfrm flipH="false" flipV="false" rot="0">
            <a:off x="675543" y="145576"/>
            <a:ext cx="10840914" cy="126000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/>
            <a:r>
              <a:rPr sz="3600"/>
              <a:t>Особенности Оценивания РКР</a:t>
            </a:r>
            <a:endParaRPr sz="3600"/>
          </a:p>
        </p:txBody>
      </p:sp>
      <p:pic>
        <p:nvPicPr>
          <p:cNvPr hidden="false" id="173" name="Shape 173"/>
          <p:cNvPicPr preferRelativeResize="true"/>
          <p:nvPr isPhoto="false"/>
        </p:nvPicPr>
        <p:blipFill>
          <a:blip r:embed="rId1"/>
          <a:srcRect b="4529" l="4785" r="1090" t="2025"/>
          <a:stretch/>
        </p:blipFill>
        <p:spPr>
          <a:xfrm flipH="false" flipV="false" rot="0">
            <a:off x="1318845" y="1578154"/>
            <a:ext cx="9794632" cy="5279846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xmlns:asvg="http://schemas.microsoft.com/office/drawing/2016/SVG/main" xmlns:c="http://schemas.openxmlformats.org/drawingml/2006/chart" xmlns:co="http://ncloudtech.com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14="http://schemas.microsoft.com/office/spreadsheetml/2009/9/main" xmlns:xdr="http://schemas.openxmlformats.org/drawingml/2006/spreadsheetDrawing" xmlns:xm="http://schemas.microsoft.com/office/excel/2006/main" name="Небесная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Celestial">
      <a:fillStyleLst>
        <a:solidFill>
          <a:schemeClr val="phClr"/>
        </a:solidFill>
        <a:gradFill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</a:gradFill>
        <a:gradFill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</a:gradFill>
      </a:fillStyleLst>
      <a:lnStyleLst>
        <a:ln w="9525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</a:gradFill>
        <a:noFill/>
      </a:bgFillStyleLst>
    </a:fmtScheme>
  </a:themeElements>
</a:theme>
</file>

<file path=docProps/app.xml><?xml version="1.0" encoding="utf-8"?>
<Properties xmlns="http://schemas.openxmlformats.org/officeDocument/2006/extended-properties">
  <Template>Normal.dotm</Template>
  <TotalTime>0</TotalTime>
  <DocSecurity>0</DocSecurity>
  <ScaleCrop>false</ScaleCrop>
  <Application>MyOffice-CoreFramework-Android/24-959.572.6198.597.1@RELEASE-CORE-24.0-ST-3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2023-04-21T08:20:15Z</dcterms:modified>
</cp:coreProperties>
</file>