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56229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r="8913"/>
          <a:stretch/>
        </p:blipFill>
        <p:spPr bwMode="auto">
          <a:xfrm>
            <a:off x="343770" y="3491568"/>
            <a:ext cx="8765784" cy="216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7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" y="1268760"/>
            <a:ext cx="902438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9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488832" cy="626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2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4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9" y="332656"/>
            <a:ext cx="869681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5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7</cp:revision>
  <dcterms:created xsi:type="dcterms:W3CDTF">2024-07-05T13:46:16Z</dcterms:created>
  <dcterms:modified xsi:type="dcterms:W3CDTF">2024-08-14T10:50:45Z</dcterms:modified>
</cp:coreProperties>
</file>