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C0589F-2514-4462-AB8E-B132AFA75158}" v="15" dt="2022-10-15T07:17:14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оман Жигалов" userId="0d3bd4b38cf0220e" providerId="LiveId" clId="{C8C0589F-2514-4462-AB8E-B132AFA75158}"/>
    <pc:docChg chg="undo custSel addSld modSld sldOrd">
      <pc:chgData name="Роман Жигалов" userId="0d3bd4b38cf0220e" providerId="LiveId" clId="{C8C0589F-2514-4462-AB8E-B132AFA75158}" dt="2022-10-15T07:17:21.554" v="1091" actId="20577"/>
      <pc:docMkLst>
        <pc:docMk/>
      </pc:docMkLst>
      <pc:sldChg chg="addSp delSp modSp new mod setBg modClrScheme chgLayout">
        <pc:chgData name="Роман Жигалов" userId="0d3bd4b38cf0220e" providerId="LiveId" clId="{C8C0589F-2514-4462-AB8E-B132AFA75158}" dt="2022-10-15T06:48:41.138" v="10" actId="26606"/>
        <pc:sldMkLst>
          <pc:docMk/>
          <pc:sldMk cId="725619603" sldId="256"/>
        </pc:sldMkLst>
        <pc:spChg chg="mod ord">
          <ac:chgData name="Роман Жигалов" userId="0d3bd4b38cf0220e" providerId="LiveId" clId="{C8C0589F-2514-4462-AB8E-B132AFA75158}" dt="2022-10-15T06:48:41.138" v="10" actId="26606"/>
          <ac:spMkLst>
            <pc:docMk/>
            <pc:sldMk cId="725619603" sldId="256"/>
            <ac:spMk id="2" creationId="{50EEE15A-FBEB-8B9D-1507-B71D84DC7BC7}"/>
          </ac:spMkLst>
        </pc:spChg>
        <pc:spChg chg="del mod ord">
          <ac:chgData name="Роман Жигалов" userId="0d3bd4b38cf0220e" providerId="LiveId" clId="{C8C0589F-2514-4462-AB8E-B132AFA75158}" dt="2022-10-15T06:48:35.732" v="9" actId="700"/>
          <ac:spMkLst>
            <pc:docMk/>
            <pc:sldMk cId="725619603" sldId="256"/>
            <ac:spMk id="3" creationId="{9F95C617-C92A-5B9B-858F-69B617CFEFF4}"/>
          </ac:spMkLst>
        </pc:spChg>
        <pc:spChg chg="add mod ord">
          <ac:chgData name="Роман Жигалов" userId="0d3bd4b38cf0220e" providerId="LiveId" clId="{C8C0589F-2514-4462-AB8E-B132AFA75158}" dt="2022-10-15T06:48:41.138" v="10" actId="26606"/>
          <ac:spMkLst>
            <pc:docMk/>
            <pc:sldMk cId="725619603" sldId="256"/>
            <ac:spMk id="4" creationId="{6DE88425-EFA2-72FB-35DC-B84FF2F12C50}"/>
          </ac:spMkLst>
        </pc:spChg>
        <pc:spChg chg="add">
          <ac:chgData name="Роман Жигалов" userId="0d3bd4b38cf0220e" providerId="LiveId" clId="{C8C0589F-2514-4462-AB8E-B132AFA75158}" dt="2022-10-15T06:48:41.138" v="10" actId="26606"/>
          <ac:spMkLst>
            <pc:docMk/>
            <pc:sldMk cId="725619603" sldId="256"/>
            <ac:spMk id="9" creationId="{4522B21E-B2B9-4C72-9A71-C87EFD137480}"/>
          </ac:spMkLst>
        </pc:spChg>
        <pc:spChg chg="add">
          <ac:chgData name="Роман Жигалов" userId="0d3bd4b38cf0220e" providerId="LiveId" clId="{C8C0589F-2514-4462-AB8E-B132AFA75158}" dt="2022-10-15T06:48:41.138" v="10" actId="26606"/>
          <ac:spMkLst>
            <pc:docMk/>
            <pc:sldMk cId="725619603" sldId="256"/>
            <ac:spMk id="11" creationId="{5EB7D2A2-F448-44D4-938C-DC84CBCB3B1E}"/>
          </ac:spMkLst>
        </pc:spChg>
        <pc:spChg chg="add">
          <ac:chgData name="Роман Жигалов" userId="0d3bd4b38cf0220e" providerId="LiveId" clId="{C8C0589F-2514-4462-AB8E-B132AFA75158}" dt="2022-10-15T06:48:41.138" v="10" actId="26606"/>
          <ac:spMkLst>
            <pc:docMk/>
            <pc:sldMk cId="725619603" sldId="256"/>
            <ac:spMk id="13" creationId="{871AEA07-1E14-44B4-8E55-64EF049CD66F}"/>
          </ac:spMkLst>
        </pc:spChg>
        <pc:cxnChg chg="add">
          <ac:chgData name="Роман Жигалов" userId="0d3bd4b38cf0220e" providerId="LiveId" clId="{C8C0589F-2514-4462-AB8E-B132AFA75158}" dt="2022-10-15T06:48:41.138" v="10" actId="26606"/>
          <ac:cxnSpMkLst>
            <pc:docMk/>
            <pc:sldMk cId="725619603" sldId="256"/>
            <ac:cxnSpMk id="15" creationId="{F7C8EA93-3210-4C62-99E9-153C275E3A87}"/>
          </ac:cxnSpMkLst>
        </pc:cxnChg>
      </pc:sldChg>
      <pc:sldChg chg="modSp new mod ord">
        <pc:chgData name="Роман Жигалов" userId="0d3bd4b38cf0220e" providerId="LiveId" clId="{C8C0589F-2514-4462-AB8E-B132AFA75158}" dt="2022-10-15T06:48:52.100" v="44" actId="20577"/>
        <pc:sldMkLst>
          <pc:docMk/>
          <pc:sldMk cId="3436070607" sldId="257"/>
        </pc:sldMkLst>
        <pc:spChg chg="mod">
          <ac:chgData name="Роман Жигалов" userId="0d3bd4b38cf0220e" providerId="LiveId" clId="{C8C0589F-2514-4462-AB8E-B132AFA75158}" dt="2022-10-15T06:48:52.100" v="44" actId="20577"/>
          <ac:spMkLst>
            <pc:docMk/>
            <pc:sldMk cId="3436070607" sldId="257"/>
            <ac:spMk id="2" creationId="{A53897D9-7E51-53E8-94B2-7B137EEFAC53}"/>
          </ac:spMkLst>
        </pc:spChg>
      </pc:sldChg>
      <pc:sldChg chg="addSp modSp new mod setBg">
        <pc:chgData name="Роман Жигалов" userId="0d3bd4b38cf0220e" providerId="LiveId" clId="{C8C0589F-2514-4462-AB8E-B132AFA75158}" dt="2022-10-15T06:50:42.750" v="277" actId="26606"/>
        <pc:sldMkLst>
          <pc:docMk/>
          <pc:sldMk cId="2443875737" sldId="258"/>
        </pc:sldMkLst>
        <pc:spChg chg="mod">
          <ac:chgData name="Роман Жигалов" userId="0d3bd4b38cf0220e" providerId="LiveId" clId="{C8C0589F-2514-4462-AB8E-B132AFA75158}" dt="2022-10-15T06:50:42.750" v="277" actId="26606"/>
          <ac:spMkLst>
            <pc:docMk/>
            <pc:sldMk cId="2443875737" sldId="258"/>
            <ac:spMk id="2" creationId="{AB430D93-B00E-A3D8-227E-2414246AF422}"/>
          </ac:spMkLst>
        </pc:spChg>
        <pc:spChg chg="mod">
          <ac:chgData name="Роман Жигалов" userId="0d3bd4b38cf0220e" providerId="LiveId" clId="{C8C0589F-2514-4462-AB8E-B132AFA75158}" dt="2022-10-15T06:50:42.750" v="277" actId="26606"/>
          <ac:spMkLst>
            <pc:docMk/>
            <pc:sldMk cId="2443875737" sldId="258"/>
            <ac:spMk id="3" creationId="{C0639E6C-4E6B-E1CB-C395-55F5787C56DB}"/>
          </ac:spMkLst>
        </pc:spChg>
        <pc:spChg chg="add">
          <ac:chgData name="Роман Жигалов" userId="0d3bd4b38cf0220e" providerId="LiveId" clId="{C8C0589F-2514-4462-AB8E-B132AFA75158}" dt="2022-10-15T06:50:42.750" v="277" actId="26606"/>
          <ac:spMkLst>
            <pc:docMk/>
            <pc:sldMk cId="2443875737" sldId="258"/>
            <ac:spMk id="8" creationId="{DBF61EA3-B236-439E-9C0B-340980D56BEE}"/>
          </ac:spMkLst>
        </pc:spChg>
        <pc:spChg chg="add">
          <ac:chgData name="Роман Жигалов" userId="0d3bd4b38cf0220e" providerId="LiveId" clId="{C8C0589F-2514-4462-AB8E-B132AFA75158}" dt="2022-10-15T06:50:42.750" v="277" actId="26606"/>
          <ac:spMkLst>
            <pc:docMk/>
            <pc:sldMk cId="2443875737" sldId="258"/>
            <ac:spMk id="14" creationId="{E659831F-0D9A-4C63-9EBB-8435B85A440F}"/>
          </ac:spMkLst>
        </pc:spChg>
        <pc:grpChg chg="add">
          <ac:chgData name="Роман Жигалов" userId="0d3bd4b38cf0220e" providerId="LiveId" clId="{C8C0589F-2514-4462-AB8E-B132AFA75158}" dt="2022-10-15T06:50:42.750" v="277" actId="26606"/>
          <ac:grpSpMkLst>
            <pc:docMk/>
            <pc:sldMk cId="2443875737" sldId="258"/>
            <ac:grpSpMk id="10" creationId="{28FAF094-D087-493F-8DF9-A486C2D6BBAA}"/>
          </ac:grpSpMkLst>
        </pc:grpChg>
      </pc:sldChg>
      <pc:sldChg chg="addSp delSp modSp new mod setBg">
        <pc:chgData name="Роман Жигалов" userId="0d3bd4b38cf0220e" providerId="LiveId" clId="{C8C0589F-2514-4462-AB8E-B132AFA75158}" dt="2022-10-15T06:53:59.665" v="349" actId="26606"/>
        <pc:sldMkLst>
          <pc:docMk/>
          <pc:sldMk cId="2325943451" sldId="259"/>
        </pc:sldMkLst>
        <pc:spChg chg="mod">
          <ac:chgData name="Роман Жигалов" userId="0d3bd4b38cf0220e" providerId="LiveId" clId="{C8C0589F-2514-4462-AB8E-B132AFA75158}" dt="2022-10-15T06:53:59.665" v="349" actId="26606"/>
          <ac:spMkLst>
            <pc:docMk/>
            <pc:sldMk cId="2325943451" sldId="259"/>
            <ac:spMk id="2" creationId="{5A30ED60-FF2E-35CB-239D-07C901335ECD}"/>
          </ac:spMkLst>
        </pc:spChg>
        <pc:spChg chg="del">
          <ac:chgData name="Роман Жигалов" userId="0d3bd4b38cf0220e" providerId="LiveId" clId="{C8C0589F-2514-4462-AB8E-B132AFA75158}" dt="2022-10-15T06:53:55.634" v="348"/>
          <ac:spMkLst>
            <pc:docMk/>
            <pc:sldMk cId="2325943451" sldId="259"/>
            <ac:spMk id="3" creationId="{6D7E92E7-DD17-C6F9-29D7-1A0B4720DD22}"/>
          </ac:spMkLst>
        </pc:spChg>
        <pc:spChg chg="add">
          <ac:chgData name="Роман Жигалов" userId="0d3bd4b38cf0220e" providerId="LiveId" clId="{C8C0589F-2514-4462-AB8E-B132AFA75158}" dt="2022-10-15T06:53:59.665" v="349" actId="26606"/>
          <ac:spMkLst>
            <pc:docMk/>
            <pc:sldMk cId="2325943451" sldId="259"/>
            <ac:spMk id="1031" creationId="{6753252F-4873-4F63-801D-CC719279A7D5}"/>
          </ac:spMkLst>
        </pc:spChg>
        <pc:spChg chg="add">
          <ac:chgData name="Роман Жигалов" userId="0d3bd4b38cf0220e" providerId="LiveId" clId="{C8C0589F-2514-4462-AB8E-B132AFA75158}" dt="2022-10-15T06:53:59.665" v="349" actId="26606"/>
          <ac:spMkLst>
            <pc:docMk/>
            <pc:sldMk cId="2325943451" sldId="259"/>
            <ac:spMk id="1033" creationId="{047C8CCB-F95D-4249-92DD-651249D3535A}"/>
          </ac:spMkLst>
        </pc:spChg>
        <pc:picChg chg="add mod">
          <ac:chgData name="Роман Жигалов" userId="0d3bd4b38cf0220e" providerId="LiveId" clId="{C8C0589F-2514-4462-AB8E-B132AFA75158}" dt="2022-10-15T06:53:59.665" v="349" actId="26606"/>
          <ac:picMkLst>
            <pc:docMk/>
            <pc:sldMk cId="2325943451" sldId="259"/>
            <ac:picMk id="1026" creationId="{CD42A4B2-B193-336A-B5E6-E3DCC3C9DC30}"/>
          </ac:picMkLst>
        </pc:picChg>
      </pc:sldChg>
      <pc:sldChg chg="addSp delSp modSp new mod setBg modClrScheme chgLayout">
        <pc:chgData name="Роман Жигалов" userId="0d3bd4b38cf0220e" providerId="LiveId" clId="{C8C0589F-2514-4462-AB8E-B132AFA75158}" dt="2022-10-15T06:55:44.862" v="476" actId="27614"/>
        <pc:sldMkLst>
          <pc:docMk/>
          <pc:sldMk cId="803672420" sldId="260"/>
        </pc:sldMkLst>
        <pc:spChg chg="del mod ord">
          <ac:chgData name="Роман Жигалов" userId="0d3bd4b38cf0220e" providerId="LiveId" clId="{C8C0589F-2514-4462-AB8E-B132AFA75158}" dt="2022-10-15T06:54:16.652" v="351" actId="700"/>
          <ac:spMkLst>
            <pc:docMk/>
            <pc:sldMk cId="803672420" sldId="260"/>
            <ac:spMk id="2" creationId="{3C4818EB-4848-456B-A094-4E03A5D3A57D}"/>
          </ac:spMkLst>
        </pc:spChg>
        <pc:spChg chg="del mod ord">
          <ac:chgData name="Роман Жигалов" userId="0d3bd4b38cf0220e" providerId="LiveId" clId="{C8C0589F-2514-4462-AB8E-B132AFA75158}" dt="2022-10-15T06:54:16.652" v="351" actId="700"/>
          <ac:spMkLst>
            <pc:docMk/>
            <pc:sldMk cId="803672420" sldId="260"/>
            <ac:spMk id="3" creationId="{68E7C8E3-B48A-ECA9-5D6A-D1E274A0C995}"/>
          </ac:spMkLst>
        </pc:spChg>
        <pc:spChg chg="add mod ord">
          <ac:chgData name="Роман Жигалов" userId="0d3bd4b38cf0220e" providerId="LiveId" clId="{C8C0589F-2514-4462-AB8E-B132AFA75158}" dt="2022-10-15T06:55:42.862" v="475" actId="26606"/>
          <ac:spMkLst>
            <pc:docMk/>
            <pc:sldMk cId="803672420" sldId="260"/>
            <ac:spMk id="4" creationId="{6576EF38-90BB-2F44-24CE-D665489A36DC}"/>
          </ac:spMkLst>
        </pc:spChg>
        <pc:spChg chg="add del mod ord">
          <ac:chgData name="Роман Жигалов" userId="0d3bd4b38cf0220e" providerId="LiveId" clId="{C8C0589F-2514-4462-AB8E-B132AFA75158}" dt="2022-10-15T06:55:39.519" v="474"/>
          <ac:spMkLst>
            <pc:docMk/>
            <pc:sldMk cId="803672420" sldId="260"/>
            <ac:spMk id="5" creationId="{E8381B82-4117-A9EA-3375-8941D03FA741}"/>
          </ac:spMkLst>
        </pc:spChg>
        <pc:spChg chg="add mod ord">
          <ac:chgData name="Роман Жигалов" userId="0d3bd4b38cf0220e" providerId="LiveId" clId="{C8C0589F-2514-4462-AB8E-B132AFA75158}" dt="2022-10-15T06:55:42.862" v="475" actId="26606"/>
          <ac:spMkLst>
            <pc:docMk/>
            <pc:sldMk cId="803672420" sldId="260"/>
            <ac:spMk id="6" creationId="{F391A563-6B75-7761-05BE-57D4C6747DAD}"/>
          </ac:spMkLst>
        </pc:spChg>
        <pc:spChg chg="add">
          <ac:chgData name="Роман Жигалов" userId="0d3bd4b38cf0220e" providerId="LiveId" clId="{C8C0589F-2514-4462-AB8E-B132AFA75158}" dt="2022-10-15T06:55:42.862" v="475" actId="26606"/>
          <ac:spMkLst>
            <pc:docMk/>
            <pc:sldMk cId="803672420" sldId="260"/>
            <ac:spMk id="2055" creationId="{201CC55D-ED54-4C5C-95E6-10947BD1103B}"/>
          </ac:spMkLst>
        </pc:spChg>
        <pc:spChg chg="add">
          <ac:chgData name="Роман Жигалов" userId="0d3bd4b38cf0220e" providerId="LiveId" clId="{C8C0589F-2514-4462-AB8E-B132AFA75158}" dt="2022-10-15T06:55:42.862" v="475" actId="26606"/>
          <ac:spMkLst>
            <pc:docMk/>
            <pc:sldMk cId="803672420" sldId="260"/>
            <ac:spMk id="2061" creationId="{3873B707-463F-40B0-8227-E8CC6C67EB25}"/>
          </ac:spMkLst>
        </pc:spChg>
        <pc:spChg chg="add">
          <ac:chgData name="Роман Жигалов" userId="0d3bd4b38cf0220e" providerId="LiveId" clId="{C8C0589F-2514-4462-AB8E-B132AFA75158}" dt="2022-10-15T06:55:42.862" v="475" actId="26606"/>
          <ac:spMkLst>
            <pc:docMk/>
            <pc:sldMk cId="803672420" sldId="260"/>
            <ac:spMk id="2063" creationId="{C13237C8-E62C-4F0D-A318-BD6FB6C2D138}"/>
          </ac:spMkLst>
        </pc:spChg>
        <pc:spChg chg="add">
          <ac:chgData name="Роман Жигалов" userId="0d3bd4b38cf0220e" providerId="LiveId" clId="{C8C0589F-2514-4462-AB8E-B132AFA75158}" dt="2022-10-15T06:55:42.862" v="475" actId="26606"/>
          <ac:spMkLst>
            <pc:docMk/>
            <pc:sldMk cId="803672420" sldId="260"/>
            <ac:spMk id="2065" creationId="{19C9EAEA-39D0-4B0E-A0EB-51E7B26740B1}"/>
          </ac:spMkLst>
        </pc:spChg>
        <pc:grpChg chg="add">
          <ac:chgData name="Роман Жигалов" userId="0d3bd4b38cf0220e" providerId="LiveId" clId="{C8C0589F-2514-4462-AB8E-B132AFA75158}" dt="2022-10-15T06:55:42.862" v="475" actId="26606"/>
          <ac:grpSpMkLst>
            <pc:docMk/>
            <pc:sldMk cId="803672420" sldId="260"/>
            <ac:grpSpMk id="2057" creationId="{1DE889C7-FAD6-4397-98E2-05D503484459}"/>
          </ac:grpSpMkLst>
        </pc:grpChg>
        <pc:picChg chg="add mod">
          <ac:chgData name="Роман Жигалов" userId="0d3bd4b38cf0220e" providerId="LiveId" clId="{C8C0589F-2514-4462-AB8E-B132AFA75158}" dt="2022-10-15T06:55:44.862" v="476" actId="27614"/>
          <ac:picMkLst>
            <pc:docMk/>
            <pc:sldMk cId="803672420" sldId="260"/>
            <ac:picMk id="2050" creationId="{886637B1-5A63-B5BC-2291-7CB421BB3AF2}"/>
          </ac:picMkLst>
        </pc:picChg>
      </pc:sldChg>
      <pc:sldChg chg="addSp delSp modSp new mod setBg">
        <pc:chgData name="Роман Жигалов" userId="0d3bd4b38cf0220e" providerId="LiveId" clId="{C8C0589F-2514-4462-AB8E-B132AFA75158}" dt="2022-10-15T07:00:42.729" v="523" actId="26606"/>
        <pc:sldMkLst>
          <pc:docMk/>
          <pc:sldMk cId="1164257145" sldId="261"/>
        </pc:sldMkLst>
        <pc:spChg chg="mod">
          <ac:chgData name="Роман Жигалов" userId="0d3bd4b38cf0220e" providerId="LiveId" clId="{C8C0589F-2514-4462-AB8E-B132AFA75158}" dt="2022-10-15T07:00:42.729" v="523" actId="26606"/>
          <ac:spMkLst>
            <pc:docMk/>
            <pc:sldMk cId="1164257145" sldId="261"/>
            <ac:spMk id="2" creationId="{0109653B-750E-2774-8653-2285AE55DB1E}"/>
          </ac:spMkLst>
        </pc:spChg>
        <pc:spChg chg="del">
          <ac:chgData name="Роман Жигалов" userId="0d3bd4b38cf0220e" providerId="LiveId" clId="{C8C0589F-2514-4462-AB8E-B132AFA75158}" dt="2022-10-15T06:56:01.970" v="478"/>
          <ac:spMkLst>
            <pc:docMk/>
            <pc:sldMk cId="1164257145" sldId="261"/>
            <ac:spMk id="3" creationId="{FE8169A8-9CDC-415E-64E3-E3EB92E98F42}"/>
          </ac:spMkLst>
        </pc:spChg>
        <pc:spChg chg="mod">
          <ac:chgData name="Роман Жигалов" userId="0d3bd4b38cf0220e" providerId="LiveId" clId="{C8C0589F-2514-4462-AB8E-B132AFA75158}" dt="2022-10-15T07:00:42.729" v="523" actId="26606"/>
          <ac:spMkLst>
            <pc:docMk/>
            <pc:sldMk cId="1164257145" sldId="261"/>
            <ac:spMk id="4" creationId="{30490A46-BBF8-A1D3-96E2-27E8308E4EFB}"/>
          </ac:spMkLst>
        </pc:spChg>
        <pc:spChg chg="add">
          <ac:chgData name="Роман Жигалов" userId="0d3bd4b38cf0220e" providerId="LiveId" clId="{C8C0589F-2514-4462-AB8E-B132AFA75158}" dt="2022-10-15T07:00:42.729" v="523" actId="26606"/>
          <ac:spMkLst>
            <pc:docMk/>
            <pc:sldMk cId="1164257145" sldId="261"/>
            <ac:spMk id="3079" creationId="{201CC55D-ED54-4C5C-95E6-10947BD1103B}"/>
          </ac:spMkLst>
        </pc:spChg>
        <pc:spChg chg="add">
          <ac:chgData name="Роман Жигалов" userId="0d3bd4b38cf0220e" providerId="LiveId" clId="{C8C0589F-2514-4462-AB8E-B132AFA75158}" dt="2022-10-15T07:00:42.729" v="523" actId="26606"/>
          <ac:spMkLst>
            <pc:docMk/>
            <pc:sldMk cId="1164257145" sldId="261"/>
            <ac:spMk id="3085" creationId="{3873B707-463F-40B0-8227-E8CC6C67EB25}"/>
          </ac:spMkLst>
        </pc:spChg>
        <pc:spChg chg="add">
          <ac:chgData name="Роман Жигалов" userId="0d3bd4b38cf0220e" providerId="LiveId" clId="{C8C0589F-2514-4462-AB8E-B132AFA75158}" dt="2022-10-15T07:00:42.729" v="523" actId="26606"/>
          <ac:spMkLst>
            <pc:docMk/>
            <pc:sldMk cId="1164257145" sldId="261"/>
            <ac:spMk id="3087" creationId="{C13237C8-E62C-4F0D-A318-BD6FB6C2D138}"/>
          </ac:spMkLst>
        </pc:spChg>
        <pc:spChg chg="add">
          <ac:chgData name="Роман Жигалов" userId="0d3bd4b38cf0220e" providerId="LiveId" clId="{C8C0589F-2514-4462-AB8E-B132AFA75158}" dt="2022-10-15T07:00:42.729" v="523" actId="26606"/>
          <ac:spMkLst>
            <pc:docMk/>
            <pc:sldMk cId="1164257145" sldId="261"/>
            <ac:spMk id="3089" creationId="{19C9EAEA-39D0-4B0E-A0EB-51E7B26740B1}"/>
          </ac:spMkLst>
        </pc:spChg>
        <pc:grpChg chg="add">
          <ac:chgData name="Роман Жигалов" userId="0d3bd4b38cf0220e" providerId="LiveId" clId="{C8C0589F-2514-4462-AB8E-B132AFA75158}" dt="2022-10-15T07:00:42.729" v="523" actId="26606"/>
          <ac:grpSpMkLst>
            <pc:docMk/>
            <pc:sldMk cId="1164257145" sldId="261"/>
            <ac:grpSpMk id="3081" creationId="{1DE889C7-FAD6-4397-98E2-05D503484459}"/>
          </ac:grpSpMkLst>
        </pc:grpChg>
        <pc:picChg chg="add mod">
          <ac:chgData name="Роман Жигалов" userId="0d3bd4b38cf0220e" providerId="LiveId" clId="{C8C0589F-2514-4462-AB8E-B132AFA75158}" dt="2022-10-15T07:00:42.729" v="523" actId="26606"/>
          <ac:picMkLst>
            <pc:docMk/>
            <pc:sldMk cId="1164257145" sldId="261"/>
            <ac:picMk id="3074" creationId="{C2CC74FD-AEE8-BA69-580E-7B9862C9B2D1}"/>
          </ac:picMkLst>
        </pc:picChg>
      </pc:sldChg>
      <pc:sldChg chg="addSp delSp modSp new mod setBg modClrScheme chgLayout">
        <pc:chgData name="Роман Жигалов" userId="0d3bd4b38cf0220e" providerId="LiveId" clId="{C8C0589F-2514-4462-AB8E-B132AFA75158}" dt="2022-10-15T07:03:03.437" v="589" actId="27614"/>
        <pc:sldMkLst>
          <pc:docMk/>
          <pc:sldMk cId="2777944445" sldId="262"/>
        </pc:sldMkLst>
        <pc:spChg chg="mod ord">
          <ac:chgData name="Роман Жигалов" userId="0d3bd4b38cf0220e" providerId="LiveId" clId="{C8C0589F-2514-4462-AB8E-B132AFA75158}" dt="2022-10-15T07:02:58.578" v="588" actId="26606"/>
          <ac:spMkLst>
            <pc:docMk/>
            <pc:sldMk cId="2777944445" sldId="262"/>
            <ac:spMk id="2" creationId="{F94B0B7E-62A1-5C8D-AA82-7516ABCB9900}"/>
          </ac:spMkLst>
        </pc:spChg>
        <pc:spChg chg="del">
          <ac:chgData name="Роман Жигалов" userId="0d3bd4b38cf0220e" providerId="LiveId" clId="{C8C0589F-2514-4462-AB8E-B132AFA75158}" dt="2022-10-15T07:01:57.075" v="578"/>
          <ac:spMkLst>
            <pc:docMk/>
            <pc:sldMk cId="2777944445" sldId="262"/>
            <ac:spMk id="3" creationId="{8F867996-FC20-AB84-5A0E-B86BD75CAAAD}"/>
          </ac:spMkLst>
        </pc:spChg>
        <pc:spChg chg="add del mod">
          <ac:chgData name="Роман Жигалов" userId="0d3bd4b38cf0220e" providerId="LiveId" clId="{C8C0589F-2514-4462-AB8E-B132AFA75158}" dt="2022-10-15T07:01:57.075" v="578"/>
          <ac:spMkLst>
            <pc:docMk/>
            <pc:sldMk cId="2777944445" sldId="262"/>
            <ac:spMk id="4" creationId="{4B139B63-8466-3B39-6A63-715A46F60B5E}"/>
          </ac:spMkLst>
        </pc:spChg>
        <pc:spChg chg="add del mod ord">
          <ac:chgData name="Роман Жигалов" userId="0d3bd4b38cf0220e" providerId="LiveId" clId="{C8C0589F-2514-4462-AB8E-B132AFA75158}" dt="2022-10-15T07:01:59.403" v="579" actId="700"/>
          <ac:spMkLst>
            <pc:docMk/>
            <pc:sldMk cId="2777944445" sldId="262"/>
            <ac:spMk id="5" creationId="{98EE3663-2A56-EA33-8A69-7DA2684FB914}"/>
          </ac:spMkLst>
        </pc:spChg>
        <pc:spChg chg="add del mod ord">
          <ac:chgData name="Роман Жигалов" userId="0d3bd4b38cf0220e" providerId="LiveId" clId="{C8C0589F-2514-4462-AB8E-B132AFA75158}" dt="2022-10-15T07:02:28.948" v="581"/>
          <ac:spMkLst>
            <pc:docMk/>
            <pc:sldMk cId="2777944445" sldId="262"/>
            <ac:spMk id="6" creationId="{CF06AE32-4A04-9096-73B2-8BFD7FA8EE57}"/>
          </ac:spMkLst>
        </pc:spChg>
        <pc:spChg chg="add del mod ord">
          <ac:chgData name="Роман Жигалов" userId="0d3bd4b38cf0220e" providerId="LiveId" clId="{C8C0589F-2514-4462-AB8E-B132AFA75158}" dt="2022-10-15T07:02:01.981" v="580"/>
          <ac:spMkLst>
            <pc:docMk/>
            <pc:sldMk cId="2777944445" sldId="262"/>
            <ac:spMk id="7" creationId="{5B236CAF-0938-3E4B-C941-1435502D954C}"/>
          </ac:spMkLst>
        </pc:spChg>
        <pc:spChg chg="add del">
          <ac:chgData name="Роман Жигалов" userId="0d3bd4b38cf0220e" providerId="LiveId" clId="{C8C0589F-2514-4462-AB8E-B132AFA75158}" dt="2022-10-15T07:02:58.578" v="587" actId="26606"/>
          <ac:spMkLst>
            <pc:docMk/>
            <pc:sldMk cId="2777944445" sldId="262"/>
            <ac:spMk id="4102" creationId="{5B9CE10B-7217-4727-A3A7-5DF664DEB4F7}"/>
          </ac:spMkLst>
        </pc:spChg>
        <pc:spChg chg="add del">
          <ac:chgData name="Роман Жигалов" userId="0d3bd4b38cf0220e" providerId="LiveId" clId="{C8C0589F-2514-4462-AB8E-B132AFA75158}" dt="2022-10-15T07:02:58.578" v="587" actId="26606"/>
          <ac:spMkLst>
            <pc:docMk/>
            <pc:sldMk cId="2777944445" sldId="262"/>
            <ac:spMk id="4104" creationId="{04357C93-F0CB-4A1C-8F77-4E9063789819}"/>
          </ac:spMkLst>
        </pc:spChg>
        <pc:spChg chg="add del">
          <ac:chgData name="Роман Жигалов" userId="0d3bd4b38cf0220e" providerId="LiveId" clId="{C8C0589F-2514-4462-AB8E-B132AFA75158}" dt="2022-10-15T07:02:57.047" v="583" actId="26606"/>
          <ac:spMkLst>
            <pc:docMk/>
            <pc:sldMk cId="2777944445" sldId="262"/>
            <ac:spMk id="4105" creationId="{5B9CE10B-7217-4727-A3A7-5DF664DEB4F7}"/>
          </ac:spMkLst>
        </pc:spChg>
        <pc:spChg chg="add del">
          <ac:chgData name="Роман Жигалов" userId="0d3bd4b38cf0220e" providerId="LiveId" clId="{C8C0589F-2514-4462-AB8E-B132AFA75158}" dt="2022-10-15T07:02:57.047" v="583" actId="26606"/>
          <ac:spMkLst>
            <pc:docMk/>
            <pc:sldMk cId="2777944445" sldId="262"/>
            <ac:spMk id="4111" creationId="{04357C93-F0CB-4A1C-8F77-4E9063789819}"/>
          </ac:spMkLst>
        </pc:spChg>
        <pc:spChg chg="add">
          <ac:chgData name="Роман Жигалов" userId="0d3bd4b38cf0220e" providerId="LiveId" clId="{C8C0589F-2514-4462-AB8E-B132AFA75158}" dt="2022-10-15T07:02:58.578" v="588" actId="26606"/>
          <ac:spMkLst>
            <pc:docMk/>
            <pc:sldMk cId="2777944445" sldId="262"/>
            <ac:spMk id="4112" creationId="{71EC1228-8B00-4D31-8616-AAB846D68CEF}"/>
          </ac:spMkLst>
        </pc:spChg>
        <pc:spChg chg="add">
          <ac:chgData name="Роман Жигалов" userId="0d3bd4b38cf0220e" providerId="LiveId" clId="{C8C0589F-2514-4462-AB8E-B132AFA75158}" dt="2022-10-15T07:02:58.578" v="588" actId="26606"/>
          <ac:spMkLst>
            <pc:docMk/>
            <pc:sldMk cId="2777944445" sldId="262"/>
            <ac:spMk id="4113" creationId="{99413ED5-9ED4-4772-BCE4-2BCAE6B12E35}"/>
          </ac:spMkLst>
        </pc:spChg>
        <pc:spChg chg="add">
          <ac:chgData name="Роман Жигалов" userId="0d3bd4b38cf0220e" providerId="LiveId" clId="{C8C0589F-2514-4462-AB8E-B132AFA75158}" dt="2022-10-15T07:02:58.578" v="588" actId="26606"/>
          <ac:spMkLst>
            <pc:docMk/>
            <pc:sldMk cId="2777944445" sldId="262"/>
            <ac:spMk id="4114" creationId="{04357C93-F0CB-4A1C-8F77-4E9063789819}"/>
          </ac:spMkLst>
        </pc:spChg>
        <pc:spChg chg="add">
          <ac:chgData name="Роман Жигалов" userId="0d3bd4b38cf0220e" providerId="LiveId" clId="{C8C0589F-2514-4462-AB8E-B132AFA75158}" dt="2022-10-15T07:02:58.578" v="588" actId="26606"/>
          <ac:spMkLst>
            <pc:docMk/>
            <pc:sldMk cId="2777944445" sldId="262"/>
            <ac:spMk id="4115" creationId="{90F533E9-6690-41A8-A372-4C6C622D028D}"/>
          </ac:spMkLst>
        </pc:spChg>
        <pc:grpChg chg="add del">
          <ac:chgData name="Роман Жигалов" userId="0d3bd4b38cf0220e" providerId="LiveId" clId="{C8C0589F-2514-4462-AB8E-B132AFA75158}" dt="2022-10-15T07:02:58.578" v="587" actId="26606"/>
          <ac:grpSpMkLst>
            <pc:docMk/>
            <pc:sldMk cId="2777944445" sldId="262"/>
            <ac:grpSpMk id="4103" creationId="{3AF6A671-C637-4547-85F4-51B6D1881399}"/>
          </ac:grpSpMkLst>
        </pc:grpChg>
        <pc:grpChg chg="add del">
          <ac:chgData name="Роман Жигалов" userId="0d3bd4b38cf0220e" providerId="LiveId" clId="{C8C0589F-2514-4462-AB8E-B132AFA75158}" dt="2022-10-15T07:02:57.047" v="583" actId="26606"/>
          <ac:grpSpMkLst>
            <pc:docMk/>
            <pc:sldMk cId="2777944445" sldId="262"/>
            <ac:grpSpMk id="4107" creationId="{3AF6A671-C637-4547-85F4-51B6D1881399}"/>
          </ac:grpSpMkLst>
        </pc:grpChg>
        <pc:picChg chg="add mod ord">
          <ac:chgData name="Роман Жигалов" userId="0d3bd4b38cf0220e" providerId="LiveId" clId="{C8C0589F-2514-4462-AB8E-B132AFA75158}" dt="2022-10-15T07:02:58.578" v="588" actId="26606"/>
          <ac:picMkLst>
            <pc:docMk/>
            <pc:sldMk cId="2777944445" sldId="262"/>
            <ac:picMk id="4098" creationId="{B10BD98A-B464-839D-58AF-2D8C5C43F31B}"/>
          </ac:picMkLst>
        </pc:picChg>
        <pc:picChg chg="add mod">
          <ac:chgData name="Роман Жигалов" userId="0d3bd4b38cf0220e" providerId="LiveId" clId="{C8C0589F-2514-4462-AB8E-B132AFA75158}" dt="2022-10-15T07:03:03.437" v="589" actId="27614"/>
          <ac:picMkLst>
            <pc:docMk/>
            <pc:sldMk cId="2777944445" sldId="262"/>
            <ac:picMk id="4100" creationId="{4E160C4A-FFEC-561D-594E-217D4EBF64E4}"/>
          </ac:picMkLst>
        </pc:picChg>
      </pc:sldChg>
      <pc:sldChg chg="addSp delSp modSp new mod setBg modClrScheme chgLayout">
        <pc:chgData name="Роман Жигалов" userId="0d3bd4b38cf0220e" providerId="LiveId" clId="{C8C0589F-2514-4462-AB8E-B132AFA75158}" dt="2022-10-15T07:04:38.290" v="644" actId="403"/>
        <pc:sldMkLst>
          <pc:docMk/>
          <pc:sldMk cId="1711937384" sldId="263"/>
        </pc:sldMkLst>
        <pc:spChg chg="del mod ord">
          <ac:chgData name="Роман Жигалов" userId="0d3bd4b38cf0220e" providerId="LiveId" clId="{C8C0589F-2514-4462-AB8E-B132AFA75158}" dt="2022-10-15T07:03:45.559" v="591" actId="700"/>
          <ac:spMkLst>
            <pc:docMk/>
            <pc:sldMk cId="1711937384" sldId="263"/>
            <ac:spMk id="2" creationId="{D228D3F0-E0D9-2E11-3B72-4ADA05A41D2B}"/>
          </ac:spMkLst>
        </pc:spChg>
        <pc:spChg chg="del mod ord">
          <ac:chgData name="Роман Жигалов" userId="0d3bd4b38cf0220e" providerId="LiveId" clId="{C8C0589F-2514-4462-AB8E-B132AFA75158}" dt="2022-10-15T07:03:45.559" v="591" actId="700"/>
          <ac:spMkLst>
            <pc:docMk/>
            <pc:sldMk cId="1711937384" sldId="263"/>
            <ac:spMk id="3" creationId="{63627EBD-EDC4-3DAC-ABF7-F69E98B9F9A6}"/>
          </ac:spMkLst>
        </pc:spChg>
        <pc:spChg chg="add mod ord">
          <ac:chgData name="Роман Жигалов" userId="0d3bd4b38cf0220e" providerId="LiveId" clId="{C8C0589F-2514-4462-AB8E-B132AFA75158}" dt="2022-10-15T07:04:35.743" v="643" actId="26606"/>
          <ac:spMkLst>
            <pc:docMk/>
            <pc:sldMk cId="1711937384" sldId="263"/>
            <ac:spMk id="4" creationId="{94E3A8A5-1BC5-8CEE-8C74-33B219C393EA}"/>
          </ac:spMkLst>
        </pc:spChg>
        <pc:spChg chg="add mod ord">
          <ac:chgData name="Роман Жигалов" userId="0d3bd4b38cf0220e" providerId="LiveId" clId="{C8C0589F-2514-4462-AB8E-B132AFA75158}" dt="2022-10-15T07:04:38.290" v="644" actId="403"/>
          <ac:spMkLst>
            <pc:docMk/>
            <pc:sldMk cId="1711937384" sldId="263"/>
            <ac:spMk id="5" creationId="{C78D1E6B-E98A-50CB-B578-352361DB9041}"/>
          </ac:spMkLst>
        </pc:spChg>
        <pc:spChg chg="add">
          <ac:chgData name="Роман Жигалов" userId="0d3bd4b38cf0220e" providerId="LiveId" clId="{C8C0589F-2514-4462-AB8E-B132AFA75158}" dt="2022-10-15T07:04:35.743" v="643" actId="26606"/>
          <ac:spMkLst>
            <pc:docMk/>
            <pc:sldMk cId="1711937384" sldId="263"/>
            <ac:spMk id="10" creationId="{DBF61EA3-B236-439E-9C0B-340980D56BEE}"/>
          </ac:spMkLst>
        </pc:spChg>
        <pc:spChg chg="add">
          <ac:chgData name="Роман Жигалов" userId="0d3bd4b38cf0220e" providerId="LiveId" clId="{C8C0589F-2514-4462-AB8E-B132AFA75158}" dt="2022-10-15T07:04:35.743" v="643" actId="26606"/>
          <ac:spMkLst>
            <pc:docMk/>
            <pc:sldMk cId="1711937384" sldId="263"/>
            <ac:spMk id="16" creationId="{E659831F-0D9A-4C63-9EBB-8435B85A440F}"/>
          </ac:spMkLst>
        </pc:spChg>
        <pc:grpChg chg="add">
          <ac:chgData name="Роман Жигалов" userId="0d3bd4b38cf0220e" providerId="LiveId" clId="{C8C0589F-2514-4462-AB8E-B132AFA75158}" dt="2022-10-15T07:04:35.743" v="643" actId="26606"/>
          <ac:grpSpMkLst>
            <pc:docMk/>
            <pc:sldMk cId="1711937384" sldId="263"/>
            <ac:grpSpMk id="12" creationId="{28FAF094-D087-493F-8DF9-A486C2D6BBAA}"/>
          </ac:grpSpMkLst>
        </pc:grpChg>
      </pc:sldChg>
      <pc:sldChg chg="addSp delSp modSp new mod setBg">
        <pc:chgData name="Роман Жигалов" userId="0d3bd4b38cf0220e" providerId="LiveId" clId="{C8C0589F-2514-4462-AB8E-B132AFA75158}" dt="2022-10-15T07:06:33.983" v="663" actId="26606"/>
        <pc:sldMkLst>
          <pc:docMk/>
          <pc:sldMk cId="2544185154" sldId="264"/>
        </pc:sldMkLst>
        <pc:spChg chg="mod ord">
          <ac:chgData name="Роман Жигалов" userId="0d3bd4b38cf0220e" providerId="LiveId" clId="{C8C0589F-2514-4462-AB8E-B132AFA75158}" dt="2022-10-15T07:06:33.983" v="663" actId="26606"/>
          <ac:spMkLst>
            <pc:docMk/>
            <pc:sldMk cId="2544185154" sldId="264"/>
            <ac:spMk id="2" creationId="{0A207BE4-48AA-EF21-EBD5-3745A2C91A8C}"/>
          </ac:spMkLst>
        </pc:spChg>
        <pc:spChg chg="del">
          <ac:chgData name="Роман Жигалов" userId="0d3bd4b38cf0220e" providerId="LiveId" clId="{C8C0589F-2514-4462-AB8E-B132AFA75158}" dt="2022-10-15T07:05:13.035" v="646"/>
          <ac:spMkLst>
            <pc:docMk/>
            <pc:sldMk cId="2544185154" sldId="264"/>
            <ac:spMk id="3" creationId="{E756AB37-37EC-F809-29D7-ED2F52C286E3}"/>
          </ac:spMkLst>
        </pc:spChg>
        <pc:spChg chg="add">
          <ac:chgData name="Роман Жигалов" userId="0d3bd4b38cf0220e" providerId="LiveId" clId="{C8C0589F-2514-4462-AB8E-B132AFA75158}" dt="2022-10-15T07:06:33.983" v="663" actId="26606"/>
          <ac:spMkLst>
            <pc:docMk/>
            <pc:sldMk cId="2544185154" sldId="264"/>
            <ac:spMk id="5127" creationId="{37C89E4B-3C9F-44B9-8B86-D9E3D112D8EC}"/>
          </ac:spMkLst>
        </pc:spChg>
        <pc:picChg chg="add mod">
          <ac:chgData name="Роман Жигалов" userId="0d3bd4b38cf0220e" providerId="LiveId" clId="{C8C0589F-2514-4462-AB8E-B132AFA75158}" dt="2022-10-15T07:06:33.983" v="663" actId="26606"/>
          <ac:picMkLst>
            <pc:docMk/>
            <pc:sldMk cId="2544185154" sldId="264"/>
            <ac:picMk id="5122" creationId="{EB429FED-E791-AA31-F46E-76324E70A9E3}"/>
          </ac:picMkLst>
        </pc:picChg>
        <pc:cxnChg chg="add">
          <ac:chgData name="Роман Жигалов" userId="0d3bd4b38cf0220e" providerId="LiveId" clId="{C8C0589F-2514-4462-AB8E-B132AFA75158}" dt="2022-10-15T07:06:33.983" v="663" actId="26606"/>
          <ac:cxnSpMkLst>
            <pc:docMk/>
            <pc:sldMk cId="2544185154" sldId="264"/>
            <ac:cxnSpMk id="5129" creationId="{AA2EAA10-076F-46BD-8F0F-B9A2FB77A85C}"/>
          </ac:cxnSpMkLst>
        </pc:cxnChg>
        <pc:cxnChg chg="add">
          <ac:chgData name="Роман Жигалов" userId="0d3bd4b38cf0220e" providerId="LiveId" clId="{C8C0589F-2514-4462-AB8E-B132AFA75158}" dt="2022-10-15T07:06:33.983" v="663" actId="26606"/>
          <ac:cxnSpMkLst>
            <pc:docMk/>
            <pc:sldMk cId="2544185154" sldId="264"/>
            <ac:cxnSpMk id="5131" creationId="{D891E407-403B-4764-86C9-33A56D3BCAA3}"/>
          </ac:cxnSpMkLst>
        </pc:cxnChg>
      </pc:sldChg>
      <pc:sldChg chg="addSp delSp modSp new mod setBg setClrOvrMap">
        <pc:chgData name="Роман Жигалов" userId="0d3bd4b38cf0220e" providerId="LiveId" clId="{C8C0589F-2514-4462-AB8E-B132AFA75158}" dt="2022-10-15T07:07:52.143" v="705" actId="26606"/>
        <pc:sldMkLst>
          <pc:docMk/>
          <pc:sldMk cId="3824374275" sldId="265"/>
        </pc:sldMkLst>
        <pc:spChg chg="mod">
          <ac:chgData name="Роман Жигалов" userId="0d3bd4b38cf0220e" providerId="LiveId" clId="{C8C0589F-2514-4462-AB8E-B132AFA75158}" dt="2022-10-15T07:07:52.143" v="705" actId="26606"/>
          <ac:spMkLst>
            <pc:docMk/>
            <pc:sldMk cId="3824374275" sldId="265"/>
            <ac:spMk id="2" creationId="{A2888E91-96E8-E69D-69ED-774B52FD2360}"/>
          </ac:spMkLst>
        </pc:spChg>
        <pc:spChg chg="add del">
          <ac:chgData name="Роман Жигалов" userId="0d3bd4b38cf0220e" providerId="LiveId" clId="{C8C0589F-2514-4462-AB8E-B132AFA75158}" dt="2022-10-15T07:07:49.362" v="704"/>
          <ac:spMkLst>
            <pc:docMk/>
            <pc:sldMk cId="3824374275" sldId="265"/>
            <ac:spMk id="3" creationId="{A93E82A1-7AC8-0828-04BD-523A34F2A7DC}"/>
          </ac:spMkLst>
        </pc:spChg>
        <pc:spChg chg="add">
          <ac:chgData name="Роман Жигалов" userId="0d3bd4b38cf0220e" providerId="LiveId" clId="{C8C0589F-2514-4462-AB8E-B132AFA75158}" dt="2022-10-15T07:07:52.143" v="705" actId="26606"/>
          <ac:spMkLst>
            <pc:docMk/>
            <pc:sldMk cId="3824374275" sldId="265"/>
            <ac:spMk id="6150" creationId="{AB45A142-4255-493C-8284-5D566C121B10}"/>
          </ac:spMkLst>
        </pc:spChg>
        <pc:spChg chg="add del">
          <ac:chgData name="Роман Жигалов" userId="0d3bd4b38cf0220e" providerId="LiveId" clId="{C8C0589F-2514-4462-AB8E-B132AFA75158}" dt="2022-10-15T07:07:26.441" v="700" actId="26606"/>
          <ac:spMkLst>
            <pc:docMk/>
            <pc:sldMk cId="3824374275" sldId="265"/>
            <ac:spMk id="6151" creationId="{E49CC64F-7275-4E33-961B-0C5CDC439875}"/>
          </ac:spMkLst>
        </pc:spChg>
        <pc:spChg chg="add del">
          <ac:chgData name="Роман Жигалов" userId="0d3bd4b38cf0220e" providerId="LiveId" clId="{C8C0589F-2514-4462-AB8E-B132AFA75158}" dt="2022-10-15T07:07:29.019" v="702" actId="26606"/>
          <ac:spMkLst>
            <pc:docMk/>
            <pc:sldMk cId="3824374275" sldId="265"/>
            <ac:spMk id="6153" creationId="{F49775AF-8896-43EE-92C6-83497D6DC56F}"/>
          </ac:spMkLst>
        </pc:spChg>
        <pc:spChg chg="add del">
          <ac:chgData name="Роман Жигалов" userId="0d3bd4b38cf0220e" providerId="LiveId" clId="{C8C0589F-2514-4462-AB8E-B132AFA75158}" dt="2022-10-15T07:07:29.019" v="702" actId="26606"/>
          <ac:spMkLst>
            <pc:docMk/>
            <pc:sldMk cId="3824374275" sldId="265"/>
            <ac:spMk id="6154" creationId="{9B7AD9F6-8CE7-4299-8FC6-328F4DCD3FF9}"/>
          </ac:spMkLst>
        </pc:spChg>
        <pc:picChg chg="add del mod">
          <ac:chgData name="Роман Жигалов" userId="0d3bd4b38cf0220e" providerId="LiveId" clId="{C8C0589F-2514-4462-AB8E-B132AFA75158}" dt="2022-10-15T07:07:29.535" v="703"/>
          <ac:picMkLst>
            <pc:docMk/>
            <pc:sldMk cId="3824374275" sldId="265"/>
            <ac:picMk id="6146" creationId="{BBB45119-1337-2BCC-AEFE-1DEB0A85383F}"/>
          </ac:picMkLst>
        </pc:picChg>
        <pc:picChg chg="add mod">
          <ac:chgData name="Роман Жигалов" userId="0d3bd4b38cf0220e" providerId="LiveId" clId="{C8C0589F-2514-4462-AB8E-B132AFA75158}" dt="2022-10-15T07:07:52.143" v="705" actId="26606"/>
          <ac:picMkLst>
            <pc:docMk/>
            <pc:sldMk cId="3824374275" sldId="265"/>
            <ac:picMk id="6148" creationId="{EAEA12E7-FDB6-F209-DF18-40382D3B6084}"/>
          </ac:picMkLst>
        </pc:picChg>
        <pc:cxnChg chg="add">
          <ac:chgData name="Роман Жигалов" userId="0d3bd4b38cf0220e" providerId="LiveId" clId="{C8C0589F-2514-4462-AB8E-B132AFA75158}" dt="2022-10-15T07:07:52.143" v="705" actId="26606"/>
          <ac:cxnSpMkLst>
            <pc:docMk/>
            <pc:sldMk cId="3824374275" sldId="265"/>
            <ac:cxnSpMk id="6155" creationId="{38FB9660-F42F-4313-BBC4-47C007FE484C}"/>
          </ac:cxnSpMkLst>
        </pc:cxnChg>
      </pc:sldChg>
      <pc:sldChg chg="addSp delSp modSp new mod setBg">
        <pc:chgData name="Роман Жигалов" userId="0d3bd4b38cf0220e" providerId="LiveId" clId="{C8C0589F-2514-4462-AB8E-B132AFA75158}" dt="2022-10-15T07:10:04.240" v="752" actId="26606"/>
        <pc:sldMkLst>
          <pc:docMk/>
          <pc:sldMk cId="1914159598" sldId="266"/>
        </pc:sldMkLst>
        <pc:spChg chg="mod ord">
          <ac:chgData name="Роман Жигалов" userId="0d3bd4b38cf0220e" providerId="LiveId" clId="{C8C0589F-2514-4462-AB8E-B132AFA75158}" dt="2022-10-15T07:10:04.240" v="752" actId="26606"/>
          <ac:spMkLst>
            <pc:docMk/>
            <pc:sldMk cId="1914159598" sldId="266"/>
            <ac:spMk id="2" creationId="{DECE077A-E6E4-0660-5B55-C88BAA7C5149}"/>
          </ac:spMkLst>
        </pc:spChg>
        <pc:spChg chg="del">
          <ac:chgData name="Роман Жигалов" userId="0d3bd4b38cf0220e" providerId="LiveId" clId="{C8C0589F-2514-4462-AB8E-B132AFA75158}" dt="2022-10-15T07:09:59.381" v="749"/>
          <ac:spMkLst>
            <pc:docMk/>
            <pc:sldMk cId="1914159598" sldId="266"/>
            <ac:spMk id="3" creationId="{A5E60D06-237C-0EF8-6AF9-5EEFDF6F2D65}"/>
          </ac:spMkLst>
        </pc:spChg>
        <pc:spChg chg="add del">
          <ac:chgData name="Роман Жигалов" userId="0d3bd4b38cf0220e" providerId="LiveId" clId="{C8C0589F-2514-4462-AB8E-B132AFA75158}" dt="2022-10-15T07:10:04.224" v="751" actId="26606"/>
          <ac:spMkLst>
            <pc:docMk/>
            <pc:sldMk cId="1914159598" sldId="266"/>
            <ac:spMk id="7175" creationId="{AB45A142-4255-493C-8284-5D566C121B10}"/>
          </ac:spMkLst>
        </pc:spChg>
        <pc:spChg chg="add">
          <ac:chgData name="Роман Жигалов" userId="0d3bd4b38cf0220e" providerId="LiveId" clId="{C8C0589F-2514-4462-AB8E-B132AFA75158}" dt="2022-10-15T07:10:04.240" v="752" actId="26606"/>
          <ac:spMkLst>
            <pc:docMk/>
            <pc:sldMk cId="1914159598" sldId="266"/>
            <ac:spMk id="7180" creationId="{37C89E4B-3C9F-44B9-8B86-D9E3D112D8EC}"/>
          </ac:spMkLst>
        </pc:spChg>
        <pc:picChg chg="add mod">
          <ac:chgData name="Роман Жигалов" userId="0d3bd4b38cf0220e" providerId="LiveId" clId="{C8C0589F-2514-4462-AB8E-B132AFA75158}" dt="2022-10-15T07:10:04.240" v="752" actId="26606"/>
          <ac:picMkLst>
            <pc:docMk/>
            <pc:sldMk cId="1914159598" sldId="266"/>
            <ac:picMk id="7170" creationId="{17060487-8A1F-4BE8-9DA0-A9C530364C62}"/>
          </ac:picMkLst>
        </pc:picChg>
        <pc:cxnChg chg="add del">
          <ac:chgData name="Роман Жигалов" userId="0d3bd4b38cf0220e" providerId="LiveId" clId="{C8C0589F-2514-4462-AB8E-B132AFA75158}" dt="2022-10-15T07:10:04.224" v="751" actId="26606"/>
          <ac:cxnSpMkLst>
            <pc:docMk/>
            <pc:sldMk cId="1914159598" sldId="266"/>
            <ac:cxnSpMk id="7177" creationId="{38FB9660-F42F-4313-BBC4-47C007FE484C}"/>
          </ac:cxnSpMkLst>
        </pc:cxnChg>
        <pc:cxnChg chg="add">
          <ac:chgData name="Роман Жигалов" userId="0d3bd4b38cf0220e" providerId="LiveId" clId="{C8C0589F-2514-4462-AB8E-B132AFA75158}" dt="2022-10-15T07:10:04.240" v="752" actId="26606"/>
          <ac:cxnSpMkLst>
            <pc:docMk/>
            <pc:sldMk cId="1914159598" sldId="266"/>
            <ac:cxnSpMk id="7179" creationId="{D891E407-403B-4764-86C9-33A56D3BCAA3}"/>
          </ac:cxnSpMkLst>
        </pc:cxnChg>
        <pc:cxnChg chg="add">
          <ac:chgData name="Роман Жигалов" userId="0d3bd4b38cf0220e" providerId="LiveId" clId="{C8C0589F-2514-4462-AB8E-B132AFA75158}" dt="2022-10-15T07:10:04.240" v="752" actId="26606"/>
          <ac:cxnSpMkLst>
            <pc:docMk/>
            <pc:sldMk cId="1914159598" sldId="266"/>
            <ac:cxnSpMk id="7181" creationId="{AA2EAA10-076F-46BD-8F0F-B9A2FB77A85C}"/>
          </ac:cxnSpMkLst>
        </pc:cxnChg>
      </pc:sldChg>
      <pc:sldChg chg="addSp modSp new mod setBg">
        <pc:chgData name="Роман Жигалов" userId="0d3bd4b38cf0220e" providerId="LiveId" clId="{C8C0589F-2514-4462-AB8E-B132AFA75158}" dt="2022-10-15T07:10:48.190" v="815" actId="26606"/>
        <pc:sldMkLst>
          <pc:docMk/>
          <pc:sldMk cId="2498326835" sldId="267"/>
        </pc:sldMkLst>
        <pc:spChg chg="mod">
          <ac:chgData name="Роман Жигалов" userId="0d3bd4b38cf0220e" providerId="LiveId" clId="{C8C0589F-2514-4462-AB8E-B132AFA75158}" dt="2022-10-15T07:10:48.190" v="815" actId="26606"/>
          <ac:spMkLst>
            <pc:docMk/>
            <pc:sldMk cId="2498326835" sldId="267"/>
            <ac:spMk id="2" creationId="{9DF6B89B-DD2C-81A5-1AE9-998488573159}"/>
          </ac:spMkLst>
        </pc:spChg>
        <pc:spChg chg="mod">
          <ac:chgData name="Роман Жигалов" userId="0d3bd4b38cf0220e" providerId="LiveId" clId="{C8C0589F-2514-4462-AB8E-B132AFA75158}" dt="2022-10-15T07:10:48.190" v="815" actId="26606"/>
          <ac:spMkLst>
            <pc:docMk/>
            <pc:sldMk cId="2498326835" sldId="267"/>
            <ac:spMk id="3" creationId="{0E1C2704-8F96-B57B-A1C7-09FE3E40371F}"/>
          </ac:spMkLst>
        </pc:spChg>
        <pc:spChg chg="add">
          <ac:chgData name="Роман Жигалов" userId="0d3bd4b38cf0220e" providerId="LiveId" clId="{C8C0589F-2514-4462-AB8E-B132AFA75158}" dt="2022-10-15T07:10:48.190" v="815" actId="26606"/>
          <ac:spMkLst>
            <pc:docMk/>
            <pc:sldMk cId="2498326835" sldId="267"/>
            <ac:spMk id="8" creationId="{DBF61EA3-B236-439E-9C0B-340980D56BEE}"/>
          </ac:spMkLst>
        </pc:spChg>
        <pc:spChg chg="add">
          <ac:chgData name="Роман Жигалов" userId="0d3bd4b38cf0220e" providerId="LiveId" clId="{C8C0589F-2514-4462-AB8E-B132AFA75158}" dt="2022-10-15T07:10:48.190" v="815" actId="26606"/>
          <ac:spMkLst>
            <pc:docMk/>
            <pc:sldMk cId="2498326835" sldId="267"/>
            <ac:spMk id="14" creationId="{E659831F-0D9A-4C63-9EBB-8435B85A440F}"/>
          </ac:spMkLst>
        </pc:spChg>
        <pc:grpChg chg="add">
          <ac:chgData name="Роман Жигалов" userId="0d3bd4b38cf0220e" providerId="LiveId" clId="{C8C0589F-2514-4462-AB8E-B132AFA75158}" dt="2022-10-15T07:10:48.190" v="815" actId="26606"/>
          <ac:grpSpMkLst>
            <pc:docMk/>
            <pc:sldMk cId="2498326835" sldId="267"/>
            <ac:grpSpMk id="10" creationId="{28FAF094-D087-493F-8DF9-A486C2D6BBAA}"/>
          </ac:grpSpMkLst>
        </pc:grpChg>
      </pc:sldChg>
      <pc:sldChg chg="addSp delSp modSp new mod setBg modClrScheme chgLayout">
        <pc:chgData name="Роман Жигалов" userId="0d3bd4b38cf0220e" providerId="LiveId" clId="{C8C0589F-2514-4462-AB8E-B132AFA75158}" dt="2022-10-15T07:12:33.066" v="879" actId="26606"/>
        <pc:sldMkLst>
          <pc:docMk/>
          <pc:sldMk cId="1617972625" sldId="268"/>
        </pc:sldMkLst>
        <pc:spChg chg="mod ord">
          <ac:chgData name="Роман Жигалов" userId="0d3bd4b38cf0220e" providerId="LiveId" clId="{C8C0589F-2514-4462-AB8E-B132AFA75158}" dt="2022-10-15T07:12:33.066" v="879" actId="26606"/>
          <ac:spMkLst>
            <pc:docMk/>
            <pc:sldMk cId="1617972625" sldId="268"/>
            <ac:spMk id="2" creationId="{40A4C658-C1AC-E407-1DF1-A8820752E853}"/>
          </ac:spMkLst>
        </pc:spChg>
        <pc:spChg chg="del mod ord">
          <ac:chgData name="Роман Жигалов" userId="0d3bd4b38cf0220e" providerId="LiveId" clId="{C8C0589F-2514-4462-AB8E-B132AFA75158}" dt="2022-10-15T07:12:30.582" v="878" actId="700"/>
          <ac:spMkLst>
            <pc:docMk/>
            <pc:sldMk cId="1617972625" sldId="268"/>
            <ac:spMk id="3" creationId="{C15F466A-8285-3BDA-F5AD-B3D7B1495822}"/>
          </ac:spMkLst>
        </pc:spChg>
        <pc:spChg chg="add mod ord">
          <ac:chgData name="Роман Жигалов" userId="0d3bd4b38cf0220e" providerId="LiveId" clId="{C8C0589F-2514-4462-AB8E-B132AFA75158}" dt="2022-10-15T07:12:33.066" v="879" actId="26606"/>
          <ac:spMkLst>
            <pc:docMk/>
            <pc:sldMk cId="1617972625" sldId="268"/>
            <ac:spMk id="4" creationId="{369C345C-6FDB-56C9-EBF3-1D96CB8B42D5}"/>
          </ac:spMkLst>
        </pc:spChg>
        <pc:spChg chg="add">
          <ac:chgData name="Роман Жигалов" userId="0d3bd4b38cf0220e" providerId="LiveId" clId="{C8C0589F-2514-4462-AB8E-B132AFA75158}" dt="2022-10-15T07:12:33.066" v="879" actId="26606"/>
          <ac:spMkLst>
            <pc:docMk/>
            <pc:sldMk cId="1617972625" sldId="268"/>
            <ac:spMk id="9" creationId="{9095C1F4-AE7F-44E4-8693-40D3D6831140}"/>
          </ac:spMkLst>
        </pc:spChg>
        <pc:spChg chg="add">
          <ac:chgData name="Роман Жигалов" userId="0d3bd4b38cf0220e" providerId="LiveId" clId="{C8C0589F-2514-4462-AB8E-B132AFA75158}" dt="2022-10-15T07:12:33.066" v="879" actId="26606"/>
          <ac:spMkLst>
            <pc:docMk/>
            <pc:sldMk cId="1617972625" sldId="268"/>
            <ac:spMk id="15" creationId="{871AEA07-1E14-44B4-8E55-64EF049CD66F}"/>
          </ac:spMkLst>
        </pc:spChg>
        <pc:grpChg chg="add">
          <ac:chgData name="Роман Жигалов" userId="0d3bd4b38cf0220e" providerId="LiveId" clId="{C8C0589F-2514-4462-AB8E-B132AFA75158}" dt="2022-10-15T07:12:33.066" v="879" actId="26606"/>
          <ac:grpSpMkLst>
            <pc:docMk/>
            <pc:sldMk cId="1617972625" sldId="268"/>
            <ac:grpSpMk id="11" creationId="{8734DDD3-F723-4DD3-8ABE-EC0B2AC87D74}"/>
          </ac:grpSpMkLst>
        </pc:grpChg>
      </pc:sldChg>
      <pc:sldChg chg="addSp delSp modSp new mod setBg">
        <pc:chgData name="Роман Жигалов" userId="0d3bd4b38cf0220e" providerId="LiveId" clId="{C8C0589F-2514-4462-AB8E-B132AFA75158}" dt="2022-10-15T07:13:25.364" v="940" actId="27614"/>
        <pc:sldMkLst>
          <pc:docMk/>
          <pc:sldMk cId="2979681790" sldId="269"/>
        </pc:sldMkLst>
        <pc:spChg chg="mod">
          <ac:chgData name="Роман Жигалов" userId="0d3bd4b38cf0220e" providerId="LiveId" clId="{C8C0589F-2514-4462-AB8E-B132AFA75158}" dt="2022-10-15T07:13:23.286" v="939" actId="26606"/>
          <ac:spMkLst>
            <pc:docMk/>
            <pc:sldMk cId="2979681790" sldId="269"/>
            <ac:spMk id="2" creationId="{083ACF91-BF51-F815-2DC1-B8F74BA193FD}"/>
          </ac:spMkLst>
        </pc:spChg>
        <pc:spChg chg="del">
          <ac:chgData name="Роман Жигалов" userId="0d3bd4b38cf0220e" providerId="LiveId" clId="{C8C0589F-2514-4462-AB8E-B132AFA75158}" dt="2022-10-15T07:13:19.849" v="938"/>
          <ac:spMkLst>
            <pc:docMk/>
            <pc:sldMk cId="2979681790" sldId="269"/>
            <ac:spMk id="3" creationId="{302DC9B6-783E-19B0-48CF-554F97EF5EBB}"/>
          </ac:spMkLst>
        </pc:spChg>
        <pc:spChg chg="add">
          <ac:chgData name="Роман Жигалов" userId="0d3bd4b38cf0220e" providerId="LiveId" clId="{C8C0589F-2514-4462-AB8E-B132AFA75158}" dt="2022-10-15T07:13:23.286" v="939" actId="26606"/>
          <ac:spMkLst>
            <pc:docMk/>
            <pc:sldMk cId="2979681790" sldId="269"/>
            <ac:spMk id="8199" creationId="{6753252F-4873-4F63-801D-CC719279A7D5}"/>
          </ac:spMkLst>
        </pc:spChg>
        <pc:spChg chg="add">
          <ac:chgData name="Роман Жигалов" userId="0d3bd4b38cf0220e" providerId="LiveId" clId="{C8C0589F-2514-4462-AB8E-B132AFA75158}" dt="2022-10-15T07:13:23.286" v="939" actId="26606"/>
          <ac:spMkLst>
            <pc:docMk/>
            <pc:sldMk cId="2979681790" sldId="269"/>
            <ac:spMk id="8201" creationId="{047C8CCB-F95D-4249-92DD-651249D3535A}"/>
          </ac:spMkLst>
        </pc:spChg>
        <pc:picChg chg="add mod">
          <ac:chgData name="Роман Жигалов" userId="0d3bd4b38cf0220e" providerId="LiveId" clId="{C8C0589F-2514-4462-AB8E-B132AFA75158}" dt="2022-10-15T07:13:25.364" v="940" actId="27614"/>
          <ac:picMkLst>
            <pc:docMk/>
            <pc:sldMk cId="2979681790" sldId="269"/>
            <ac:picMk id="8194" creationId="{D9B973F7-4FA2-FFEB-CB94-EE7F0CCD9745}"/>
          </ac:picMkLst>
        </pc:picChg>
      </pc:sldChg>
      <pc:sldChg chg="addSp delSp modSp new mod setBg">
        <pc:chgData name="Роман Жигалов" userId="0d3bd4b38cf0220e" providerId="LiveId" clId="{C8C0589F-2514-4462-AB8E-B132AFA75158}" dt="2022-10-15T07:13:47.425" v="983" actId="26606"/>
        <pc:sldMkLst>
          <pc:docMk/>
          <pc:sldMk cId="113004192" sldId="270"/>
        </pc:sldMkLst>
        <pc:spChg chg="mod ord">
          <ac:chgData name="Роман Жигалов" userId="0d3bd4b38cf0220e" providerId="LiveId" clId="{C8C0589F-2514-4462-AB8E-B132AFA75158}" dt="2022-10-15T07:13:47.425" v="983" actId="26606"/>
          <ac:spMkLst>
            <pc:docMk/>
            <pc:sldMk cId="113004192" sldId="270"/>
            <ac:spMk id="2" creationId="{591B6A1A-EB59-942F-6093-3F039DFCC403}"/>
          </ac:spMkLst>
        </pc:spChg>
        <pc:spChg chg="del">
          <ac:chgData name="Роман Жигалов" userId="0d3bd4b38cf0220e" providerId="LiveId" clId="{C8C0589F-2514-4462-AB8E-B132AFA75158}" dt="2022-10-15T07:13:43.847" v="980"/>
          <ac:spMkLst>
            <pc:docMk/>
            <pc:sldMk cId="113004192" sldId="270"/>
            <ac:spMk id="3" creationId="{41441F31-C4AB-45A0-4683-5B28A51879EE}"/>
          </ac:spMkLst>
        </pc:spChg>
        <pc:spChg chg="add del">
          <ac:chgData name="Роман Жигалов" userId="0d3bd4b38cf0220e" providerId="LiveId" clId="{C8C0589F-2514-4462-AB8E-B132AFA75158}" dt="2022-10-15T07:13:47.409" v="982" actId="26606"/>
          <ac:spMkLst>
            <pc:docMk/>
            <pc:sldMk cId="113004192" sldId="270"/>
            <ac:spMk id="9223" creationId="{6753252F-4873-4F63-801D-CC719279A7D5}"/>
          </ac:spMkLst>
        </pc:spChg>
        <pc:spChg chg="add del">
          <ac:chgData name="Роман Жигалов" userId="0d3bd4b38cf0220e" providerId="LiveId" clId="{C8C0589F-2514-4462-AB8E-B132AFA75158}" dt="2022-10-15T07:13:47.409" v="982" actId="26606"/>
          <ac:spMkLst>
            <pc:docMk/>
            <pc:sldMk cId="113004192" sldId="270"/>
            <ac:spMk id="9225" creationId="{047C8CCB-F95D-4249-92DD-651249D3535A}"/>
          </ac:spMkLst>
        </pc:spChg>
        <pc:spChg chg="add">
          <ac:chgData name="Роман Жигалов" userId="0d3bd4b38cf0220e" providerId="LiveId" clId="{C8C0589F-2514-4462-AB8E-B132AFA75158}" dt="2022-10-15T07:13:47.425" v="983" actId="26606"/>
          <ac:spMkLst>
            <pc:docMk/>
            <pc:sldMk cId="113004192" sldId="270"/>
            <ac:spMk id="9228" creationId="{37C89E4B-3C9F-44B9-8B86-D9E3D112D8EC}"/>
          </ac:spMkLst>
        </pc:spChg>
        <pc:picChg chg="add mod">
          <ac:chgData name="Роман Жигалов" userId="0d3bd4b38cf0220e" providerId="LiveId" clId="{C8C0589F-2514-4462-AB8E-B132AFA75158}" dt="2022-10-15T07:13:47.425" v="983" actId="26606"/>
          <ac:picMkLst>
            <pc:docMk/>
            <pc:sldMk cId="113004192" sldId="270"/>
            <ac:picMk id="9218" creationId="{0437BC96-F46A-6051-4060-DB88A60A0108}"/>
          </ac:picMkLst>
        </pc:picChg>
        <pc:cxnChg chg="add">
          <ac:chgData name="Роман Жигалов" userId="0d3bd4b38cf0220e" providerId="LiveId" clId="{C8C0589F-2514-4462-AB8E-B132AFA75158}" dt="2022-10-15T07:13:47.425" v="983" actId="26606"/>
          <ac:cxnSpMkLst>
            <pc:docMk/>
            <pc:sldMk cId="113004192" sldId="270"/>
            <ac:cxnSpMk id="9227" creationId="{D891E407-403B-4764-86C9-33A56D3BCAA3}"/>
          </ac:cxnSpMkLst>
        </pc:cxnChg>
        <pc:cxnChg chg="add">
          <ac:chgData name="Роман Жигалов" userId="0d3bd4b38cf0220e" providerId="LiveId" clId="{C8C0589F-2514-4462-AB8E-B132AFA75158}" dt="2022-10-15T07:13:47.425" v="983" actId="26606"/>
          <ac:cxnSpMkLst>
            <pc:docMk/>
            <pc:sldMk cId="113004192" sldId="270"/>
            <ac:cxnSpMk id="9229" creationId="{AA2EAA10-076F-46BD-8F0F-B9A2FB77A85C}"/>
          </ac:cxnSpMkLst>
        </pc:cxnChg>
      </pc:sldChg>
      <pc:sldChg chg="addSp modSp new mod setBg">
        <pc:chgData name="Роман Жигалов" userId="0d3bd4b38cf0220e" providerId="LiveId" clId="{C8C0589F-2514-4462-AB8E-B132AFA75158}" dt="2022-10-15T07:14:47.097" v="1023" actId="26606"/>
        <pc:sldMkLst>
          <pc:docMk/>
          <pc:sldMk cId="1295318485" sldId="271"/>
        </pc:sldMkLst>
        <pc:spChg chg="mod">
          <ac:chgData name="Роман Жигалов" userId="0d3bd4b38cf0220e" providerId="LiveId" clId="{C8C0589F-2514-4462-AB8E-B132AFA75158}" dt="2022-10-15T07:14:47.097" v="1023" actId="26606"/>
          <ac:spMkLst>
            <pc:docMk/>
            <pc:sldMk cId="1295318485" sldId="271"/>
            <ac:spMk id="2" creationId="{72E1BF85-CAF0-1EEA-355C-1C1E542544CB}"/>
          </ac:spMkLst>
        </pc:spChg>
        <pc:spChg chg="mod">
          <ac:chgData name="Роман Жигалов" userId="0d3bd4b38cf0220e" providerId="LiveId" clId="{C8C0589F-2514-4462-AB8E-B132AFA75158}" dt="2022-10-15T07:14:47.097" v="1023" actId="26606"/>
          <ac:spMkLst>
            <pc:docMk/>
            <pc:sldMk cId="1295318485" sldId="271"/>
            <ac:spMk id="3" creationId="{71C0F47B-2FCD-7F03-7201-B73F4D2FD253}"/>
          </ac:spMkLst>
        </pc:spChg>
        <pc:spChg chg="add">
          <ac:chgData name="Роман Жигалов" userId="0d3bd4b38cf0220e" providerId="LiveId" clId="{C8C0589F-2514-4462-AB8E-B132AFA75158}" dt="2022-10-15T07:14:47.097" v="1023" actId="26606"/>
          <ac:spMkLst>
            <pc:docMk/>
            <pc:sldMk cId="1295318485" sldId="271"/>
            <ac:spMk id="8" creationId="{DBF61EA3-B236-439E-9C0B-340980D56BEE}"/>
          </ac:spMkLst>
        </pc:spChg>
        <pc:spChg chg="add">
          <ac:chgData name="Роман Жигалов" userId="0d3bd4b38cf0220e" providerId="LiveId" clId="{C8C0589F-2514-4462-AB8E-B132AFA75158}" dt="2022-10-15T07:14:47.097" v="1023" actId="26606"/>
          <ac:spMkLst>
            <pc:docMk/>
            <pc:sldMk cId="1295318485" sldId="271"/>
            <ac:spMk id="14" creationId="{E659831F-0D9A-4C63-9EBB-8435B85A440F}"/>
          </ac:spMkLst>
        </pc:spChg>
        <pc:grpChg chg="add">
          <ac:chgData name="Роман Жигалов" userId="0d3bd4b38cf0220e" providerId="LiveId" clId="{C8C0589F-2514-4462-AB8E-B132AFA75158}" dt="2022-10-15T07:14:47.097" v="1023" actId="26606"/>
          <ac:grpSpMkLst>
            <pc:docMk/>
            <pc:sldMk cId="1295318485" sldId="271"/>
            <ac:grpSpMk id="10" creationId="{28FAF094-D087-493F-8DF9-A486C2D6BBAA}"/>
          </ac:grpSpMkLst>
        </pc:grpChg>
      </pc:sldChg>
      <pc:sldChg chg="addSp modSp new mod setBg">
        <pc:chgData name="Роман Жигалов" userId="0d3bd4b38cf0220e" providerId="LiveId" clId="{C8C0589F-2514-4462-AB8E-B132AFA75158}" dt="2022-10-15T07:16:37.021" v="1066" actId="26606"/>
        <pc:sldMkLst>
          <pc:docMk/>
          <pc:sldMk cId="3430279963" sldId="272"/>
        </pc:sldMkLst>
        <pc:spChg chg="mod">
          <ac:chgData name="Роман Жигалов" userId="0d3bd4b38cf0220e" providerId="LiveId" clId="{C8C0589F-2514-4462-AB8E-B132AFA75158}" dt="2022-10-15T07:16:37.021" v="1066" actId="26606"/>
          <ac:spMkLst>
            <pc:docMk/>
            <pc:sldMk cId="3430279963" sldId="272"/>
            <ac:spMk id="2" creationId="{82558BE4-83D0-9EDD-3582-E3EE922C0962}"/>
          </ac:spMkLst>
        </pc:spChg>
        <pc:spChg chg="mod">
          <ac:chgData name="Роман Жигалов" userId="0d3bd4b38cf0220e" providerId="LiveId" clId="{C8C0589F-2514-4462-AB8E-B132AFA75158}" dt="2022-10-15T07:16:37.021" v="1066" actId="26606"/>
          <ac:spMkLst>
            <pc:docMk/>
            <pc:sldMk cId="3430279963" sldId="272"/>
            <ac:spMk id="3" creationId="{97799590-4B90-643B-1327-243538C8F116}"/>
          </ac:spMkLst>
        </pc:spChg>
        <pc:spChg chg="add">
          <ac:chgData name="Роман Жигалов" userId="0d3bd4b38cf0220e" providerId="LiveId" clId="{C8C0589F-2514-4462-AB8E-B132AFA75158}" dt="2022-10-15T07:16:37.021" v="1066" actId="26606"/>
          <ac:spMkLst>
            <pc:docMk/>
            <pc:sldMk cId="3430279963" sldId="272"/>
            <ac:spMk id="8" creationId="{DBF61EA3-B236-439E-9C0B-340980D56BEE}"/>
          </ac:spMkLst>
        </pc:spChg>
        <pc:spChg chg="add">
          <ac:chgData name="Роман Жигалов" userId="0d3bd4b38cf0220e" providerId="LiveId" clId="{C8C0589F-2514-4462-AB8E-B132AFA75158}" dt="2022-10-15T07:16:37.021" v="1066" actId="26606"/>
          <ac:spMkLst>
            <pc:docMk/>
            <pc:sldMk cId="3430279963" sldId="272"/>
            <ac:spMk id="14" creationId="{E659831F-0D9A-4C63-9EBB-8435B85A440F}"/>
          </ac:spMkLst>
        </pc:spChg>
        <pc:grpChg chg="add">
          <ac:chgData name="Роман Жигалов" userId="0d3bd4b38cf0220e" providerId="LiveId" clId="{C8C0589F-2514-4462-AB8E-B132AFA75158}" dt="2022-10-15T07:16:37.021" v="1066" actId="26606"/>
          <ac:grpSpMkLst>
            <pc:docMk/>
            <pc:sldMk cId="3430279963" sldId="272"/>
            <ac:grpSpMk id="10" creationId="{28FAF094-D087-493F-8DF9-A486C2D6BBAA}"/>
          </ac:grpSpMkLst>
        </pc:grpChg>
      </pc:sldChg>
      <pc:sldChg chg="modSp add mod">
        <pc:chgData name="Роман Жигалов" userId="0d3bd4b38cf0220e" providerId="LiveId" clId="{C8C0589F-2514-4462-AB8E-B132AFA75158}" dt="2022-10-15T07:17:21.554" v="1091" actId="20577"/>
        <pc:sldMkLst>
          <pc:docMk/>
          <pc:sldMk cId="659567580" sldId="277"/>
        </pc:sldMkLst>
        <pc:spChg chg="mod">
          <ac:chgData name="Роман Жигалов" userId="0d3bd4b38cf0220e" providerId="LiveId" clId="{C8C0589F-2514-4462-AB8E-B132AFA75158}" dt="2022-10-15T07:17:21.554" v="1091" actId="20577"/>
          <ac:spMkLst>
            <pc:docMk/>
            <pc:sldMk cId="659567580" sldId="277"/>
            <ac:spMk id="5" creationId="{8825D18F-8EE6-496D-9A2C-028C8136DF0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29711-C29A-5E4C-F621-4312B8AB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6C9EC2-4099-8663-C62A-221312EEE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4F61B4-54A4-0E03-32C5-EA97A442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D11A-ECAA-4CDE-A25F-B2016D3107F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EC764-2F08-50FF-1326-DF75B039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6796B-C3D5-73A1-DA7F-DF43A60C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9EA5-FA9B-41E5-B73D-C579DB668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8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E73F-517D-E78F-7DA1-518A2F46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B57BF3-FBAA-970E-DA5B-8937DAD51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248C93-8946-14E5-6A6C-B2D4A8B2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D11A-ECAA-4CDE-A25F-B2016D3107F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346F3F-F4EC-1EAC-25CE-76E2E06C1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B9BDB-9179-9F3F-44D9-CC891F67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9EA5-FA9B-41E5-B73D-C579DB668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7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B05BDE-1102-5EE0-B2F7-24BAABEBB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BE3369-7CBC-530E-55D5-FD4B6A372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C777C8-8251-A8D6-EB16-A9D5D96D6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D11A-ECAA-4CDE-A25F-B2016D3107F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03999B-6797-59F5-F160-C6EF9C50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6AC7E4-31DB-EC83-37EC-C2AD146A9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9EA5-FA9B-41E5-B73D-C579DB668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9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91ACF-FC73-FA7E-8BD4-C3EBDC7F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9394D0-7AF1-78E7-977D-324C959A7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E0CB02-DFA1-1746-069D-D9EADD47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D11A-ECAA-4CDE-A25F-B2016D3107F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81076D-A122-BF40-23D3-AABEA32D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34A67D-4E35-1F75-E085-D42446C5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9EA5-FA9B-41E5-B73D-C579DB668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CB049-EB23-67FC-2802-1FC94B968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3315A1-EB79-3ABF-D329-A70A9CFD1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1344C0-E61C-3E41-F982-3555C51C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D11A-ECAA-4CDE-A25F-B2016D3107F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1A2AE8-AD32-19AF-2ACE-C57546B7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CC0416-8386-146B-1E38-507CA3F9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9EA5-FA9B-41E5-B73D-C579DB668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20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74D94-77A0-23A2-1BC2-D7B7FADBA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32974-1BEB-B17F-8114-1F2F1182B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67AB19-2E81-1EC8-1D2B-ED9BDC953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004573-DE64-39C4-8271-059B70A1D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D11A-ECAA-4CDE-A25F-B2016D3107F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2594C4-92DB-16A0-E2F4-B65BB077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CD8740-14C4-37DD-4DED-F413740C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9EA5-FA9B-41E5-B73D-C579DB668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7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0CF0C-E4EE-6601-B8F8-AD5DA627E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D31F4E-7049-189A-6809-810C11DA4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F77A31-85D6-6DDF-0E47-7797EF28E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CCB595-AEC3-E035-A1C1-F811184A6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FE5251-3B80-ED7A-2F35-1DC2D8B9C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146317-B39E-04F5-9735-871FD5D6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D11A-ECAA-4CDE-A25F-B2016D3107F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3FE167-E0A1-86DC-A734-DCEF2F86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3D1D0C-3BD3-9DD3-2F52-29394DC8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9EA5-FA9B-41E5-B73D-C579DB668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77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3574E-6E4E-E050-21B5-B57F7E80F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945F40-6A7A-6D5D-BB2F-D7503BA07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D11A-ECAA-4CDE-A25F-B2016D3107F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091E19-E334-4821-E66D-699B0A879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2E0313-DE86-A4DF-C46E-3BAA8B31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9EA5-FA9B-41E5-B73D-C579DB668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86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DD0B10-5C6C-40B4-71B8-112B7579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D11A-ECAA-4CDE-A25F-B2016D3107F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44A2F4-F9EF-9EE2-0096-9FDFFDB7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4F4274-5DED-EFAE-90E1-2456A9CC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9EA5-FA9B-41E5-B73D-C579DB668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81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7958E-4AA2-CBC0-39A1-DE8C8C1E0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9C417-5ED1-385B-537A-85207FA1D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5C6977-CB0B-0DA1-6061-454FA059E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463105-71BF-1DBA-7B5E-E75E6878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D11A-ECAA-4CDE-A25F-B2016D3107F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03A55F-89E6-3C38-2073-48805989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3D62ED-A62D-85A2-E1E5-77C55C3F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9EA5-FA9B-41E5-B73D-C579DB668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6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40B4D-5984-F5F7-0AAC-CDA01D22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9C4632-C22C-A6C2-EB7B-44D50CD15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3134BC-D269-2624-202A-AE62C5E24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542EEC-14E2-06D9-D04F-CEDD76451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D11A-ECAA-4CDE-A25F-B2016D3107F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FACA10-0658-35D0-89E7-1FBF8774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611ED7-66BF-78A3-D318-1CD03D31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9EA5-FA9B-41E5-B73D-C579DB668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F1A7C-1B00-0AAF-9B5D-2FB5CB13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C6B59A-48CF-C955-DDB5-E377EC5C5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CEA6C5-FBCD-B671-BB5E-D2DA91E6F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7D11A-ECAA-4CDE-A25F-B2016D3107F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2EAE97-033C-58D6-01D3-CFD60F542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25302-9980-BF60-0367-7FF0AFC12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99EA5-FA9B-41E5-B73D-C579DB668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897D9-7E51-53E8-94B2-7B137EEFAC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Билет 5. Вопрос 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58C885-7B63-DC8C-E7B5-806B3B6BC6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7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15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88E91-96E8-E69D-69ED-774B52FD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1385 г. – Кревская уния </a:t>
            </a:r>
          </a:p>
        </p:txBody>
      </p:sp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Кревская уния (14 августа 1385 г.) - подчинение великого княжества  Литовского Польскому королевству | Историк Античности | Дзен">
            <a:extLst>
              <a:ext uri="{FF2B5EF4-FFF2-40B4-BE49-F238E27FC236}">
                <a16:creationId xmlns:a16="http://schemas.microsoft.com/office/drawing/2014/main" id="{EAEA12E7-FDB6-F209-DF18-40382D3B60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3243" y="492573"/>
            <a:ext cx="4454702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374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Гражданская война в Великом княжестве Литовском (1389—1392) - Wikiwand">
            <a:extLst>
              <a:ext uri="{FF2B5EF4-FFF2-40B4-BE49-F238E27FC236}">
                <a16:creationId xmlns:a16="http://schemas.microsoft.com/office/drawing/2014/main" id="{17060487-8A1F-4BE8-9DA0-A9C530364C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7" b="32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Rectangle 717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E077A-E6E4-0660-5B55-C88BAA7C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1392 г. – Островское соглашение</a:t>
            </a:r>
          </a:p>
        </p:txBody>
      </p:sp>
      <p:cxnSp>
        <p:nvCxnSpPr>
          <p:cNvPr id="7181" name="Straight Connector 717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159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6B89B-DD2C-81A5-1AE9-99848857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000"/>
              <a:t>ВКЛ и крестоносцы в начале </a:t>
            </a:r>
            <a:r>
              <a:rPr lang="en-US" sz="5000"/>
              <a:t>XV </a:t>
            </a:r>
            <a:r>
              <a:rPr lang="ru-RU" sz="5000"/>
              <a:t>в.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1C2704-8F96-B57B-A1C7-09FE3E40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В начале XV в. произойдет активизация крестоносцев</a:t>
            </a:r>
          </a:p>
          <a:p>
            <a:r>
              <a:rPr lang="ru-RU" sz="2400"/>
              <a:t>Они совершат ряд походов как на территорию ВКЛ, так и на территорию Польши</a:t>
            </a:r>
          </a:p>
          <a:p>
            <a:r>
              <a:rPr lang="ru-RU" sz="2400"/>
              <a:t>Крестоносцы даже навязали ряд выгодных для них договоров и получили территорию Жемайтии (современная Прибалтика)</a:t>
            </a:r>
          </a:p>
          <a:p>
            <a:r>
              <a:rPr lang="ru-RU" sz="2400"/>
              <a:t> Одновременно с этим крестоносцы начнут задерживать торговые корабли и всячески мешать купцам ВКЛ осуществлять свою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49832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4C658-C1AC-E407-1DF1-A8820752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1408 г. – секретное совещание Витовта и Ягайло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9C345C-6FDB-56C9-EBF3-1D96CB8B4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60469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97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16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ACF91-BF51-F815-2DC1-B8F74BA1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1409 г. – восстание в Жемайтии. Начало Великой войны</a:t>
            </a:r>
          </a:p>
        </p:txBody>
      </p:sp>
      <p:pic>
        <p:nvPicPr>
          <p:cNvPr id="8194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D9B973F7-4FA2-FFEB-CB94-EE7F0CCD97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8799" y="961812"/>
            <a:ext cx="5667800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81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Ян Матейко. «Грюнвальдская битва» (1878)">
            <a:extLst>
              <a:ext uri="{FF2B5EF4-FFF2-40B4-BE49-F238E27FC236}">
                <a16:creationId xmlns:a16="http://schemas.microsoft.com/office/drawing/2014/main" id="{0437BC96-F46A-6051-4060-DB88A60A01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r="80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Rectangle 92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B6A1A-EB59-942F-6093-3F039DFC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15 июля 1410 г. – Грюнвальдская битва</a:t>
            </a:r>
          </a:p>
        </p:txBody>
      </p:sp>
      <p:cxnSp>
        <p:nvCxnSpPr>
          <p:cNvPr id="9229" name="Straight Connector 92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04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1BF85-CAF0-1EEA-355C-1C1E5425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 Грюнвальдской битве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C0F47B-2FCD-7F03-7201-B73F4D2FD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Силы Тевтонского ордена не превышали 25 тыс. человек</a:t>
            </a:r>
          </a:p>
          <a:p>
            <a:r>
              <a:rPr lang="ru-RU" sz="2400"/>
              <a:t>Силы литовского-польской армии составляли в районе 30-35 тыс. человек. Войско ВКЛ состояло из 40 хоругвей, польская армия выставила 51 хоругву</a:t>
            </a:r>
          </a:p>
          <a:p>
            <a:r>
              <a:rPr lang="ru-RU" sz="2400"/>
              <a:t>Общее руководство союзным войском осуществлял Ягайло. Войсками ВКЛ командовал непосредственно Витовт</a:t>
            </a:r>
          </a:p>
          <a:p>
            <a:r>
              <a:rPr lang="ru-RU" sz="2400"/>
              <a:t>Помимо польских войск, и войск ВКЛ, на стороне союзников участие принимали чехи (гуситы) под руководством Яна Жижки, татарская конница, русские дружины</a:t>
            </a:r>
          </a:p>
        </p:txBody>
      </p:sp>
    </p:spTree>
    <p:extLst>
      <p:ext uri="{BB962C8B-B14F-4D97-AF65-F5344CB8AC3E}">
        <p14:creationId xmlns:p14="http://schemas.microsoft.com/office/powerpoint/2010/main" val="129531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58BE4-83D0-9EDD-3582-E3EE922C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Итоги битвы и её значение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99590-4B90-643B-1327-243538C8F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200"/>
              <a:t>Войска союзников окружили рыцарей и нанесли им сокрушительное поражение. Великий магистр Тевтонского ордена также погиб в битве</a:t>
            </a:r>
          </a:p>
          <a:p>
            <a:r>
              <a:rPr lang="ru-RU" sz="2200"/>
              <a:t>В 1411 "Великая война" будет завершена</a:t>
            </a:r>
          </a:p>
          <a:p>
            <a:r>
              <a:rPr lang="ru-RU" sz="2200"/>
              <a:t> Согласно условиям мира крестоносцы будут обязаны вернуть все раннее захваченные земли, а также выплатить большую денежную сумму победителям</a:t>
            </a:r>
          </a:p>
          <a:p>
            <a:r>
              <a:rPr lang="ru-RU" sz="2200"/>
              <a:t>Поражение Тевтонского ордена означала крах 200-летней агрессии крестоносцев в Прибалтике и Беларуси</a:t>
            </a:r>
          </a:p>
          <a:p>
            <a:r>
              <a:rPr lang="ru-RU" sz="2200"/>
              <a:t>Победа над крестоносцами значительно повысило авторитет и престиж ВКЛ</a:t>
            </a:r>
          </a:p>
        </p:txBody>
      </p:sp>
    </p:spTree>
    <p:extLst>
      <p:ext uri="{BB962C8B-B14F-4D97-AF65-F5344CB8AC3E}">
        <p14:creationId xmlns:p14="http://schemas.microsoft.com/office/powerpoint/2010/main" val="3430279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Дополнительные материалы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6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EE15A-FBEB-8B9D-1507-B71D84DC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Борьба с агрессией крестоносцев. Грюнвальдская битва: причины, результаты и значение.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E88425-EFA2-72FB-35DC-B84FF2F12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61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30D93-B00E-A3D8-227E-2414246A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/>
              <a:t>Причины появления крестоносцев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39E6C-4E6B-E1CB-C395-55F5787C5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Поддержка и распространение христианства</a:t>
            </a:r>
          </a:p>
          <a:p>
            <a:r>
              <a:rPr lang="ru-RU" sz="2400"/>
              <a:t>Усиление влияния католической церкви в Восточной Европе</a:t>
            </a:r>
          </a:p>
          <a:p>
            <a:r>
              <a:rPr lang="ru-RU" sz="2400"/>
              <a:t>Надежда на собственное обогощение </a:t>
            </a: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44387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0ED60-FF2E-35CB-239D-07C90133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1201 г. – основание крепости Рига в устье Западной Двины</a:t>
            </a:r>
          </a:p>
        </p:txBody>
      </p:sp>
      <p:pic>
        <p:nvPicPr>
          <p:cNvPr id="1026" name="Picture 2" descr="История Риги — Википедия">
            <a:extLst>
              <a:ext uri="{FF2B5EF4-FFF2-40B4-BE49-F238E27FC236}">
                <a16:creationId xmlns:a16="http://schemas.microsoft.com/office/drawing/2014/main" id="{CD42A4B2-B193-336A-B5E6-E3DCC3C9DC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121092"/>
            <a:ext cx="7188199" cy="461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4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576EF38-90BB-2F44-24CE-D665489A3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Давид Городзенский</a:t>
            </a: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391A563-6B75-7761-05BE-57D4C6747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староста г. Гродно, отразивший нападения крестоносцев на город и совершавший походы на земли противника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86637B1-5A63-B5BC-2291-7CB421BB3A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060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67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9653B-750E-2774-8653-2285AE55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Гедемин (1316-1341 гг.)</a:t>
            </a:r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490A46-BBF8-A1D3-96E2-27E8308E4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Великий</a:t>
            </a:r>
            <a:r>
              <a:rPr lang="en-US" sz="2000" dirty="0"/>
              <a:t> </a:t>
            </a:r>
            <a:r>
              <a:rPr lang="en-US" sz="2000" dirty="0" err="1"/>
              <a:t>князь</a:t>
            </a:r>
            <a:r>
              <a:rPr lang="en-US" sz="2000" dirty="0"/>
              <a:t> </a:t>
            </a:r>
            <a:r>
              <a:rPr lang="en-US" sz="2000" dirty="0" err="1"/>
              <a:t>литовский</a:t>
            </a:r>
            <a:r>
              <a:rPr lang="en-US" sz="2000" dirty="0"/>
              <a:t>. В </a:t>
            </a:r>
            <a:r>
              <a:rPr lang="en-US" sz="2000" dirty="0" err="1"/>
              <a:t>его</a:t>
            </a:r>
            <a:r>
              <a:rPr lang="en-US" sz="2000" dirty="0"/>
              <a:t> </a:t>
            </a:r>
            <a:r>
              <a:rPr lang="en-US" sz="2000" dirty="0" err="1"/>
              <a:t>правление</a:t>
            </a:r>
            <a:r>
              <a:rPr lang="en-US" sz="2000" dirty="0"/>
              <a:t> </a:t>
            </a:r>
            <a:r>
              <a:rPr lang="en-US" sz="2000" dirty="0" err="1"/>
              <a:t>внешнеполитическое</a:t>
            </a:r>
            <a:r>
              <a:rPr lang="en-US" sz="2000" dirty="0"/>
              <a:t> </a:t>
            </a:r>
            <a:r>
              <a:rPr lang="en-US" sz="2000" dirty="0" err="1"/>
              <a:t>положение</a:t>
            </a:r>
            <a:r>
              <a:rPr lang="en-US" sz="2000" dirty="0"/>
              <a:t> ВКЛ </a:t>
            </a:r>
            <a:r>
              <a:rPr lang="en-US" sz="2000" dirty="0" err="1"/>
              <a:t>оставалось</a:t>
            </a:r>
            <a:r>
              <a:rPr lang="en-US" sz="2000" dirty="0"/>
              <a:t> </a:t>
            </a:r>
            <a:r>
              <a:rPr lang="en-US" sz="2000" dirty="0" err="1"/>
              <a:t>достаточно</a:t>
            </a:r>
            <a:r>
              <a:rPr lang="en-US" sz="2000" dirty="0"/>
              <a:t> </a:t>
            </a:r>
            <a:r>
              <a:rPr lang="en-US" sz="2000" dirty="0" err="1"/>
              <a:t>тяжелым</a:t>
            </a:r>
            <a:r>
              <a:rPr lang="en-US" sz="2000" dirty="0"/>
              <a:t>. ВКЛ </a:t>
            </a:r>
            <a:r>
              <a:rPr lang="en-US" sz="2000" dirty="0" err="1"/>
              <a:t>приходилось</a:t>
            </a:r>
            <a:r>
              <a:rPr lang="en-US" sz="2000" dirty="0"/>
              <a:t> </a:t>
            </a:r>
            <a:r>
              <a:rPr lang="en-US" sz="2000" dirty="0" err="1"/>
              <a:t>выдерживать</a:t>
            </a:r>
            <a:r>
              <a:rPr lang="en-US" sz="2000" dirty="0"/>
              <a:t> </a:t>
            </a:r>
            <a:r>
              <a:rPr lang="en-US" sz="2000" dirty="0" err="1"/>
              <a:t>удар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ударом</a:t>
            </a:r>
            <a:r>
              <a:rPr lang="en-US" sz="2000" dirty="0"/>
              <a:t> </a:t>
            </a:r>
            <a:r>
              <a:rPr lang="en-US" sz="2000" dirty="0" err="1"/>
              <a:t>со</a:t>
            </a:r>
            <a:r>
              <a:rPr lang="en-US" sz="2000" dirty="0"/>
              <a:t> стороны </a:t>
            </a:r>
            <a:r>
              <a:rPr lang="en-US" sz="2000" dirty="0" err="1"/>
              <a:t>крестоносцев</a:t>
            </a:r>
            <a:endParaRPr lang="en-US" sz="2000" dirty="0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Гравюра из «Описания Европейской Сарматии», 1578 г. Эта же гравюра использовалась как портрет Казимира Великого">
            <a:extLst>
              <a:ext uri="{FF2B5EF4-FFF2-40B4-BE49-F238E27FC236}">
                <a16:creationId xmlns:a16="http://schemas.microsoft.com/office/drawing/2014/main" id="{C2CC74FD-AEE8-BA69-580E-7B9862C9B2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r="6884" b="-3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25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2" name="Rectangle 4104">
            <a:extLst>
              <a:ext uri="{FF2B5EF4-FFF2-40B4-BE49-F238E27FC236}">
                <a16:creationId xmlns:a16="http://schemas.microsoft.com/office/drawing/2014/main" id="{71EC1228-8B00-4D31-8616-AAB846D6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B0B7E-62A1-5C8D-AA82-7516ABCB9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Кейстут и Ольгерд – соправители ВКЛ</a:t>
            </a:r>
          </a:p>
        </p:txBody>
      </p:sp>
      <p:sp>
        <p:nvSpPr>
          <p:cNvPr id="4113" name="Rectangle 410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4" name="Rectangle 410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Изображение выглядит как текст, кот, носит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4E160C4A-FFEC-561D-594E-217D4EBF64E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"/>
          <a:stretch/>
        </p:blipFill>
        <p:spPr bwMode="auto">
          <a:xfrm>
            <a:off x="545237" y="858525"/>
            <a:ext cx="3685032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Воображаемый портрет Ольгерда. Гравюра из «Описания Европейской Сарматии», 1578.">
            <a:extLst>
              <a:ext uri="{FF2B5EF4-FFF2-40B4-BE49-F238E27FC236}">
                <a16:creationId xmlns:a16="http://schemas.microsoft.com/office/drawing/2014/main" id="{B10BD98A-B464-839D-58AF-2D8C5C43F3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r="13095" b="2"/>
          <a:stretch/>
        </p:blipFill>
        <p:spPr bwMode="auto">
          <a:xfrm>
            <a:off x="4457706" y="858524"/>
            <a:ext cx="3685032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Rectangle 411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4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4E3A8A5-1BC5-8CEE-8C74-33B219C3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800"/>
              <a:t>Положение ВКЛ при Кейстуте и Ольгерде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78D1E6B-E98A-50CB-B578-352361DB9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dirty="0"/>
              <a:t>Кейстут, правивший в западной части ВКЛ, удалось стабилизировать ситуацию и даже нанести ряд ощутимых поражений крестоносцам</a:t>
            </a:r>
          </a:p>
          <a:p>
            <a:r>
              <a:rPr lang="ru-RU" dirty="0"/>
              <a:t>В 60-е - 70-е гг. крестоносцы совершили ряд успешных походов на территорию ВКЛ и даже доходили до стен Вильно - столицы государства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93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итовт и Ягайло - Natatnik">
            <a:extLst>
              <a:ext uri="{FF2B5EF4-FFF2-40B4-BE49-F238E27FC236}">
                <a16:creationId xmlns:a16="http://schemas.microsoft.com/office/drawing/2014/main" id="{EB429FED-E791-AA31-F46E-76324E70A9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" b="1988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07BE4-48AA-EF21-EBD5-3745A2C91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Ягайло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Витовт </a:t>
            </a: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1851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403</Words>
  <Application>Microsoft Office PowerPoint</Application>
  <PresentationFormat>Широкоэкранный</PresentationFormat>
  <Paragraphs>38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Билет 5. Вопрос 1</vt:lpstr>
      <vt:lpstr>1. Борьба с агрессией крестоносцев. Грюнвальдская битва: причины, результаты и значение. </vt:lpstr>
      <vt:lpstr>Причины появления крестоносцев </vt:lpstr>
      <vt:lpstr>1201 г. – основание крепости Рига в устье Западной Двины</vt:lpstr>
      <vt:lpstr>Давид Городзенский</vt:lpstr>
      <vt:lpstr>Гедемин (1316-1341 гг.)</vt:lpstr>
      <vt:lpstr>Кейстут и Ольгерд – соправители ВКЛ</vt:lpstr>
      <vt:lpstr>Положение ВКЛ при Кейстуте и Ольгерде</vt:lpstr>
      <vt:lpstr>Ягайло и Витовт </vt:lpstr>
      <vt:lpstr>1385 г. – Кревская уния </vt:lpstr>
      <vt:lpstr>1392 г. – Островское соглашение</vt:lpstr>
      <vt:lpstr>ВКЛ и крестоносцы в начале XV в.</vt:lpstr>
      <vt:lpstr>1408 г. – секретное совещание Витовта и Ягайло</vt:lpstr>
      <vt:lpstr>1409 г. – восстание в Жемайтии. Начало Великой войны</vt:lpstr>
      <vt:lpstr>15 июля 1410 г. – Грюнвальдская битва</vt:lpstr>
      <vt:lpstr>О Грюнвальдской битве</vt:lpstr>
      <vt:lpstr>Итоги битвы и её значение</vt:lpstr>
      <vt:lpstr>Дополнительные материалы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Билет 5. Вопрос 1</dc:title>
  <dc:creator>Роман Жигалов</dc:creator>
  <cp:lastModifiedBy>Роман Жигалов</cp:lastModifiedBy>
  <cp:revision>1</cp:revision>
  <dcterms:created xsi:type="dcterms:W3CDTF">2022-10-15T06:47:51Z</dcterms:created>
  <dcterms:modified xsi:type="dcterms:W3CDTF">2022-10-15T07:17:22Z</dcterms:modified>
</cp:coreProperties>
</file>