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"/>
          <a:stretch/>
        </p:blipFill>
        <p:spPr bwMode="auto">
          <a:xfrm>
            <a:off x="179512" y="1196752"/>
            <a:ext cx="8862202" cy="340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25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6569"/>
            <a:ext cx="888318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16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0" y="1556792"/>
            <a:ext cx="867365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34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68952" cy="573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6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68952" cy="573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46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2" y="1556792"/>
            <a:ext cx="8980438" cy="304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933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1</cp:revision>
  <dcterms:created xsi:type="dcterms:W3CDTF">2025-02-02T19:13:54Z</dcterms:created>
  <dcterms:modified xsi:type="dcterms:W3CDTF">2025-02-02T19:17:59Z</dcterms:modified>
</cp:coreProperties>
</file>