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12531" b="12434"/>
          <a:stretch/>
        </p:blipFill>
        <p:spPr bwMode="auto">
          <a:xfrm>
            <a:off x="17759" y="332656"/>
            <a:ext cx="899807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77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12772"/>
          <a:stretch/>
        </p:blipFill>
        <p:spPr bwMode="auto">
          <a:xfrm>
            <a:off x="251520" y="260647"/>
            <a:ext cx="8352928" cy="63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66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2869"/>
          <a:stretch/>
        </p:blipFill>
        <p:spPr bwMode="auto">
          <a:xfrm>
            <a:off x="395536" y="188639"/>
            <a:ext cx="8136904" cy="615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1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2869"/>
          <a:stretch/>
        </p:blipFill>
        <p:spPr bwMode="auto">
          <a:xfrm>
            <a:off x="395536" y="188639"/>
            <a:ext cx="8136904" cy="615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40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2379"/>
          <a:stretch/>
        </p:blipFill>
        <p:spPr bwMode="auto">
          <a:xfrm>
            <a:off x="323528" y="260648"/>
            <a:ext cx="8352928" cy="627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12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r="12818"/>
          <a:stretch/>
        </p:blipFill>
        <p:spPr bwMode="auto">
          <a:xfrm>
            <a:off x="323528" y="260647"/>
            <a:ext cx="8424936" cy="63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5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r="12644" b="12228"/>
          <a:stretch/>
        </p:blipFill>
        <p:spPr bwMode="auto">
          <a:xfrm>
            <a:off x="323528" y="260648"/>
            <a:ext cx="876586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80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r="12702"/>
          <a:stretch/>
        </p:blipFill>
        <p:spPr bwMode="auto">
          <a:xfrm>
            <a:off x="611560" y="404664"/>
            <a:ext cx="7992888" cy="60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14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12471"/>
          <a:stretch/>
        </p:blipFill>
        <p:spPr bwMode="auto">
          <a:xfrm>
            <a:off x="323528" y="332656"/>
            <a:ext cx="8280920" cy="623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47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r="12445" b="20356"/>
          <a:stretch/>
        </p:blipFill>
        <p:spPr bwMode="auto">
          <a:xfrm>
            <a:off x="251520" y="476672"/>
            <a:ext cx="877229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34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2466" b="14617"/>
          <a:stretch/>
        </p:blipFill>
        <p:spPr bwMode="auto">
          <a:xfrm>
            <a:off x="251520" y="260648"/>
            <a:ext cx="865994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6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2406" b="5870"/>
          <a:stretch/>
        </p:blipFill>
        <p:spPr bwMode="auto">
          <a:xfrm>
            <a:off x="107504" y="306270"/>
            <a:ext cx="8784976" cy="620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41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r="12438" b="16008"/>
          <a:stretch/>
        </p:blipFill>
        <p:spPr bwMode="auto">
          <a:xfrm>
            <a:off x="395536" y="260648"/>
            <a:ext cx="865364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52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12565" b="8929"/>
          <a:stretch/>
        </p:blipFill>
        <p:spPr bwMode="auto">
          <a:xfrm>
            <a:off x="356085" y="332656"/>
            <a:ext cx="840002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741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r="12667"/>
          <a:stretch/>
        </p:blipFill>
        <p:spPr bwMode="auto">
          <a:xfrm>
            <a:off x="323528" y="332655"/>
            <a:ext cx="8352928" cy="627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99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2745"/>
          <a:stretch/>
        </p:blipFill>
        <p:spPr bwMode="auto">
          <a:xfrm>
            <a:off x="251520" y="260648"/>
            <a:ext cx="8496944" cy="637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14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619"/>
          <a:stretch/>
        </p:blipFill>
        <p:spPr bwMode="auto">
          <a:xfrm>
            <a:off x="251520" y="188640"/>
            <a:ext cx="8568952" cy="643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36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12857"/>
          <a:stretch/>
        </p:blipFill>
        <p:spPr bwMode="auto">
          <a:xfrm>
            <a:off x="179512" y="188640"/>
            <a:ext cx="8496944" cy="640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86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12393" b="9409"/>
          <a:stretch/>
        </p:blipFill>
        <p:spPr bwMode="auto">
          <a:xfrm>
            <a:off x="0" y="188640"/>
            <a:ext cx="890442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7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2728" b="13205"/>
          <a:stretch/>
        </p:blipFill>
        <p:spPr bwMode="auto">
          <a:xfrm>
            <a:off x="107504" y="332656"/>
            <a:ext cx="900810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0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r="12547" b="13805"/>
          <a:stretch/>
        </p:blipFill>
        <p:spPr bwMode="auto">
          <a:xfrm>
            <a:off x="107504" y="260648"/>
            <a:ext cx="891093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82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r="12753"/>
          <a:stretch/>
        </p:blipFill>
        <p:spPr bwMode="auto">
          <a:xfrm>
            <a:off x="279134" y="332656"/>
            <a:ext cx="8181297" cy="615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5309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2022-03-13T09:25:29Z</dcterms:created>
  <dcterms:modified xsi:type="dcterms:W3CDTF">2022-03-13T13:27:43Z</dcterms:modified>
</cp:coreProperties>
</file>