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3"/>
            <a:ext cx="7848872" cy="181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35" y="1896718"/>
            <a:ext cx="837753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594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865308" cy="425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41168"/>
            <a:ext cx="872162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143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92" y="188640"/>
            <a:ext cx="5419531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3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1" y="764704"/>
            <a:ext cx="891480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102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496944" cy="647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041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96" y="980728"/>
            <a:ext cx="895095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550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560840" cy="642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527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4238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603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6840760" cy="648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29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28423"/>
            <a:ext cx="8496944" cy="44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154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280920" cy="604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7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" y="764704"/>
            <a:ext cx="9036496" cy="469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269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/>
          <a:stretch/>
        </p:blipFill>
        <p:spPr bwMode="auto">
          <a:xfrm>
            <a:off x="107504" y="435370"/>
            <a:ext cx="8859524" cy="421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8452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1111</dc:creator>
  <cp:lastModifiedBy>1111</cp:lastModifiedBy>
  <cp:revision>3</cp:revision>
  <dcterms:created xsi:type="dcterms:W3CDTF">2024-07-11T14:15:38Z</dcterms:created>
  <dcterms:modified xsi:type="dcterms:W3CDTF">2024-07-23T14:18:23Z</dcterms:modified>
</cp:coreProperties>
</file>