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7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7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1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2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7155-0F5D-4B60-935C-0C736B03CDB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C98A-A528-435F-B18D-59E465BD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945" y="648618"/>
            <a:ext cx="87254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====================================</a:t>
            </a:r>
          </a:p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Европа в эпоху наполеоновских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войн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====================================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955" y="423945"/>
            <a:ext cx="2524655" cy="3257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9703" y="2895387"/>
            <a:ext cx="4532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Установление диктатуры Наполеона Бонапарта и Первая империя во Франции.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9703" y="3760528"/>
            <a:ext cx="280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 Наполеоновские войны.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9703" y="4348670"/>
            <a:ext cx="220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 Венский конгресс.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9703" y="4957490"/>
            <a:ext cx="33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4. </a:t>
            </a:r>
            <a:r>
              <a:rPr lang="ru-RU" dirty="0" smtClean="0"/>
              <a:t>Создание Священного союза.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818" y="2833999"/>
            <a:ext cx="5857793" cy="38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5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23" y="457200"/>
            <a:ext cx="11572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Венский конгресс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================================================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489" y="1303300"/>
            <a:ext cx="4414684" cy="54476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1814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представители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европейских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 съехались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Венский конгресс, который продолжался до июня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 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участницы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конгресса приступили к обсуждению послевоенного устройства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Европы и разделу наполеоновской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империи.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принятые в Вене, легли в основу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международного порядка, получившего название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«Венская система»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оставались 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силе до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38" y="1281395"/>
            <a:ext cx="6720183" cy="54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1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264" y="362011"/>
            <a:ext cx="11075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Создание Священного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==============================================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264" y="1316118"/>
            <a:ext cx="4783393" cy="53245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Ведущие европейские державы стремились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политическое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равновесие в Европе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незыблемость существующих режимов, уберечь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Европу от революций и войн. С этой целью «во имя религии» императоры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Австрии, а также король Пруссии в сентябре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 г.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«Священный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 монархов 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народов».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Впоследствии к Союзу присоединились другие европейские государства.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организаторы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обещали охранять Венскую систему международных отношений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 средствами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пропаганды мира до военной интервенции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316118"/>
            <a:ext cx="6195823" cy="53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6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3531215"/>
            <a:ext cx="10881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ЗАДАНИЕ: </a:t>
            </a:r>
            <a:r>
              <a:rPr lang="ru-RU" sz="2400" b="1" dirty="0" smtClean="0"/>
              <a:t>Заполните </a:t>
            </a:r>
            <a:r>
              <a:rPr lang="ru-RU" sz="2400" b="1" dirty="0"/>
              <a:t>таблицу «Территориальные изменения, установленные </a:t>
            </a:r>
            <a:r>
              <a:rPr lang="ru-RU" sz="2400" b="1" dirty="0" smtClean="0"/>
              <a:t>Венским конгрессом</a:t>
            </a:r>
            <a:r>
              <a:rPr lang="ru-RU" sz="2400" b="1" dirty="0"/>
              <a:t>». </a:t>
            </a:r>
            <a:endParaRPr lang="en-US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4452939"/>
            <a:ext cx="10881359" cy="13687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0560" y="2112556"/>
            <a:ext cx="1088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Определите следующие понятия: </a:t>
            </a:r>
            <a:r>
              <a:rPr lang="ru-RU" sz="2000" i="1" dirty="0"/>
              <a:t>буржуазная монархия, наполеоновские войны, протекторат, </a:t>
            </a:r>
            <a:r>
              <a:rPr lang="ru-RU" sz="2000" i="1" dirty="0" smtClean="0"/>
              <a:t>контрибуция, Венский </a:t>
            </a:r>
            <a:r>
              <a:rPr lang="ru-RU" sz="2000" i="1" dirty="0"/>
              <a:t>конгресс, Венская система, режим, интервенция, Наполеон Бонапарт.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620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Д\з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  </a:t>
            </a:r>
            <a:r>
              <a:rPr lang="ru-RU" sz="2400" dirty="0" smtClean="0"/>
              <a:t>§ </a:t>
            </a:r>
            <a:r>
              <a:rPr lang="ru-RU" sz="2400" dirty="0"/>
              <a:t>2. Западная Европа в начале XIX в.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58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7804" y="471637"/>
            <a:ext cx="5534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Великая Французская революция </a:t>
            </a:r>
          </a:p>
          <a:p>
            <a:pPr algn="ctr"/>
            <a:r>
              <a:rPr lang="ru-RU" sz="2000" i="1" dirty="0" smtClean="0"/>
              <a:t>(14 июля 1789 года — 9 ноября 1799 года)</a:t>
            </a:r>
            <a:endParaRPr lang="en-US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7704" y="1368075"/>
            <a:ext cx="66957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i="1" dirty="0" smtClean="0">
                <a:latin typeface="Arial Black" panose="020B0A04020102020204" pitchFamily="34" charset="0"/>
              </a:rPr>
              <a:t>======================================</a:t>
            </a:r>
            <a:endParaRPr lang="ru-RU" sz="2000" i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i="1" dirty="0" smtClean="0"/>
              <a:t>Франция в XVIII веке была абсолютной монархией.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i="1" dirty="0" smtClean="0"/>
              <a:t>В период революции была предпринята попытка ограничить власть монарха Конституцией.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i="1" dirty="0" smtClean="0"/>
              <a:t>В 1792 году упразднена монархия и Франция провозглашена республикой.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i="1" dirty="0" smtClean="0"/>
              <a:t>После государственного переворота 9 ноября 1799 года к власти  в числе трех консулов приходит </a:t>
            </a:r>
            <a:r>
              <a:rPr lang="ru-RU" sz="2400" i="1" dirty="0" smtClean="0">
                <a:latin typeface="Arial Black" panose="020B0A04020102020204" pitchFamily="34" charset="0"/>
              </a:rPr>
              <a:t>Наполеон Бонапарт</a:t>
            </a:r>
            <a:r>
              <a:rPr lang="ru-RU" sz="2400" i="1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i="1" dirty="0" smtClean="0">
                <a:latin typeface="Arial Black" panose="020B0A04020102020204" pitchFamily="34" charset="0"/>
              </a:rPr>
              <a:t>======================================</a:t>
            </a:r>
            <a:endParaRPr lang="en-US" sz="2000" i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703" y="1454209"/>
            <a:ext cx="4601497" cy="49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685" y="430613"/>
            <a:ext cx="111940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Установление диктатуры Наполеона Бонапарта </a:t>
            </a:r>
          </a:p>
          <a:p>
            <a:pPr algn="ctr"/>
            <a:endParaRPr lang="ru-RU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======================================================================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6690" y="1405837"/>
            <a:ext cx="1055001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декабре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1799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была принята новая конституция, по которой законодательная власть оказалась полностью зависимой от правительства.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725" y="2415845"/>
            <a:ext cx="10550015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исполнительная власть передавалась трем консулам. Но только один из них —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 Бонапарт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обладал реальной властью. У него было больше власти, чем у короля по конституции 1791 г. Объявленный первым консулом, Наполеон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1802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сделал этот пост пожизненным.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6689" y="4041406"/>
            <a:ext cx="10550015" cy="707886"/>
          </a:xfrm>
          <a:prstGeom prst="rect">
            <a:avLst/>
          </a:prstGeom>
          <a:ln w="635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1804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Бонапарт перешел к монархической форме правления, провозгласив себя «императором французов».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6688" y="5134086"/>
            <a:ext cx="10550015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правления Наполеона оживилась экономика страны. Во Франции строились дороги, развивалась торговля. В интересах буржуазии Бонапарт основал государственный банк.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Главной силой, на которую опирался Наполеон, были войска. Поэтому большое внимание в империи уделялось вопросам организации французской армии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0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58" y="1149550"/>
            <a:ext cx="772815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 Black" panose="020B0A04020102020204" pitchFamily="34" charset="0"/>
              </a:rPr>
              <a:t>================================</a:t>
            </a:r>
          </a:p>
          <a:p>
            <a:pPr algn="just"/>
            <a:endParaRPr lang="ru-RU" sz="2800" b="1" i="1" dirty="0">
              <a:latin typeface="Arial Black" panose="020B0A04020102020204" pitchFamily="34" charset="0"/>
            </a:endParaRPr>
          </a:p>
          <a:p>
            <a:pPr algn="just"/>
            <a:r>
              <a:rPr lang="ru-RU" sz="2800" i="1" dirty="0" smtClean="0"/>
              <a:t>Таким образом</a:t>
            </a:r>
            <a:r>
              <a:rPr lang="ru-RU" sz="2800" dirty="0" smtClean="0"/>
              <a:t>, </a:t>
            </a:r>
          </a:p>
          <a:p>
            <a:pPr algn="just"/>
            <a:endParaRPr lang="ru-RU" sz="9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республиканская Франция вернулась к монархической форме правления. Но это была особая монархия — не феодальная, а буржуазная.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Буржуазная монархия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выражала прежде всего интересы сформировавшегося класса буржуазии.</a:t>
            </a:r>
          </a:p>
          <a:p>
            <a:pPr algn="just"/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==================================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349" y="697944"/>
            <a:ext cx="3716594" cy="54275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4348" y="6169067"/>
            <a:ext cx="373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Наполеон на императорском троне.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8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722" y="229259"/>
            <a:ext cx="1034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Наполеоновские войны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=========================================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315" y="1952807"/>
            <a:ext cx="4795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==============================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над австрийскими войсками в Северной Италии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1800 г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положила начало господству Наполеона в Европе.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1183366"/>
            <a:ext cx="11369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/>
              <a:t>Ко времени прихода к власти Наполеона в 1799 г. Франция уже находилась в состоянии войны с Россией, Великобританией, Австрией, Турцией и другими государствами.</a:t>
            </a:r>
            <a:endParaRPr lang="en-US" sz="2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08320" y="1952807"/>
            <a:ext cx="612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=======================================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1805—1807 гг. он разгромил Австрию и Пруссию, унизительный мир вынуждена была подписать Россия. 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Следующие пять лет стали временем расцвета наполеоновской империи, которая включала все страны Западной Европы, кроме Англии, оказавшейся неприступной на своем острове.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5" y="3845633"/>
            <a:ext cx="4795685" cy="28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313432"/>
            <a:ext cx="4953000" cy="6124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эпоху наполеоновских войн политическая карта Европы кардинально изменилась. Наполеон кроил и перекраивал ее по собственному усмотрению.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Четверо его братьев стали королями покоренных стран Европы.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Прекратила существование Священная Римская империя германской нации. Ее император теперь довольствовался титулом императора Австрии.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Южной и Западной Германии 16 государств образовали Рейнский союз под протекторатом Наполеона.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принадлежавших Пруссии польских земель было создано Варшавское герцогство.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Уделом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завоеванных стран Европы стала выплата непосильных наполеоновских поборов и контрибуций.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13432"/>
            <a:ext cx="6712808" cy="61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691" y="841701"/>
            <a:ext cx="710872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=================================================</a:t>
            </a:r>
          </a:p>
          <a:p>
            <a:pPr algn="just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Наполеоновские войны сыграли не только отрицательную роль. Продвижение Наполеона по Европе сопровождалось </a:t>
            </a:r>
          </a:p>
          <a:p>
            <a:pPr algn="just"/>
            <a:endParaRPr lang="ru-RU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распространением идей Французской революции («Свобода. Равенство. Братство»),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отменой феодальных привилегий,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установлением свободы печати,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гражданского равенства.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67" y="841701"/>
            <a:ext cx="4127832" cy="27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3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605" y="3841717"/>
            <a:ext cx="6577782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сражении под Лейпцигом, известном как «битва народов» (октябрь 1813 г.), Наполеон потерпел сокрушительное поражение. </a:t>
            </a:r>
          </a:p>
          <a:p>
            <a:pPr algn="just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Погибло 70—80 тыс. солдат из его 190-тысячной армии.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4157" y="5510407"/>
            <a:ext cx="481790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1814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союзные войска во главе с русским императором Александром I вошли в Париж.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955" y="354492"/>
            <a:ext cx="6784258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Роковой ошибкой Наполеона стало нападение на Россию, которая стояла на пути установления всеевропейской гегемонии Франции. «Великая армия» завоевателя была разгромлена.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России в Отечественной войне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1812 г.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Способствовала подъему освободительной борьбы порабощенных народов Европы.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военных походах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1813—1815 гг.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стороне России выступили недавние союзники наполеоновской Франции — Австрия и Пруссия, а также Великобритания и Швеция.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53" y="382617"/>
            <a:ext cx="4837522" cy="31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" y="1001616"/>
            <a:ext cx="5654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==========================================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решению монархов стран-победительниц Наполеон был отправлен в ссылку на остров Эльба.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i="1" dirty="0" smtClean="0"/>
              <a:t>Ему разрешили иметь небольшой флот и несколько сотен солдат.</a:t>
            </a:r>
            <a:endParaRPr lang="en-US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8328" y="363022"/>
            <a:ext cx="4834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«Сто дней</a:t>
            </a: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Наполеона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620" y="2940608"/>
            <a:ext cx="5654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===========================================20 марта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1815г.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 без единого выстрела вошел в Париж и снова стал во главе Франции.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i="1" dirty="0" smtClean="0"/>
              <a:t>Но продержался он у власти всего 100 дней.</a:t>
            </a:r>
            <a:endParaRPr lang="en-US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620" y="4281790"/>
            <a:ext cx="58902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============================================В битве при Ватерлоо под Брюсселем 18 июня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французская армия была разгромлена англо-голландско-прусскими войсками.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Недавний повелитель Европы сдался в плен англичанам.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1001616"/>
            <a:ext cx="5643318" cy="51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75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886</Words>
  <Application>Microsoft Office PowerPoint</Application>
  <PresentationFormat>Произвольный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22</cp:revision>
  <dcterms:created xsi:type="dcterms:W3CDTF">2018-09-04T19:31:33Z</dcterms:created>
  <dcterms:modified xsi:type="dcterms:W3CDTF">2021-09-15T17:51:27Z</dcterms:modified>
</cp:coreProperties>
</file>